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0"/>
  </p:notesMasterIdLst>
  <p:sldIdLst>
    <p:sldId id="256" r:id="rId2"/>
    <p:sldId id="265" r:id="rId3"/>
    <p:sldId id="261" r:id="rId4"/>
    <p:sldId id="278" r:id="rId5"/>
    <p:sldId id="279" r:id="rId6"/>
    <p:sldId id="277" r:id="rId7"/>
    <p:sldId id="260" r:id="rId8"/>
    <p:sldId id="275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EB1BD8-6888-4B08-B55F-7FADD69D4CC3}">
  <a:tblStyle styleId="{0BEB1BD8-6888-4B08-B55F-7FADD69D4CC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658" y="-1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c4a61bbd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c4a61bbd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cdddfa8b47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cdddfa8b47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c39a280e3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c39a280e3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c39a280e3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c39a280e3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88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c39a280e3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c39a280e3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57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cdf2514833_0_1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1cdf2514833_0_1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c329146884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c329146884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1cdddfa8b47_0_22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1cdddfa8b47_0_22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2088" b="2088"/>
          <a:stretch/>
        </p:blipFill>
        <p:spPr>
          <a:xfrm rot="1748060" flipH="1">
            <a:off x="-3019595" y="1563512"/>
            <a:ext cx="8049517" cy="433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l="10899" t="14045" r="10907"/>
          <a:stretch/>
        </p:blipFill>
        <p:spPr>
          <a:xfrm rot="-10079881">
            <a:off x="5280610" y="-524738"/>
            <a:ext cx="5127578" cy="31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16100" y="910638"/>
            <a:ext cx="6711600" cy="25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771550" y="2571750"/>
            <a:ext cx="4113300" cy="4113300"/>
          </a:xfrm>
          <a:prstGeom prst="ellipse">
            <a:avLst/>
          </a:prstGeom>
          <a:gradFill>
            <a:gsLst>
              <a:gs pos="0">
                <a:schemeClr val="accent3"/>
              </a:gs>
              <a:gs pos="63000">
                <a:srgbClr val="3E629E">
                  <a:alpha val="0"/>
                </a:srgbClr>
              </a:gs>
              <a:gs pos="100000">
                <a:srgbClr val="3E629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5781175" y="-1401800"/>
            <a:ext cx="3476100" cy="3476100"/>
          </a:xfrm>
          <a:prstGeom prst="ellipse">
            <a:avLst/>
          </a:prstGeom>
          <a:gradFill>
            <a:gsLst>
              <a:gs pos="0">
                <a:srgbClr val="830BDE">
                  <a:alpha val="49803"/>
                </a:srgbClr>
              </a:gs>
              <a:gs pos="39000">
                <a:srgbClr val="320A4F">
                  <a:alpha val="1960"/>
                </a:srgbClr>
              </a:gs>
              <a:gs pos="100000">
                <a:srgbClr val="320A4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362050" y="-95300"/>
            <a:ext cx="4064100" cy="4064100"/>
          </a:xfrm>
          <a:prstGeom prst="ellipse">
            <a:avLst/>
          </a:prstGeom>
          <a:gradFill>
            <a:gsLst>
              <a:gs pos="0">
                <a:srgbClr val="EE12E9">
                  <a:alpha val="60392"/>
                </a:srgbClr>
              </a:gs>
              <a:gs pos="52000">
                <a:srgbClr val="320A4F">
                  <a:alpha val="1960"/>
                </a:srgbClr>
              </a:gs>
              <a:gs pos="100000">
                <a:srgbClr val="320A4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216250" y="3823363"/>
            <a:ext cx="6711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Trispace Medium"/>
                <a:ea typeface="Trispace Medium"/>
                <a:cs typeface="Trispace Medium"/>
                <a:sym typeface="Trispace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" name="Google Shape;17;p2"/>
          <p:cNvCxnSpPr/>
          <p:nvPr/>
        </p:nvCxnSpPr>
        <p:spPr>
          <a:xfrm flipH="1">
            <a:off x="346800" y="4805301"/>
            <a:ext cx="7901700" cy="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8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8" name="Google Shape;248;p28"/>
          <p:cNvCxnSpPr/>
          <p:nvPr/>
        </p:nvCxnSpPr>
        <p:spPr>
          <a:xfrm flipH="1">
            <a:off x="346800" y="4805301"/>
            <a:ext cx="7901700" cy="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9" name="Google Shape;24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-4022726" y="-157937"/>
            <a:ext cx="7418275" cy="417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64299" y="1464838"/>
            <a:ext cx="7418275" cy="417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320A4F"/>
            </a:gs>
            <a:gs pos="100000">
              <a:srgbClr val="180424"/>
            </a:gs>
          </a:gsLst>
          <a:lin ang="2698631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 amt="83000"/>
          </a:blip>
          <a:srcRect t="2552" b="2552"/>
          <a:stretch/>
        </p:blipFill>
        <p:spPr>
          <a:xfrm rot="10800000" flipH="1">
            <a:off x="205200" y="3073600"/>
            <a:ext cx="9180278" cy="49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6249675" y="740575"/>
            <a:ext cx="4251600" cy="4251600"/>
          </a:xfrm>
          <a:prstGeom prst="ellipse">
            <a:avLst/>
          </a:prstGeom>
          <a:gradFill>
            <a:gsLst>
              <a:gs pos="0">
                <a:srgbClr val="ED1C68">
                  <a:alpha val="47058"/>
                </a:srgbClr>
              </a:gs>
              <a:gs pos="52000">
                <a:srgbClr val="320A4F">
                  <a:alpha val="1960"/>
                </a:srgbClr>
              </a:gs>
              <a:gs pos="100000">
                <a:srgbClr val="320A4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-3094325" y="740575"/>
            <a:ext cx="5530500" cy="5530500"/>
          </a:xfrm>
          <a:prstGeom prst="ellipse">
            <a:avLst/>
          </a:prstGeom>
          <a:gradFill>
            <a:gsLst>
              <a:gs pos="0">
                <a:srgbClr val="830BDE">
                  <a:alpha val="49803"/>
                </a:srgbClr>
              </a:gs>
              <a:gs pos="39000">
                <a:srgbClr val="320A4F">
                  <a:alpha val="1960"/>
                </a:srgbClr>
              </a:gs>
              <a:gs pos="100000">
                <a:srgbClr val="320A4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513888" y="571158"/>
            <a:ext cx="5636100" cy="2084400"/>
          </a:xfrm>
          <a:prstGeom prst="rect">
            <a:avLst/>
          </a:prstGeom>
          <a:effectLst>
            <a:outerShdw blurRad="300038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994013" y="740575"/>
            <a:ext cx="1194900" cy="841800"/>
          </a:xfrm>
          <a:prstGeom prst="rect">
            <a:avLst/>
          </a:prstGeom>
          <a:effectLst>
            <a:outerShdw blurRad="300038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2513888" y="2730125"/>
            <a:ext cx="5636100" cy="405300"/>
          </a:xfrm>
          <a:prstGeom prst="rect">
            <a:avLst/>
          </a:prstGeom>
          <a:effectLst>
            <a:outerShdw blurRad="300038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Trispace Medium"/>
                <a:ea typeface="Trispace Medium"/>
                <a:cs typeface="Trispace Medium"/>
                <a:sym typeface="Trispace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6" name="Google Shape;26;p3"/>
          <p:cNvCxnSpPr/>
          <p:nvPr/>
        </p:nvCxnSpPr>
        <p:spPr>
          <a:xfrm flipH="1">
            <a:off x="346800" y="4805301"/>
            <a:ext cx="7901700" cy="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0000" y="1522025"/>
            <a:ext cx="3809100" cy="27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>
            <a:spLocks noGrp="1"/>
          </p:cNvSpPr>
          <p:nvPr>
            <p:ph type="pic" idx="2"/>
          </p:nvPr>
        </p:nvSpPr>
        <p:spPr>
          <a:xfrm>
            <a:off x="5304775" y="1688907"/>
            <a:ext cx="3124200" cy="2445900"/>
          </a:xfrm>
          <a:prstGeom prst="rect">
            <a:avLst/>
          </a:prstGeom>
          <a:noFill/>
          <a:ln>
            <a:noFill/>
          </a:ln>
          <a:effectLst>
            <a:outerShdw blurRad="871538" algn="bl" rotWithShape="0">
              <a:schemeClr val="lt2">
                <a:alpha val="22000"/>
              </a:schemeClr>
            </a:outerShdw>
          </a:effectLst>
        </p:spPr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6" name="Google Shape;56;p7"/>
          <p:cNvCxnSpPr/>
          <p:nvPr/>
        </p:nvCxnSpPr>
        <p:spPr>
          <a:xfrm flipH="1">
            <a:off x="346800" y="4805301"/>
            <a:ext cx="7901700" cy="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7"/>
          <p:cNvSpPr/>
          <p:nvPr/>
        </p:nvSpPr>
        <p:spPr>
          <a:xfrm>
            <a:off x="2896450" y="1614250"/>
            <a:ext cx="4064100" cy="4064100"/>
          </a:xfrm>
          <a:prstGeom prst="ellipse">
            <a:avLst/>
          </a:prstGeom>
          <a:gradFill>
            <a:gsLst>
              <a:gs pos="0">
                <a:srgbClr val="EE12E9">
                  <a:alpha val="47450"/>
                </a:srgbClr>
              </a:gs>
              <a:gs pos="52000">
                <a:srgbClr val="320A4F">
                  <a:alpha val="1960"/>
                </a:srgbClr>
              </a:gs>
              <a:gs pos="100000">
                <a:srgbClr val="320A4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6235700" y="1614250"/>
            <a:ext cx="4113300" cy="4113300"/>
          </a:xfrm>
          <a:prstGeom prst="ellipse">
            <a:avLst/>
          </a:prstGeom>
          <a:gradFill>
            <a:gsLst>
              <a:gs pos="0">
                <a:srgbClr val="3E629E">
                  <a:alpha val="60392"/>
                </a:srgbClr>
              </a:gs>
              <a:gs pos="63000">
                <a:srgbClr val="3E629E">
                  <a:alpha val="0"/>
                </a:srgbClr>
              </a:gs>
              <a:gs pos="100000">
                <a:srgbClr val="3E629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359825" y="25383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 rotWithShape="1">
          <a:blip r:embed="rId2">
            <a:alphaModFix amt="78000"/>
          </a:blip>
          <a:srcRect t="2597" b="2597"/>
          <a:stretch/>
        </p:blipFill>
        <p:spPr>
          <a:xfrm>
            <a:off x="1666000" y="1568324"/>
            <a:ext cx="7879598" cy="420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8"/>
          <p:cNvPicPr preferRelativeResize="0"/>
          <p:nvPr/>
        </p:nvPicPr>
        <p:blipFill rotWithShape="1">
          <a:blip r:embed="rId3">
            <a:alphaModFix/>
          </a:blip>
          <a:srcRect t="2088" b="2088"/>
          <a:stretch/>
        </p:blipFill>
        <p:spPr>
          <a:xfrm rot="9546466" flipH="1">
            <a:off x="-725304" y="-1403465"/>
            <a:ext cx="7192759" cy="387692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8"/>
          <p:cNvSpPr/>
          <p:nvPr/>
        </p:nvSpPr>
        <p:spPr>
          <a:xfrm>
            <a:off x="3829050" y="-3360400"/>
            <a:ext cx="6174300" cy="6174300"/>
          </a:xfrm>
          <a:prstGeom prst="ellipse">
            <a:avLst/>
          </a:prstGeom>
          <a:gradFill>
            <a:gsLst>
              <a:gs pos="0">
                <a:srgbClr val="3E629E">
                  <a:alpha val="60392"/>
                </a:srgbClr>
              </a:gs>
              <a:gs pos="63000">
                <a:srgbClr val="3E629E">
                  <a:alpha val="0"/>
                </a:srgbClr>
              </a:gs>
              <a:gs pos="100000">
                <a:srgbClr val="3E629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0" y="650950"/>
            <a:ext cx="9144000" cy="9144000"/>
          </a:xfrm>
          <a:prstGeom prst="ellipse">
            <a:avLst/>
          </a:prstGeom>
          <a:gradFill>
            <a:gsLst>
              <a:gs pos="0">
                <a:srgbClr val="830BDE">
                  <a:alpha val="49803"/>
                </a:srgbClr>
              </a:gs>
              <a:gs pos="52000">
                <a:srgbClr val="320A4F">
                  <a:alpha val="1960"/>
                </a:srgbClr>
              </a:gs>
              <a:gs pos="100000">
                <a:srgbClr val="320A4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7" name="Google Shape;67;p8"/>
          <p:cNvCxnSpPr/>
          <p:nvPr/>
        </p:nvCxnSpPr>
        <p:spPr>
          <a:xfrm flipH="1">
            <a:off x="346800" y="4805301"/>
            <a:ext cx="7901700" cy="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2" name="Google Shape;72;p9"/>
          <p:cNvCxnSpPr/>
          <p:nvPr/>
        </p:nvCxnSpPr>
        <p:spPr>
          <a:xfrm flipH="1">
            <a:off x="346800" y="4805301"/>
            <a:ext cx="7901700" cy="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/>
          <p:nvPr/>
        </p:nvSpPr>
        <p:spPr>
          <a:xfrm>
            <a:off x="4899425" y="-4522200"/>
            <a:ext cx="8593200" cy="8593200"/>
          </a:xfrm>
          <a:prstGeom prst="ellipse">
            <a:avLst/>
          </a:prstGeom>
          <a:gradFill>
            <a:gsLst>
              <a:gs pos="0">
                <a:srgbClr val="830BDE">
                  <a:alpha val="49803"/>
                </a:srgbClr>
              </a:gs>
              <a:gs pos="52000">
                <a:srgbClr val="320A4F">
                  <a:alpha val="1960"/>
                </a:srgbClr>
              </a:gs>
              <a:gs pos="100000">
                <a:srgbClr val="320A4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-2988775" y="-718800"/>
            <a:ext cx="5465700" cy="5465700"/>
          </a:xfrm>
          <a:prstGeom prst="ellipse">
            <a:avLst/>
          </a:prstGeom>
          <a:gradFill>
            <a:gsLst>
              <a:gs pos="0">
                <a:srgbClr val="ED1C68">
                  <a:alpha val="47058"/>
                </a:srgbClr>
              </a:gs>
              <a:gs pos="52000">
                <a:srgbClr val="320A4F">
                  <a:alpha val="1960"/>
                </a:srgbClr>
              </a:gs>
              <a:gs pos="100000">
                <a:srgbClr val="320A4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1"/>
          </p:nvPr>
        </p:nvSpPr>
        <p:spPr>
          <a:xfrm>
            <a:off x="709950" y="1252946"/>
            <a:ext cx="6187200" cy="15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9" name="Google Shape;159;p20"/>
          <p:cNvCxnSpPr/>
          <p:nvPr/>
        </p:nvCxnSpPr>
        <p:spPr>
          <a:xfrm flipH="1">
            <a:off x="346800" y="4805301"/>
            <a:ext cx="7901700" cy="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3899799" y="-2178138"/>
            <a:ext cx="7682801" cy="409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535941" flipH="1">
            <a:off x="-3494551" y="750638"/>
            <a:ext cx="7682803" cy="40972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/>
          <p:nvPr/>
        </p:nvSpPr>
        <p:spPr>
          <a:xfrm>
            <a:off x="-1341550" y="732825"/>
            <a:ext cx="4113300" cy="4113300"/>
          </a:xfrm>
          <a:prstGeom prst="ellipse">
            <a:avLst/>
          </a:prstGeom>
          <a:gradFill>
            <a:gsLst>
              <a:gs pos="0">
                <a:schemeClr val="accent3"/>
              </a:gs>
              <a:gs pos="63000">
                <a:srgbClr val="3E629E">
                  <a:alpha val="0"/>
                </a:srgbClr>
              </a:gs>
              <a:gs pos="100000">
                <a:srgbClr val="3E629E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6"/>
          <p:cNvSpPr/>
          <p:nvPr/>
        </p:nvSpPr>
        <p:spPr>
          <a:xfrm>
            <a:off x="6198850" y="-2500550"/>
            <a:ext cx="4064100" cy="4064100"/>
          </a:xfrm>
          <a:prstGeom prst="ellipse">
            <a:avLst/>
          </a:prstGeom>
          <a:gradFill>
            <a:gsLst>
              <a:gs pos="0">
                <a:srgbClr val="EE12E9">
                  <a:alpha val="56862"/>
                </a:srgbClr>
              </a:gs>
              <a:gs pos="52000">
                <a:srgbClr val="320A4F">
                  <a:alpha val="1960"/>
                </a:srgbClr>
              </a:gs>
              <a:gs pos="100000">
                <a:srgbClr val="320A4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6"/>
          <p:cNvSpPr/>
          <p:nvPr/>
        </p:nvSpPr>
        <p:spPr>
          <a:xfrm>
            <a:off x="4098850" y="2985975"/>
            <a:ext cx="5161200" cy="5161200"/>
          </a:xfrm>
          <a:prstGeom prst="ellipse">
            <a:avLst/>
          </a:prstGeom>
          <a:gradFill>
            <a:gsLst>
              <a:gs pos="0">
                <a:srgbClr val="ED1C68">
                  <a:alpha val="47058"/>
                </a:srgbClr>
              </a:gs>
              <a:gs pos="52000">
                <a:srgbClr val="320A4F">
                  <a:alpha val="1960"/>
                </a:srgbClr>
              </a:gs>
              <a:gs pos="100000">
                <a:srgbClr val="320A4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6"/>
          <p:cNvSpPr txBox="1"/>
          <p:nvPr/>
        </p:nvSpPr>
        <p:spPr>
          <a:xfrm>
            <a:off x="1833600" y="3731475"/>
            <a:ext cx="54768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, and includes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 </a:t>
            </a:r>
            <a:r>
              <a:rPr lang="en" sz="1000"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rPr>
              <a:t>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Trispace"/>
                <a:ea typeface="Trispace"/>
                <a:cs typeface="Trispace"/>
                <a:sym typeface="Trispace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Trispace"/>
              <a:ea typeface="Trispace"/>
              <a:cs typeface="Trispace"/>
              <a:sym typeface="Trispace"/>
            </a:endParaRPr>
          </a:p>
        </p:txBody>
      </p:sp>
      <p:sp>
        <p:nvSpPr>
          <p:cNvPr id="237" name="Google Shape;237;p26"/>
          <p:cNvSpPr txBox="1">
            <a:spLocks noGrp="1"/>
          </p:cNvSpPr>
          <p:nvPr>
            <p:ph type="ctrTitle"/>
          </p:nvPr>
        </p:nvSpPr>
        <p:spPr>
          <a:xfrm>
            <a:off x="2717695" y="682225"/>
            <a:ext cx="3708600" cy="9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2713475" y="1716950"/>
            <a:ext cx="3717000" cy="12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26"/>
          <p:cNvCxnSpPr/>
          <p:nvPr/>
        </p:nvCxnSpPr>
        <p:spPr>
          <a:xfrm flipH="1">
            <a:off x="346800" y="4805301"/>
            <a:ext cx="7901700" cy="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lvl="1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lvl="2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lvl="3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lvl="4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lvl="5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lvl="6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lvl="7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lvl="8" algn="r" rtl="0">
              <a:buNone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3" name="Google Shape;243;p27"/>
          <p:cNvCxnSpPr/>
          <p:nvPr/>
        </p:nvCxnSpPr>
        <p:spPr>
          <a:xfrm flipH="1">
            <a:off x="346800" y="4805301"/>
            <a:ext cx="7901700" cy="3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4" name="Google Shape;244;p27"/>
          <p:cNvPicPr preferRelativeResize="0"/>
          <p:nvPr/>
        </p:nvPicPr>
        <p:blipFill rotWithShape="1">
          <a:blip r:embed="rId2">
            <a:alphaModFix/>
          </a:blip>
          <a:srcRect l="7954" r="7954"/>
          <a:stretch/>
        </p:blipFill>
        <p:spPr>
          <a:xfrm rot="-2524512">
            <a:off x="2722254" y="1694457"/>
            <a:ext cx="6809219" cy="455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 rotWithShape="1">
          <a:blip r:embed="rId2">
            <a:alphaModFix/>
          </a:blip>
          <a:srcRect l="7954" r="7954"/>
          <a:stretch/>
        </p:blipFill>
        <p:spPr>
          <a:xfrm rot="-7652078">
            <a:off x="-3024166" y="-2547527"/>
            <a:ext cx="6221231" cy="4161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47000">
              <a:schemeClr val="dk2"/>
            </a:gs>
            <a:gs pos="100000">
              <a:schemeClr val="dk2"/>
            </a:gs>
          </a:gsLst>
          <a:lin ang="2698631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rispace SemiBold"/>
              <a:buNone/>
              <a:defRPr sz="3200">
                <a:solidFill>
                  <a:schemeClr val="dk1"/>
                </a:solidFill>
                <a:latin typeface="Trispace SemiBold"/>
                <a:ea typeface="Trispace SemiBold"/>
                <a:cs typeface="Trispace SemiBold"/>
                <a:sym typeface="Trispac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rispace SemiBold"/>
              <a:buNone/>
              <a:defRPr sz="3500">
                <a:solidFill>
                  <a:schemeClr val="dk1"/>
                </a:solidFill>
                <a:latin typeface="Trispace SemiBold"/>
                <a:ea typeface="Trispace SemiBold"/>
                <a:cs typeface="Trispace SemiBold"/>
                <a:sym typeface="Trispace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rispace SemiBold"/>
              <a:buNone/>
              <a:defRPr sz="3500">
                <a:solidFill>
                  <a:schemeClr val="dk1"/>
                </a:solidFill>
                <a:latin typeface="Trispace SemiBold"/>
                <a:ea typeface="Trispace SemiBold"/>
                <a:cs typeface="Trispace SemiBold"/>
                <a:sym typeface="Trispace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rispace SemiBold"/>
              <a:buNone/>
              <a:defRPr sz="3500">
                <a:solidFill>
                  <a:schemeClr val="dk1"/>
                </a:solidFill>
                <a:latin typeface="Trispace SemiBold"/>
                <a:ea typeface="Trispace SemiBold"/>
                <a:cs typeface="Trispace SemiBold"/>
                <a:sym typeface="Trispace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rispace SemiBold"/>
              <a:buNone/>
              <a:defRPr sz="3500">
                <a:solidFill>
                  <a:schemeClr val="dk1"/>
                </a:solidFill>
                <a:latin typeface="Trispace SemiBold"/>
                <a:ea typeface="Trispace SemiBold"/>
                <a:cs typeface="Trispace SemiBold"/>
                <a:sym typeface="Trispace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rispace SemiBold"/>
              <a:buNone/>
              <a:defRPr sz="3500">
                <a:solidFill>
                  <a:schemeClr val="dk1"/>
                </a:solidFill>
                <a:latin typeface="Trispace SemiBold"/>
                <a:ea typeface="Trispace SemiBold"/>
                <a:cs typeface="Trispace SemiBold"/>
                <a:sym typeface="Trispace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rispace SemiBold"/>
              <a:buNone/>
              <a:defRPr sz="3500">
                <a:solidFill>
                  <a:schemeClr val="dk1"/>
                </a:solidFill>
                <a:latin typeface="Trispace SemiBold"/>
                <a:ea typeface="Trispace SemiBold"/>
                <a:cs typeface="Trispace SemiBold"/>
                <a:sym typeface="Trispace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rispace SemiBold"/>
              <a:buNone/>
              <a:defRPr sz="3500">
                <a:solidFill>
                  <a:schemeClr val="dk1"/>
                </a:solidFill>
                <a:latin typeface="Trispace SemiBold"/>
                <a:ea typeface="Trispace SemiBold"/>
                <a:cs typeface="Trispace SemiBold"/>
                <a:sym typeface="Trispace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rispace SemiBold"/>
              <a:buNone/>
              <a:defRPr sz="3500">
                <a:solidFill>
                  <a:schemeClr val="dk1"/>
                </a:solidFill>
                <a:latin typeface="Trispace SemiBold"/>
                <a:ea typeface="Trispace SemiBold"/>
                <a:cs typeface="Trispace SemiBold"/>
                <a:sym typeface="Trispace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●"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○"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■"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●"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○"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■"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●"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ispace"/>
              <a:buChar char="○"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Trispace"/>
              <a:buChar char="■"/>
              <a:defRPr>
                <a:solidFill>
                  <a:schemeClr val="dk1"/>
                </a:solidFill>
                <a:latin typeface="Trispace"/>
                <a:ea typeface="Trispace"/>
                <a:cs typeface="Trispace"/>
                <a:sym typeface="Trispac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8" r:id="rId6"/>
    <p:sldLayoutId id="2147483666" r:id="rId7"/>
    <p:sldLayoutId id="2147483672" r:id="rId8"/>
    <p:sldLayoutId id="2147483673" r:id="rId9"/>
    <p:sldLayoutId id="2147483674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rumuller.tamas@students.jedlik.e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hyperlink" Target="mailto:baracskai.dora@students.jedlik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ctrTitle"/>
          </p:nvPr>
        </p:nvSpPr>
        <p:spPr>
          <a:xfrm>
            <a:off x="1660594" y="281988"/>
            <a:ext cx="7136606" cy="259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6000" dirty="0"/>
              <a:t>PING</a:t>
            </a:r>
            <a:br>
              <a:rPr lang="hu-HU" sz="6000" dirty="0"/>
            </a:br>
            <a:r>
              <a:rPr lang="hu-HU" sz="4500" dirty="0">
                <a:solidFill>
                  <a:schemeClr val="accent1"/>
                </a:solidFill>
              </a:rPr>
              <a:t>A </a:t>
            </a:r>
            <a:r>
              <a:rPr lang="hu-HU" sz="4500" dirty="0" smtClean="0">
                <a:solidFill>
                  <a:schemeClr val="accent1"/>
                </a:solidFill>
              </a:rPr>
              <a:t>megújult régi szórakozás</a:t>
            </a:r>
            <a:endParaRPr sz="4500" dirty="0">
              <a:solidFill>
                <a:schemeClr val="accent1"/>
              </a:solidFill>
            </a:endParaRPr>
          </a:p>
        </p:txBody>
      </p:sp>
      <p:sp>
        <p:nvSpPr>
          <p:cNvPr id="262" name="Google Shape;262;p32"/>
          <p:cNvSpPr txBox="1">
            <a:spLocks noGrp="1"/>
          </p:cNvSpPr>
          <p:nvPr>
            <p:ph type="subTitle" idx="1"/>
          </p:nvPr>
        </p:nvSpPr>
        <p:spPr>
          <a:xfrm>
            <a:off x="1216250" y="3823363"/>
            <a:ext cx="6711300" cy="785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prezentációt </a:t>
            </a:r>
            <a:r>
              <a:rPr lang="hu-HU" dirty="0" smtClean="0"/>
              <a:t>csinálta: </a:t>
            </a:r>
            <a:r>
              <a:rPr lang="hu-HU" dirty="0"/>
              <a:t>Prumüller </a:t>
            </a:r>
            <a:r>
              <a:rPr lang="hu-HU" dirty="0" smtClean="0"/>
              <a:t>Tamás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Előadják: Prumüller Tamás, Baracskai Dóra, Konkolyi Ármin</a:t>
            </a:r>
            <a:endParaRPr lang="hu-HU" dirty="0"/>
          </a:p>
        </p:txBody>
      </p:sp>
      <p:sp>
        <p:nvSpPr>
          <p:cNvPr id="263" name="Google Shape;263;p32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1"/>
          <p:cNvSpPr txBox="1">
            <a:spLocks noGrp="1"/>
          </p:cNvSpPr>
          <p:nvPr>
            <p:ph type="title"/>
          </p:nvPr>
        </p:nvSpPr>
        <p:spPr>
          <a:xfrm>
            <a:off x="585442" y="531203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Miért pont</a:t>
            </a:r>
            <a:r>
              <a:rPr lang="en" dirty="0"/>
              <a:t> </a:t>
            </a:r>
            <a:r>
              <a:rPr lang="hu-HU" dirty="0">
                <a:solidFill>
                  <a:schemeClr val="accent1"/>
                </a:solidFill>
              </a:rPr>
              <a:t>PING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02" name="Google Shape;402;p41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Szövegdoboz 1"/>
          <p:cNvSpPr txBox="1"/>
          <p:nvPr/>
        </p:nvSpPr>
        <p:spPr>
          <a:xfrm>
            <a:off x="1000124" y="2378868"/>
            <a:ext cx="4050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6"/>
                </a:solidFill>
              </a:rPr>
              <a:t>És egy kis </a:t>
            </a:r>
            <a:r>
              <a:rPr lang="hu-HU" sz="2800" dirty="0" smtClean="0">
                <a:solidFill>
                  <a:schemeClr val="accent1"/>
                </a:solidFill>
              </a:rPr>
              <a:t>infó</a:t>
            </a:r>
            <a:r>
              <a:rPr lang="hu-HU" sz="2800" dirty="0" smtClean="0">
                <a:solidFill>
                  <a:schemeClr val="accent6"/>
                </a:solidFill>
              </a:rPr>
              <a:t> róla</a:t>
            </a:r>
            <a:endParaRPr lang="hu-HU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>
            <a:spLocks noGrp="1"/>
          </p:cNvSpPr>
          <p:nvPr>
            <p:ph type="title"/>
          </p:nvPr>
        </p:nvSpPr>
        <p:spPr>
          <a:xfrm>
            <a:off x="126323" y="158421"/>
            <a:ext cx="7837146" cy="680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</a:t>
            </a:r>
            <a:r>
              <a:rPr lang="hu-HU" dirty="0" smtClean="0">
                <a:solidFill>
                  <a:schemeClr val="accent1"/>
                </a:solidFill>
              </a:rPr>
              <a:t>HTML</a:t>
            </a:r>
            <a:r>
              <a:rPr lang="hu-HU" dirty="0" smtClean="0"/>
              <a:t>-ünkről egy </a:t>
            </a:r>
            <a:r>
              <a:rPr lang="hu-HU" dirty="0"/>
              <a:t>kicsit</a:t>
            </a:r>
            <a:endParaRPr dirty="0"/>
          </a:p>
        </p:txBody>
      </p:sp>
      <p:sp>
        <p:nvSpPr>
          <p:cNvPr id="315" name="Google Shape;315;p37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Kép helye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" b="4716"/>
          <a:stretch>
            <a:fillRect/>
          </a:stretch>
        </p:blipFill>
        <p:spPr>
          <a:xfrm>
            <a:off x="61261" y="839336"/>
            <a:ext cx="4867927" cy="3811044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15" y="778926"/>
            <a:ext cx="5203185" cy="402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>
            <a:spLocks noGrp="1"/>
          </p:cNvSpPr>
          <p:nvPr>
            <p:ph type="title"/>
          </p:nvPr>
        </p:nvSpPr>
        <p:spPr>
          <a:xfrm>
            <a:off x="126323" y="158421"/>
            <a:ext cx="7837146" cy="680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</a:t>
            </a:r>
            <a:r>
              <a:rPr lang="hu-HU" dirty="0" smtClean="0">
                <a:solidFill>
                  <a:schemeClr val="accent1"/>
                </a:solidFill>
              </a:rPr>
              <a:t>CSS</a:t>
            </a:r>
            <a:r>
              <a:rPr lang="hu-HU" dirty="0" smtClean="0"/>
              <a:t>-</a:t>
            </a:r>
            <a:r>
              <a:rPr lang="hu-HU" dirty="0" err="1" smtClean="0"/>
              <a:t>ünkről</a:t>
            </a:r>
            <a:r>
              <a:rPr lang="hu-HU" dirty="0" smtClean="0"/>
              <a:t> egy </a:t>
            </a:r>
            <a:r>
              <a:rPr lang="hu-HU" dirty="0"/>
              <a:t>kicsit</a:t>
            </a:r>
            <a:endParaRPr dirty="0"/>
          </a:p>
        </p:txBody>
      </p:sp>
      <p:sp>
        <p:nvSpPr>
          <p:cNvPr id="315" name="Google Shape;315;p37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0" b="27070"/>
          <a:stretch>
            <a:fillRect/>
          </a:stretch>
        </p:blipFill>
        <p:spPr>
          <a:xfrm>
            <a:off x="126323" y="839336"/>
            <a:ext cx="5052896" cy="3955854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5" y="839336"/>
            <a:ext cx="2717138" cy="323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2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>
            <a:spLocks noGrp="1"/>
          </p:cNvSpPr>
          <p:nvPr>
            <p:ph type="title"/>
          </p:nvPr>
        </p:nvSpPr>
        <p:spPr>
          <a:xfrm>
            <a:off x="126323" y="158421"/>
            <a:ext cx="7837146" cy="680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</a:t>
            </a:r>
            <a:r>
              <a:rPr lang="hu-HU" dirty="0" err="1" smtClean="0">
                <a:solidFill>
                  <a:schemeClr val="accent1"/>
                </a:solidFill>
              </a:rPr>
              <a:t>Javascript</a:t>
            </a:r>
            <a:r>
              <a:rPr lang="hu-HU" dirty="0" err="1" smtClean="0"/>
              <a:t>-ünkről</a:t>
            </a:r>
            <a:r>
              <a:rPr lang="hu-HU" dirty="0" smtClean="0"/>
              <a:t> egy </a:t>
            </a:r>
            <a:r>
              <a:rPr lang="hu-HU" dirty="0"/>
              <a:t>kicsit</a:t>
            </a:r>
            <a:endParaRPr dirty="0"/>
          </a:p>
        </p:txBody>
      </p:sp>
      <p:sp>
        <p:nvSpPr>
          <p:cNvPr id="315" name="Google Shape;315;p37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0" b="9980"/>
          <a:stretch>
            <a:fillRect/>
          </a:stretch>
        </p:blipFill>
        <p:spPr>
          <a:xfrm>
            <a:off x="-1" y="724499"/>
            <a:ext cx="5463871" cy="4277601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285" y="724498"/>
            <a:ext cx="4977945" cy="442624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9185"/>
            <a:ext cx="6843713" cy="31542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90" y="1589307"/>
            <a:ext cx="6705601" cy="30977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791831"/>
            <a:ext cx="1648691" cy="420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0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Google Shape;113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53" y="2775150"/>
            <a:ext cx="3713515" cy="20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53"/>
          <p:cNvPicPr preferRelativeResize="0"/>
          <p:nvPr/>
        </p:nvPicPr>
        <p:blipFill rotWithShape="1">
          <a:blip r:embed="rId4">
            <a:alphaModFix/>
          </a:blip>
          <a:srcRect t="10165" b="10165"/>
          <a:stretch/>
        </p:blipFill>
        <p:spPr>
          <a:xfrm>
            <a:off x="4403227" y="2639450"/>
            <a:ext cx="4393973" cy="1969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53"/>
          <p:cNvSpPr txBox="1">
            <a:spLocks noGrp="1"/>
          </p:cNvSpPr>
          <p:nvPr>
            <p:ph type="subTitle" idx="1"/>
          </p:nvPr>
        </p:nvSpPr>
        <p:spPr>
          <a:xfrm>
            <a:off x="709950" y="1252946"/>
            <a:ext cx="6187200" cy="15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sz="2000" b="1" dirty="0"/>
              <a:t>Weboldal képességei:</a:t>
            </a:r>
            <a:endParaRPr lang="en" sz="2000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-HU" dirty="0" err="1">
                <a:solidFill>
                  <a:schemeClr val="hlink"/>
                </a:solidFill>
                <a:uFill>
                  <a:noFill/>
                </a:uFill>
              </a:rPr>
              <a:t>Hiperlinkek</a:t>
            </a:r>
            <a:endParaRPr lang="hu-HU" dirty="0">
              <a:solidFill>
                <a:schemeClr val="hlink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-HU" dirty="0">
                <a:solidFill>
                  <a:schemeClr val="hlink"/>
                </a:solidFill>
                <a:uFill>
                  <a:noFill/>
                </a:uFill>
              </a:rPr>
              <a:t>Játék lejátszása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-HU" dirty="0">
                <a:solidFill>
                  <a:schemeClr val="hlink"/>
                </a:solidFill>
                <a:uFill>
                  <a:noFill/>
                </a:uFill>
              </a:rPr>
              <a:t>Reszponzív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-HU" dirty="0">
                <a:solidFill>
                  <a:schemeClr val="hlink"/>
                </a:solidFill>
                <a:uFill>
                  <a:noFill/>
                </a:uFill>
              </a:rPr>
              <a:t>Gondosan megtervezett design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u-HU" dirty="0">
                <a:solidFill>
                  <a:schemeClr val="hlink"/>
                </a:solidFill>
                <a:uFill>
                  <a:noFill/>
                </a:uFill>
              </a:rPr>
              <a:t>Linkek, </a:t>
            </a:r>
            <a:r>
              <a:rPr lang="hu-HU" dirty="0" smtClean="0">
                <a:solidFill>
                  <a:schemeClr val="hlink"/>
                </a:solidFill>
                <a:uFill>
                  <a:noFill/>
                </a:uFill>
              </a:rPr>
              <a:t>E-mail kapcsolatfelvétel</a:t>
            </a:r>
            <a:endParaRPr lang="en-US" dirty="0"/>
          </a:p>
        </p:txBody>
      </p:sp>
      <p:sp>
        <p:nvSpPr>
          <p:cNvPr id="1133" name="Google Shape;1133;p53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2698631" scaled="0"/>
        </a:gra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6793885" cy="20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dk1"/>
                </a:solidFill>
              </a:rPr>
              <a:t>Infók és </a:t>
            </a:r>
            <a:r>
              <a:rPr lang="hu-HU" dirty="0">
                <a:solidFill>
                  <a:schemeClr val="accent1"/>
                </a:solidFill>
              </a:rPr>
              <a:t>statisztikák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07" name="Google Shape;307;p36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1"/>
          <p:cNvSpPr txBox="1">
            <a:spLocks noGrp="1"/>
          </p:cNvSpPr>
          <p:nvPr>
            <p:ph type="ctrTitle"/>
          </p:nvPr>
        </p:nvSpPr>
        <p:spPr>
          <a:xfrm>
            <a:off x="1254717" y="787719"/>
            <a:ext cx="6255708" cy="99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Köszönjük a figyelmet</a:t>
            </a:r>
            <a:r>
              <a:rPr lang="en" dirty="0">
                <a:solidFill>
                  <a:schemeClr val="accent1"/>
                </a:solidFill>
              </a:rPr>
              <a:t>!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57" name="Google Shape;657;p51"/>
          <p:cNvSpPr txBox="1">
            <a:spLocks noGrp="1"/>
          </p:cNvSpPr>
          <p:nvPr>
            <p:ph type="subTitle" idx="1"/>
          </p:nvPr>
        </p:nvSpPr>
        <p:spPr>
          <a:xfrm>
            <a:off x="2524071" y="2169100"/>
            <a:ext cx="3717000" cy="1640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>
                <a:solidFill>
                  <a:schemeClr val="accent1"/>
                </a:solidFill>
              </a:rPr>
              <a:t>Ha akad bármilyen </a:t>
            </a:r>
            <a:r>
              <a:rPr lang="hu-HU" dirty="0" smtClean="0">
                <a:solidFill>
                  <a:schemeClr val="accent1"/>
                </a:solidFill>
              </a:rPr>
              <a:t>kérdés, írhattok nekünk:</a:t>
            </a:r>
            <a:endParaRPr dirty="0">
              <a:solidFill>
                <a:schemeClr val="accent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 err="1">
                <a:hlinkClick r:id="rId3"/>
              </a:rPr>
              <a:t>p</a:t>
            </a:r>
            <a:r>
              <a:rPr lang="hu-HU" dirty="0" err="1" smtClean="0">
                <a:hlinkClick r:id="rId3"/>
              </a:rPr>
              <a:t>rumuller.tamas</a:t>
            </a:r>
            <a:r>
              <a:rPr lang="en" dirty="0">
                <a:hlinkClick r:id="rId3"/>
              </a:rPr>
              <a:t>@</a:t>
            </a:r>
            <a:r>
              <a:rPr lang="hu-HU" dirty="0" err="1">
                <a:hlinkClick r:id="rId3"/>
              </a:rPr>
              <a:t>students.jedlik</a:t>
            </a:r>
            <a:r>
              <a:rPr lang="en" dirty="0">
                <a:hlinkClick r:id="rId3"/>
              </a:rPr>
              <a:t>.</a:t>
            </a:r>
            <a:r>
              <a:rPr lang="hu-HU" dirty="0" err="1">
                <a:hlinkClick r:id="rId3"/>
              </a:rPr>
              <a:t>eu</a:t>
            </a:r>
            <a:endParaRPr lang="hu-HU" dirty="0"/>
          </a:p>
          <a:p>
            <a:pPr marL="0" indent="0">
              <a:spcBef>
                <a:spcPts val="1000"/>
              </a:spcBef>
            </a:pPr>
            <a:r>
              <a:rPr lang="hu-HU" dirty="0" smtClean="0">
                <a:hlinkClick r:id="rId4"/>
              </a:rPr>
              <a:t>baracskai.dora@students.jedlik.eu</a:t>
            </a:r>
            <a:endParaRPr lang="hu-HU" dirty="0" smtClean="0"/>
          </a:p>
          <a:p>
            <a:pPr marL="0" indent="0">
              <a:spcBef>
                <a:spcPts val="1000"/>
              </a:spcBef>
            </a:pPr>
            <a:r>
              <a:rPr lang="hu-HU" u="sng" dirty="0"/>
              <a:t>k</a:t>
            </a:r>
            <a:r>
              <a:rPr lang="hu-HU" u="sng" dirty="0" smtClean="0"/>
              <a:t>onkolyi.armin</a:t>
            </a:r>
            <a:r>
              <a:rPr lang="hu-HU" dirty="0" smtClean="0">
                <a:hlinkClick r:id="rId4"/>
              </a:rPr>
              <a:t>@students.jedlik.eu</a:t>
            </a:r>
            <a:endParaRPr lang="hu-HU" dirty="0"/>
          </a:p>
          <a:p>
            <a:pPr marL="0" indent="0">
              <a:spcBef>
                <a:spcPts val="1000"/>
              </a:spcBef>
            </a:pPr>
            <a:endParaRPr lang="hu-HU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8" name="Google Shape;658;p51"/>
          <p:cNvSpPr txBox="1">
            <a:spLocks noGrp="1"/>
          </p:cNvSpPr>
          <p:nvPr>
            <p:ph type="sldNum" idx="12"/>
          </p:nvPr>
        </p:nvSpPr>
        <p:spPr>
          <a:xfrm>
            <a:off x="8248500" y="46085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6124657-D341-41B6-BBFF-3C19D3E3A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107" y="3809713"/>
            <a:ext cx="4995081" cy="325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 Computing Minitheme by Slidesgo">
  <a:themeElements>
    <a:clrScheme name="Simple Light">
      <a:dk1>
        <a:srgbClr val="F6F6F6"/>
      </a:dk1>
      <a:lt1>
        <a:srgbClr val="320A4F"/>
      </a:lt1>
      <a:dk2>
        <a:srgbClr val="180424"/>
      </a:dk2>
      <a:lt2>
        <a:srgbClr val="830BDE"/>
      </a:lt2>
      <a:accent1>
        <a:srgbClr val="EE12E9"/>
      </a:accent1>
      <a:accent2>
        <a:srgbClr val="ED1C68"/>
      </a:accent2>
      <a:accent3>
        <a:srgbClr val="3E629E"/>
      </a:accent3>
      <a:accent4>
        <a:srgbClr val="FFFFFF"/>
      </a:accent4>
      <a:accent5>
        <a:srgbClr val="FFFFFF"/>
      </a:accent5>
      <a:accent6>
        <a:srgbClr val="FFFFFF"/>
      </a:accent6>
      <a:hlink>
        <a:srgbClr val="F6F6F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81</Words>
  <Application>Microsoft Office PowerPoint</Application>
  <PresentationFormat>Diavetítés a képernyőre (16:9 oldalarány)</PresentationFormat>
  <Paragraphs>28</Paragraphs>
  <Slides>8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Trispace</vt:lpstr>
      <vt:lpstr>Trispace Medium</vt:lpstr>
      <vt:lpstr>Trispace SemiBold</vt:lpstr>
      <vt:lpstr>Cloud Computing Minitheme by Slidesgo</vt:lpstr>
      <vt:lpstr>PING A megújult régi szórakozás</vt:lpstr>
      <vt:lpstr>Miért pont PING</vt:lpstr>
      <vt:lpstr>A HTML-ünkről egy kicsit</vt:lpstr>
      <vt:lpstr>A CSS-ünkről egy kicsit</vt:lpstr>
      <vt:lpstr>A Javascript-ünkről egy kicsit</vt:lpstr>
      <vt:lpstr>PowerPoint-bemutató</vt:lpstr>
      <vt:lpstr>Infók és statisztikák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PING Izé… egyszer</dc:title>
  <dc:creator>Prumüller Tamás</dc:creator>
  <cp:lastModifiedBy>Prumüller Andrea</cp:lastModifiedBy>
  <cp:revision>15</cp:revision>
  <dcterms:modified xsi:type="dcterms:W3CDTF">2023-04-27T17:32:47Z</dcterms:modified>
</cp:coreProperties>
</file>