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2" r:id="rId3"/>
    <p:sldId id="382" r:id="rId4"/>
    <p:sldId id="383" r:id="rId5"/>
    <p:sldId id="387" r:id="rId6"/>
    <p:sldId id="385" r:id="rId7"/>
    <p:sldId id="386" r:id="rId8"/>
    <p:sldId id="38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D1DE1-7011-47A2-BA15-447B5CC2E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E851DB-EFB9-4D40-B2B9-BDC279B3E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C5ADB-19BA-47E4-A6C2-740BDCBC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6C06-144A-4626-81DF-899D147360CF}" type="datetimeFigureOut">
              <a:rPr lang="ko-KR" altLang="en-US" smtClean="0"/>
              <a:t>2020-02-27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962F0-DB25-4EF6-9B39-9BE98549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ACE85-E136-43EF-9F0C-D7FE3FB9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13B-ADAA-4543-8015-B290C60F2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22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216F3-59C3-438F-BBB8-3A40D86F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FF9D7-74FC-4588-B1A7-5C9C5C903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76C48-3853-4640-BC38-A00B062D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6C06-144A-4626-81DF-899D147360CF}" type="datetimeFigureOut">
              <a:rPr lang="ko-KR" altLang="en-US" smtClean="0"/>
              <a:t>2020-02-27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12B38-1B48-4F47-84A5-475B3107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2281F-4497-4928-AC8E-7C2174A5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13B-ADAA-4543-8015-B290C60F2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84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5A5CF6-98ED-4AD7-9A08-4F6A510C6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DB91EB-6062-4335-9E0E-1B0A27B91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5AFCC-E8ED-4269-BD91-2FFBA82B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6C06-144A-4626-81DF-899D147360CF}" type="datetimeFigureOut">
              <a:rPr lang="ko-KR" altLang="en-US" smtClean="0"/>
              <a:t>2020-02-27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0FE2D-E018-4E51-BFDC-F4E352A5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B4432-CA94-47DE-888D-9AE2B296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13B-ADAA-4543-8015-B290C60F2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151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986718"/>
      </p:ext>
    </p:extLst>
  </p:cSld>
  <p:clrMapOvr>
    <a:masterClrMapping/>
  </p:clrMapOvr>
  <p:transition spd="slow"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98D91-DCDC-4A1F-A034-736AC28F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6FE4A-DCC8-4AA6-9A7B-948BCBA8D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4C3D7-0E8E-4800-A4FB-144AE502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6C06-144A-4626-81DF-899D147360CF}" type="datetimeFigureOut">
              <a:rPr lang="ko-KR" altLang="en-US" smtClean="0"/>
              <a:t>2020-02-27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E8FD8-75C9-446E-BE15-6C42DFCD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9B7E9-AED3-4781-9C70-E9D33CA9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13B-ADAA-4543-8015-B290C60F2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03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70191-64B4-4F6B-AA09-43E38FAB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5CBBC-4B97-4AC5-B5C1-7A4262B7B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5C013-3FFF-4474-8899-908A5E22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6C06-144A-4626-81DF-899D147360CF}" type="datetimeFigureOut">
              <a:rPr lang="ko-KR" altLang="en-US" smtClean="0"/>
              <a:t>2020-02-27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45C69-2047-4862-89B8-745448FA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52669-D27F-483A-9672-6D865682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13B-ADAA-4543-8015-B290C60F2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45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27100-51A7-428D-B7AA-2748C9AC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A3ADB-0E24-45CE-8464-B10276775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CF8DBD-CA7C-4491-8BB6-AEBA86202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D3CF2B-5BBA-4A3A-89AA-B6262DCF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6C06-144A-4626-81DF-899D147360CF}" type="datetimeFigureOut">
              <a:rPr lang="ko-KR" altLang="en-US" smtClean="0"/>
              <a:t>2020-02-27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1D3BA-41D0-4705-86F5-591230AC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0FE3C6-6207-4CFA-AA2B-56F3A3A2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13B-ADAA-4543-8015-B290C60F2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89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DE047-6387-4505-B1EC-293D2AA0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A16C2-CEC6-4719-8906-ECCBF735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BEE5A7-11DF-4FC8-98FC-AA1CF6714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4E5FD3-8B56-444E-BD9F-7834AADCA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5606A0-B0E1-4064-ABA9-884323D54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32AA1D-BDF6-464B-B275-A1287D9A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6C06-144A-4626-81DF-899D147360CF}" type="datetimeFigureOut">
              <a:rPr lang="ko-KR" altLang="en-US" smtClean="0"/>
              <a:t>2020-02-27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97D48B-F969-4A60-8CC8-7E2AEC25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31FAEC-1337-4B53-866F-E195A406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13B-ADAA-4543-8015-B290C60F2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18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CB0DC-341F-4F9B-A6E0-AF787205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36B3E8-8FD4-45FE-8981-F6A93F15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6C06-144A-4626-81DF-899D147360CF}" type="datetimeFigureOut">
              <a:rPr lang="ko-KR" altLang="en-US" smtClean="0"/>
              <a:t>2020-02-27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4E58D-444A-4AB1-B536-F0B480C5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926703-0A5D-44CB-B737-6E80EEA1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13B-ADAA-4543-8015-B290C60F2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48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09F889-1C1D-40BE-83FA-269824A6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6C06-144A-4626-81DF-899D147360CF}" type="datetimeFigureOut">
              <a:rPr lang="ko-KR" altLang="en-US" smtClean="0"/>
              <a:t>2020-02-27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6B51DC-B531-49EA-9092-C12D5AED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59A0B-D5ED-41B0-85DC-2495E3BC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13B-ADAA-4543-8015-B290C60F2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41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CE559-A966-44A8-BECC-9932720A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B713E-76F7-4809-BB02-DE135FAA9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9C8424-CBD0-4D41-B50D-797959BD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3D8EC5-F3A9-46BB-8A3D-2A8AAFEA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6C06-144A-4626-81DF-899D147360CF}" type="datetimeFigureOut">
              <a:rPr lang="ko-KR" altLang="en-US" smtClean="0"/>
              <a:t>2020-02-27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61042-0FF6-4316-8675-E8DC7B6A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F7B44A-3388-45A4-B69E-83B1B4BA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13B-ADAA-4543-8015-B290C60F2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92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6309A-0C38-40D8-9EF7-0266D51A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7BF7A1-7B0C-4111-A10B-7C388996B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9778E8-F30E-4B8D-9F57-E4A93EC10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CB7F0B-D167-415D-99F5-FF9824CE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6C06-144A-4626-81DF-899D147360CF}" type="datetimeFigureOut">
              <a:rPr lang="ko-KR" altLang="en-US" smtClean="0"/>
              <a:t>2020-02-27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7C614B-AF42-4989-8FB1-62F0588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406AF6-77FC-4E7C-9FCF-78D7A3AE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13B-ADAA-4543-8015-B290C60F2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62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905007-4618-4FBD-98EC-EF39E270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88D4E0-063A-4427-B18D-19B60B44C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A9BC1-4E85-47D5-BCF4-D93B8D6CB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66C06-144A-4626-81DF-899D147360CF}" type="datetimeFigureOut">
              <a:rPr lang="ko-KR" altLang="en-US" smtClean="0"/>
              <a:t>2020-02-27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88777-AD09-4D8F-83CC-882C8F52A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31736-75C1-4417-A4F2-CE56753BF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E13B-ADAA-4543-8015-B290C60F2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42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9X68_iYNRU&amp;t=1s" TargetMode="External"/><Relationship Id="rId2" Type="http://schemas.openxmlformats.org/officeDocument/2006/relationships/hyperlink" Target="https://www.youtube.com/watch?v=kDWzUIvLMDc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67HSmDvXdE&amp;list=PLRG6WP3c31_VIFtFAxSke2NG_DumVZPgw&amp;index=11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IGwweDJCBk" TargetMode="External"/><Relationship Id="rId2" Type="http://schemas.openxmlformats.org/officeDocument/2006/relationships/hyperlink" Target="https://www.youtube.com/watch?v=3RcQf0hJdFM&amp;t=140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Wes4QUIV6G8&amp;t=413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EB508-ACB2-46F9-8995-D90D116B9642}"/>
              </a:ext>
            </a:extLst>
          </p:cNvPr>
          <p:cNvSpPr txBox="1"/>
          <p:nvPr/>
        </p:nvSpPr>
        <p:spPr>
          <a:xfrm>
            <a:off x="6096000" y="5224194"/>
            <a:ext cx="51003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2020_1</a:t>
            </a:r>
            <a:r>
              <a:rPr lang="ko-KR" altLang="en-US" dirty="0"/>
              <a:t>분기</a:t>
            </a:r>
            <a:r>
              <a:rPr lang="en-US" altLang="ko-KR" dirty="0"/>
              <a:t>_SW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</a:p>
          <a:p>
            <a:pPr algn="r"/>
            <a:endParaRPr lang="en-US" altLang="ko-KR" dirty="0"/>
          </a:p>
          <a:p>
            <a:pPr algn="r"/>
            <a:r>
              <a:rPr lang="ko-KR" altLang="en-US" sz="1400" dirty="0"/>
              <a:t>스마트운행체공학과 최인규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BDD29-AE7B-43E2-B0D3-72A3590E770D}"/>
              </a:ext>
            </a:extLst>
          </p:cNvPr>
          <p:cNvSpPr txBox="1"/>
          <p:nvPr/>
        </p:nvSpPr>
        <p:spPr>
          <a:xfrm>
            <a:off x="600423" y="3033573"/>
            <a:ext cx="5857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SW Study</a:t>
            </a:r>
            <a:r>
              <a:rPr lang="ko-KR" altLang="en-US" sz="3000" dirty="0"/>
              <a:t> 연구성과</a:t>
            </a:r>
            <a:r>
              <a:rPr lang="en-US" altLang="ko-KR" sz="3000" dirty="0"/>
              <a:t>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55447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3"/>
    </mc:Choice>
    <mc:Fallback xmlns="">
      <p:transition spd="slow" advTm="437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0A0D9F-A1C3-4D1D-AC3D-E333650A83B9}"/>
              </a:ext>
            </a:extLst>
          </p:cNvPr>
          <p:cNvSpPr/>
          <p:nvPr/>
        </p:nvSpPr>
        <p:spPr>
          <a:xfrm>
            <a:off x="4339901" y="585170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INDEX CONTENT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01EEBA-3ABC-45CF-BE95-BAF50D92E836}"/>
              </a:ext>
            </a:extLst>
          </p:cNvPr>
          <p:cNvCxnSpPr/>
          <p:nvPr/>
        </p:nvCxnSpPr>
        <p:spPr>
          <a:xfrm>
            <a:off x="3368298" y="1149696"/>
            <a:ext cx="43229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E532CB-6918-44E6-A228-908A90B37195}"/>
              </a:ext>
            </a:extLst>
          </p:cNvPr>
          <p:cNvSpPr/>
          <p:nvPr/>
        </p:nvSpPr>
        <p:spPr>
          <a:xfrm>
            <a:off x="3827054" y="2560544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연구 주제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A15B90-4FCB-4325-8CAF-C63AD753B716}"/>
              </a:ext>
            </a:extLst>
          </p:cNvPr>
          <p:cNvSpPr/>
          <p:nvPr/>
        </p:nvSpPr>
        <p:spPr>
          <a:xfrm>
            <a:off x="3827054" y="3107745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연구 계획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B7BFC6-B7D8-4F5D-B543-25990364833E}"/>
              </a:ext>
            </a:extLst>
          </p:cNvPr>
          <p:cNvSpPr/>
          <p:nvPr/>
        </p:nvSpPr>
        <p:spPr>
          <a:xfrm>
            <a:off x="3827054" y="3654946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진행 상황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0B74DA-8B38-4C0D-B8E0-07C8C86E84D9}"/>
              </a:ext>
            </a:extLst>
          </p:cNvPr>
          <p:cNvSpPr/>
          <p:nvPr/>
        </p:nvSpPr>
        <p:spPr>
          <a:xfrm>
            <a:off x="3827054" y="4203769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계획 대비 성과 분석</a:t>
            </a:r>
          </a:p>
        </p:txBody>
      </p:sp>
    </p:spTree>
    <p:extLst>
      <p:ext uri="{BB962C8B-B14F-4D97-AF65-F5344CB8AC3E}">
        <p14:creationId xmlns:p14="http://schemas.microsoft.com/office/powerpoint/2010/main" val="394589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"/>
    </mc:Choice>
    <mc:Fallback xmlns="">
      <p:transition spd="slow" advTm="885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30C51161-53C2-4589-890B-61EE013F5BCA}"/>
              </a:ext>
            </a:extLst>
          </p:cNvPr>
          <p:cNvSpPr/>
          <p:nvPr/>
        </p:nvSpPr>
        <p:spPr>
          <a:xfrm>
            <a:off x="1588" y="609601"/>
            <a:ext cx="4014138" cy="6834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7E111-F803-4510-AC65-D1DF245BE7E7}"/>
              </a:ext>
            </a:extLst>
          </p:cNvPr>
          <p:cNvSpPr txBox="1"/>
          <p:nvPr/>
        </p:nvSpPr>
        <p:spPr>
          <a:xfrm>
            <a:off x="1588" y="720513"/>
            <a:ext cx="4014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연구 주제</a:t>
            </a:r>
            <a:endParaRPr lang="en-US" sz="240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5A12614E-A21F-4BE1-8275-0E0A2247D077}"/>
              </a:ext>
            </a:extLst>
          </p:cNvPr>
          <p:cNvSpPr/>
          <p:nvPr/>
        </p:nvSpPr>
        <p:spPr>
          <a:xfrm>
            <a:off x="10008381" y="0"/>
            <a:ext cx="1752600" cy="1314462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EBB943-D4D4-411E-813F-5437BA07EA43}"/>
              </a:ext>
            </a:extLst>
          </p:cNvPr>
          <p:cNvSpPr/>
          <p:nvPr/>
        </p:nvSpPr>
        <p:spPr>
          <a:xfrm>
            <a:off x="393167" y="1425374"/>
            <a:ext cx="11405667" cy="5127816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3165" y="1536288"/>
            <a:ext cx="5312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● </a:t>
            </a:r>
            <a:r>
              <a:rPr lang="ko-KR" altLang="en-US" dirty="0"/>
              <a:t>연구 주제</a:t>
            </a:r>
            <a:endParaRPr lang="en-US" altLang="ko-KR" b="1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252187-67D9-469B-AED0-489350CA2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029" y="2497049"/>
            <a:ext cx="2603121" cy="25160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E558C34-A2CB-4DCC-84F6-82D3A0119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0" y="2356094"/>
            <a:ext cx="3650215" cy="265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58828"/>
      </p:ext>
    </p:extLst>
  </p:cSld>
  <p:clrMapOvr>
    <a:masterClrMapping/>
  </p:clrMapOvr>
  <p:transition spd="slow" advTm="18869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30C51161-53C2-4589-890B-61EE013F5BCA}"/>
              </a:ext>
            </a:extLst>
          </p:cNvPr>
          <p:cNvSpPr/>
          <p:nvPr/>
        </p:nvSpPr>
        <p:spPr>
          <a:xfrm>
            <a:off x="1588" y="609601"/>
            <a:ext cx="4014138" cy="6834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7E111-F803-4510-AC65-D1DF245BE7E7}"/>
              </a:ext>
            </a:extLst>
          </p:cNvPr>
          <p:cNvSpPr txBox="1"/>
          <p:nvPr/>
        </p:nvSpPr>
        <p:spPr>
          <a:xfrm>
            <a:off x="1588" y="720513"/>
            <a:ext cx="4014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연구 계획</a:t>
            </a:r>
            <a:endParaRPr lang="en-US" sz="240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5A12614E-A21F-4BE1-8275-0E0A2247D077}"/>
              </a:ext>
            </a:extLst>
          </p:cNvPr>
          <p:cNvSpPr/>
          <p:nvPr/>
        </p:nvSpPr>
        <p:spPr>
          <a:xfrm>
            <a:off x="10008381" y="0"/>
            <a:ext cx="1752600" cy="1314462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EBB943-D4D4-411E-813F-5437BA07EA43}"/>
              </a:ext>
            </a:extLst>
          </p:cNvPr>
          <p:cNvSpPr/>
          <p:nvPr/>
        </p:nvSpPr>
        <p:spPr>
          <a:xfrm>
            <a:off x="393167" y="1425374"/>
            <a:ext cx="11405667" cy="5127816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3165" y="1536288"/>
            <a:ext cx="6131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● </a:t>
            </a:r>
            <a:r>
              <a:rPr lang="ko-KR" altLang="en-US" dirty="0"/>
              <a:t>연구 계획</a:t>
            </a:r>
            <a:endParaRPr lang="en-US" altLang="ko-KR" b="1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1FDBE1C-8670-4C48-81CA-3C2437672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390662"/>
              </p:ext>
            </p:extLst>
          </p:nvPr>
        </p:nvGraphicFramePr>
        <p:xfrm>
          <a:off x="1493360" y="2670601"/>
          <a:ext cx="9205279" cy="26589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33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62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strike="noStrike" kern="1200" cap="none" dirty="0">
                        <a:solidFill>
                          <a:schemeClr val="lt1"/>
                        </a:solidFill>
                        <a:latin typeface="+mn-lt"/>
                        <a:ea typeface="Arial Unicode M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strike="noStrike" kern="1200" cap="none" dirty="0">
                          <a:latin typeface="+mn-lt"/>
                        </a:rPr>
                        <a:t>1.1~1.15</a:t>
                      </a:r>
                      <a:endParaRPr lang="ko-KR" altLang="en-US" sz="1400" b="1" strike="noStrike" kern="1200" cap="none" dirty="0">
                        <a:solidFill>
                          <a:schemeClr val="lt1"/>
                        </a:solidFill>
                        <a:latin typeface="+mn-lt"/>
                        <a:ea typeface="Arial Unicode M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strike="noStrike" kern="1200" cap="none" dirty="0">
                          <a:latin typeface="+mn-lt"/>
                        </a:rPr>
                        <a:t>1.16~1.31</a:t>
                      </a:r>
                      <a:endParaRPr lang="ko-KR" altLang="en-US" sz="1400" b="1" strike="noStrike" kern="1200" cap="none" dirty="0">
                        <a:solidFill>
                          <a:schemeClr val="lt1"/>
                        </a:solidFill>
                        <a:latin typeface="+mn-lt"/>
                        <a:ea typeface="Arial Unicode M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strike="noStrike" kern="1200" cap="none" dirty="0">
                          <a:latin typeface="+mn-lt"/>
                        </a:rPr>
                        <a:t>2.1~2.15</a:t>
                      </a:r>
                      <a:endParaRPr lang="ko-KR" altLang="en-US" sz="1400" b="1" strike="noStrike" kern="1200" cap="none" dirty="0">
                        <a:solidFill>
                          <a:schemeClr val="lt1"/>
                        </a:solidFill>
                        <a:latin typeface="+mn-lt"/>
                        <a:ea typeface="Arial Unicode M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strike="noStrike" kern="1200" cap="none" dirty="0">
                          <a:latin typeface="+mn-lt"/>
                        </a:rPr>
                        <a:t>2.16~2.29</a:t>
                      </a:r>
                      <a:endParaRPr lang="ko-KR" altLang="en-US" sz="1400" b="1" strike="noStrike" kern="1200" cap="none" dirty="0">
                        <a:solidFill>
                          <a:schemeClr val="lt1"/>
                        </a:solidFill>
                        <a:latin typeface="+mn-lt"/>
                        <a:ea typeface="Arial Unicode M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067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Arial Unicode MS" charset="0"/>
                        </a:rPr>
                        <a:t>우분투 쉘 학습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4000" strike="noStrike" kern="1200" cap="none" dirty="0">
                          <a:latin typeface="+mn-lt"/>
                        </a:rPr>
                        <a:t>○</a:t>
                      </a:r>
                      <a:endParaRPr lang="ko-KR" altLang="en-US" sz="4000" b="0" strike="noStrike" kern="1200" cap="none" dirty="0">
                        <a:solidFill>
                          <a:schemeClr val="dk1"/>
                        </a:solidFill>
                        <a:latin typeface="+mn-lt"/>
                        <a:ea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0" strike="noStrike" kern="1200" cap="none" dirty="0">
                        <a:solidFill>
                          <a:schemeClr val="dk1"/>
                        </a:solidFill>
                        <a:latin typeface="+mn-lt"/>
                        <a:ea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+mn-lt"/>
                        <a:ea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+mn-lt"/>
                        <a:ea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134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Arial" charset="0"/>
                        </a:rPr>
                        <a:t>ROS </a:t>
                      </a:r>
                      <a:r>
                        <a:rPr lang="ko-KR" altLang="en-US" sz="1400" b="0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Arial" charset="0"/>
                        </a:rPr>
                        <a:t>이론 및 실습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4000" strike="noStrike" kern="1200" cap="none" dirty="0">
                          <a:latin typeface="+mn-lt"/>
                        </a:rPr>
                        <a:t>○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+mn-lt"/>
                        <a:ea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4000" strike="noStrike" kern="1200" cap="none" dirty="0">
                          <a:latin typeface="+mn-lt"/>
                        </a:rPr>
                        <a:t>○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+mn-lt"/>
                        <a:ea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4000" strike="noStrike" kern="1200" cap="none" dirty="0">
                          <a:latin typeface="+mn-lt"/>
                        </a:rPr>
                        <a:t>○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+mn-lt"/>
                        <a:ea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+mn-lt"/>
                        <a:ea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134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Arial Unicode MS" charset="0"/>
                        </a:rPr>
                        <a:t>프로그래밍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+mn-lt"/>
                        <a:ea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+mn-lt"/>
                        <a:ea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4000" strike="noStrike" kern="1200" cap="none" dirty="0">
                          <a:latin typeface="+mn-lt"/>
                        </a:rPr>
                        <a:t>○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+mn-lt"/>
                        <a:ea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4000" strike="noStrike" kern="1200" cap="none" dirty="0">
                          <a:latin typeface="+mn-lt"/>
                        </a:rPr>
                        <a:t>○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+mn-lt"/>
                        <a:ea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178385"/>
      </p:ext>
    </p:extLst>
  </p:cSld>
  <p:clrMapOvr>
    <a:masterClrMapping/>
  </p:clrMapOvr>
  <p:transition spd="slow" advTm="19492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30C51161-53C2-4589-890B-61EE013F5BCA}"/>
              </a:ext>
            </a:extLst>
          </p:cNvPr>
          <p:cNvSpPr/>
          <p:nvPr/>
        </p:nvSpPr>
        <p:spPr>
          <a:xfrm>
            <a:off x="1588" y="609601"/>
            <a:ext cx="4014138" cy="6834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7E111-F803-4510-AC65-D1DF245BE7E7}"/>
              </a:ext>
            </a:extLst>
          </p:cNvPr>
          <p:cNvSpPr txBox="1"/>
          <p:nvPr/>
        </p:nvSpPr>
        <p:spPr>
          <a:xfrm>
            <a:off x="1588" y="720513"/>
            <a:ext cx="4014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진행 상황 </a:t>
            </a:r>
            <a:endParaRPr lang="en-US" sz="240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5A12614E-A21F-4BE1-8275-0E0A2247D077}"/>
              </a:ext>
            </a:extLst>
          </p:cNvPr>
          <p:cNvSpPr/>
          <p:nvPr/>
        </p:nvSpPr>
        <p:spPr>
          <a:xfrm>
            <a:off x="10008381" y="0"/>
            <a:ext cx="1752600" cy="1314462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EBB943-D4D4-411E-813F-5437BA07EA43}"/>
              </a:ext>
            </a:extLst>
          </p:cNvPr>
          <p:cNvSpPr/>
          <p:nvPr/>
        </p:nvSpPr>
        <p:spPr>
          <a:xfrm>
            <a:off x="393167" y="1425374"/>
            <a:ext cx="11405667" cy="5127816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3166" y="1536288"/>
            <a:ext cx="5329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● </a:t>
            </a:r>
            <a:r>
              <a:rPr lang="ko-KR" altLang="en-US" dirty="0"/>
              <a:t>우분투 쉘 학습</a:t>
            </a:r>
            <a:endParaRPr lang="ko-KR" altLang="en-US" dirty="0">
              <a:solidFill>
                <a:schemeClr val="dk1"/>
              </a:solidFill>
              <a:ea typeface="Arial" charset="0"/>
            </a:endParaRPr>
          </a:p>
          <a:p>
            <a:endParaRPr lang="en-US" altLang="ko-KR" b="1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B1E33C-EA08-47CB-97BF-F764EE36A26D}"/>
              </a:ext>
            </a:extLst>
          </p:cNvPr>
          <p:cNvSpPr/>
          <p:nvPr/>
        </p:nvSpPr>
        <p:spPr>
          <a:xfrm>
            <a:off x="2906476" y="2380337"/>
            <a:ext cx="6609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우분투 설치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유튜브 참고하여 진행</a:t>
            </a:r>
            <a:r>
              <a:rPr lang="en-US" altLang="ko-KR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 사이트 </a:t>
            </a:r>
            <a:r>
              <a:rPr lang="en-US" altLang="ko-KR" sz="1000" dirty="0">
                <a:hlinkClick r:id="rId2"/>
              </a:rPr>
              <a:t>https://www.youtube.com/watch?v=kDWzUIvLMDc</a:t>
            </a:r>
            <a:r>
              <a:rPr lang="en-US" altLang="ko-KR" sz="1000" dirty="0"/>
              <a:t>)</a:t>
            </a:r>
            <a:endParaRPr lang="en-US" altLang="ko-KR" sz="1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30110F-69C9-4C1D-85B4-C54E6DC87BDB}"/>
              </a:ext>
            </a:extLst>
          </p:cNvPr>
          <p:cNvSpPr/>
          <p:nvPr/>
        </p:nvSpPr>
        <p:spPr>
          <a:xfrm>
            <a:off x="2906476" y="3390900"/>
            <a:ext cx="7470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우분투 쉘 학습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책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유튜브 참고하여 진행</a:t>
            </a:r>
            <a:r>
              <a:rPr lang="en-US" altLang="ko-KR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 사이트 </a:t>
            </a:r>
            <a:r>
              <a:rPr lang="en-US" altLang="ko-KR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000" dirty="0">
                <a:hlinkClick r:id="rId3"/>
              </a:rPr>
              <a:t>https://www.youtube.com/watch?v=R9X68_iYNRU&amp;t=1s</a:t>
            </a:r>
            <a:r>
              <a:rPr lang="en-US" altLang="ko-KR" sz="1000" dirty="0"/>
              <a:t>)</a:t>
            </a:r>
            <a:endParaRPr lang="en-US" altLang="ko-KR" sz="1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525017"/>
      </p:ext>
    </p:extLst>
  </p:cSld>
  <p:clrMapOvr>
    <a:masterClrMapping/>
  </p:clrMapOvr>
  <p:transition spd="slow" advTm="19492"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30C51161-53C2-4589-890B-61EE013F5BCA}"/>
              </a:ext>
            </a:extLst>
          </p:cNvPr>
          <p:cNvSpPr/>
          <p:nvPr/>
        </p:nvSpPr>
        <p:spPr>
          <a:xfrm>
            <a:off x="1588" y="609601"/>
            <a:ext cx="4014138" cy="6834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7E111-F803-4510-AC65-D1DF245BE7E7}"/>
              </a:ext>
            </a:extLst>
          </p:cNvPr>
          <p:cNvSpPr txBox="1"/>
          <p:nvPr/>
        </p:nvSpPr>
        <p:spPr>
          <a:xfrm>
            <a:off x="1588" y="720513"/>
            <a:ext cx="4014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진행 상황 </a:t>
            </a:r>
            <a:endParaRPr lang="en-US" sz="240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5A12614E-A21F-4BE1-8275-0E0A2247D077}"/>
              </a:ext>
            </a:extLst>
          </p:cNvPr>
          <p:cNvSpPr/>
          <p:nvPr/>
        </p:nvSpPr>
        <p:spPr>
          <a:xfrm>
            <a:off x="10008381" y="0"/>
            <a:ext cx="1752600" cy="1314462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EBB943-D4D4-411E-813F-5437BA07EA43}"/>
              </a:ext>
            </a:extLst>
          </p:cNvPr>
          <p:cNvSpPr/>
          <p:nvPr/>
        </p:nvSpPr>
        <p:spPr>
          <a:xfrm>
            <a:off x="393167" y="1425374"/>
            <a:ext cx="11405667" cy="5127816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3166" y="1536288"/>
            <a:ext cx="5329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● </a:t>
            </a:r>
            <a:r>
              <a:rPr lang="en-US" altLang="ko-KR" dirty="0">
                <a:solidFill>
                  <a:schemeClr val="dk1"/>
                </a:solidFill>
                <a:ea typeface="Arial" charset="0"/>
              </a:rPr>
              <a:t>ROS </a:t>
            </a:r>
            <a:r>
              <a:rPr lang="ko-KR" altLang="en-US" dirty="0">
                <a:solidFill>
                  <a:schemeClr val="dk1"/>
                </a:solidFill>
                <a:ea typeface="Arial" charset="0"/>
              </a:rPr>
              <a:t>이론 및 실습</a:t>
            </a:r>
          </a:p>
          <a:p>
            <a:endParaRPr lang="en-US" altLang="ko-KR" b="1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6C7F1B-975C-4B43-896A-1F6ADD8A7A87}"/>
              </a:ext>
            </a:extLst>
          </p:cNvPr>
          <p:cNvSpPr/>
          <p:nvPr/>
        </p:nvSpPr>
        <p:spPr>
          <a:xfrm>
            <a:off x="2906476" y="2290756"/>
            <a:ext cx="418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ROS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설치</a:t>
            </a: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Ros.org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사이트 참고하여 진행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1871F0-7BB1-4439-8E42-DE4EF7889041}"/>
              </a:ext>
            </a:extLst>
          </p:cNvPr>
          <p:cNvSpPr/>
          <p:nvPr/>
        </p:nvSpPr>
        <p:spPr>
          <a:xfrm>
            <a:off x="2906476" y="3206710"/>
            <a:ext cx="4681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터틀봇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원격 조종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스터디 내 수업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유튜브 참고하여 진행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81C291-DC3C-4D4D-944C-12C5FA822B16}"/>
              </a:ext>
            </a:extLst>
          </p:cNvPr>
          <p:cNvSpPr/>
          <p:nvPr/>
        </p:nvSpPr>
        <p:spPr>
          <a:xfrm>
            <a:off x="2906476" y="4157792"/>
            <a:ext cx="75472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Slam, Navigation</a:t>
            </a: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책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유튜브 참고하여 진행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 사이트 </a:t>
            </a:r>
            <a:r>
              <a:rPr lang="en-US" altLang="ko-KR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000" dirty="0">
                <a:hlinkClick r:id="rId2"/>
              </a:rPr>
              <a:t>https://www.youtube.com/watch?v=067HSmDvXdE&amp;list=PLRG6WP3c31_VIFtFAxSke2NG_DumVZPgw&amp;index=11</a:t>
            </a:r>
            <a:r>
              <a:rPr lang="en-US" altLang="ko-KR" sz="1000" dirty="0"/>
              <a:t>)</a:t>
            </a:r>
            <a:endParaRPr lang="ko-KR" altLang="en-US" sz="1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609231"/>
      </p:ext>
    </p:extLst>
  </p:cSld>
  <p:clrMapOvr>
    <a:masterClrMapping/>
  </p:clrMapOvr>
  <p:transition spd="slow" advTm="19492"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30C51161-53C2-4589-890B-61EE013F5BCA}"/>
              </a:ext>
            </a:extLst>
          </p:cNvPr>
          <p:cNvSpPr/>
          <p:nvPr/>
        </p:nvSpPr>
        <p:spPr>
          <a:xfrm>
            <a:off x="1588" y="609601"/>
            <a:ext cx="4014138" cy="6834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7E111-F803-4510-AC65-D1DF245BE7E7}"/>
              </a:ext>
            </a:extLst>
          </p:cNvPr>
          <p:cNvSpPr txBox="1"/>
          <p:nvPr/>
        </p:nvSpPr>
        <p:spPr>
          <a:xfrm>
            <a:off x="1588" y="720513"/>
            <a:ext cx="4014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진행 상황 </a:t>
            </a:r>
            <a:endParaRPr lang="en-US" sz="240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5A12614E-A21F-4BE1-8275-0E0A2247D077}"/>
              </a:ext>
            </a:extLst>
          </p:cNvPr>
          <p:cNvSpPr/>
          <p:nvPr/>
        </p:nvSpPr>
        <p:spPr>
          <a:xfrm>
            <a:off x="10008381" y="0"/>
            <a:ext cx="1752600" cy="1314462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EBB943-D4D4-411E-813F-5437BA07EA43}"/>
              </a:ext>
            </a:extLst>
          </p:cNvPr>
          <p:cNvSpPr/>
          <p:nvPr/>
        </p:nvSpPr>
        <p:spPr>
          <a:xfrm>
            <a:off x="393167" y="1425374"/>
            <a:ext cx="11405667" cy="5127816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3166" y="1536288"/>
            <a:ext cx="5329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● </a:t>
            </a:r>
            <a:r>
              <a:rPr lang="ko-KR" altLang="en-US" dirty="0"/>
              <a:t>프로그래밍</a:t>
            </a:r>
            <a:endParaRPr lang="ko-KR" altLang="en-US" dirty="0">
              <a:solidFill>
                <a:schemeClr val="dk1"/>
              </a:solidFill>
              <a:ea typeface="Arial" charset="0"/>
            </a:endParaRPr>
          </a:p>
          <a:p>
            <a:endParaRPr lang="en-US" altLang="ko-KR" b="1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B1E33C-EA08-47CB-97BF-F764EE36A26D}"/>
              </a:ext>
            </a:extLst>
          </p:cNvPr>
          <p:cNvSpPr/>
          <p:nvPr/>
        </p:nvSpPr>
        <p:spPr>
          <a:xfrm>
            <a:off x="2906474" y="2459346"/>
            <a:ext cx="7536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OpenCV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설치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책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유튜브 참고하여 진행</a:t>
            </a:r>
            <a:r>
              <a:rPr lang="en-US" altLang="ko-KR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 사이트 </a:t>
            </a:r>
            <a:r>
              <a:rPr lang="en-US" altLang="ko-KR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000" dirty="0">
                <a:hlinkClick r:id="rId2"/>
              </a:rPr>
              <a:t>https://www.youtube.com/watch?v=3RcQf0hJdFM&amp;t=140s</a:t>
            </a:r>
            <a:r>
              <a:rPr lang="en-US" altLang="ko-KR" sz="1000" dirty="0"/>
              <a:t>)</a:t>
            </a:r>
            <a:endParaRPr lang="en-US" altLang="ko-KR" sz="1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6C7F1B-975C-4B43-896A-1F6ADD8A7A87}"/>
              </a:ext>
            </a:extLst>
          </p:cNvPr>
          <p:cNvSpPr/>
          <p:nvPr/>
        </p:nvSpPr>
        <p:spPr>
          <a:xfrm>
            <a:off x="2906474" y="3410428"/>
            <a:ext cx="7809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OpenCV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활용하여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파이캠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영상 노트북으로 전송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책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유튜브 참고하여 진행</a:t>
            </a:r>
            <a:r>
              <a:rPr lang="en-US" altLang="ko-KR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 사이트 </a:t>
            </a:r>
            <a:r>
              <a:rPr lang="en-US" altLang="ko-KR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000" dirty="0">
                <a:hlinkClick r:id="rId3"/>
              </a:rPr>
              <a:t>https://www.youtube.com/watch?v=DIGwweDJCBk</a:t>
            </a:r>
            <a:r>
              <a:rPr lang="en-US" altLang="ko-KR" sz="1000" dirty="0"/>
              <a:t>)</a:t>
            </a:r>
            <a:endParaRPr lang="en-US" altLang="ko-KR" sz="1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BC5CD2-0BD3-4F92-8ABD-F26176E0273D}"/>
              </a:ext>
            </a:extLst>
          </p:cNvPr>
          <p:cNvSpPr/>
          <p:nvPr/>
        </p:nvSpPr>
        <p:spPr>
          <a:xfrm>
            <a:off x="2906473" y="4361510"/>
            <a:ext cx="7809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ko-KR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Qtcreator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설치 및 학습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유튜브 참고하여 진행</a:t>
            </a:r>
            <a:r>
              <a:rPr lang="en-US" altLang="ko-KR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 사이트 </a:t>
            </a:r>
            <a:r>
              <a:rPr lang="en-US" altLang="ko-KR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000" dirty="0">
                <a:hlinkClick r:id="rId4"/>
              </a:rPr>
              <a:t>https://www.youtube.com/watch?v=Wes4QUIV6G8&amp;t=413s</a:t>
            </a:r>
            <a:r>
              <a:rPr lang="en-US" altLang="ko-KR" sz="1000" dirty="0"/>
              <a:t>)</a:t>
            </a:r>
            <a:endParaRPr lang="en-US" altLang="ko-KR" sz="1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27665"/>
      </p:ext>
    </p:extLst>
  </p:cSld>
  <p:clrMapOvr>
    <a:masterClrMapping/>
  </p:clrMapOvr>
  <p:transition spd="slow" advTm="19492">
    <p:cover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30C51161-53C2-4589-890B-61EE013F5BCA}"/>
              </a:ext>
            </a:extLst>
          </p:cNvPr>
          <p:cNvSpPr/>
          <p:nvPr/>
        </p:nvSpPr>
        <p:spPr>
          <a:xfrm>
            <a:off x="1588" y="609601"/>
            <a:ext cx="4014138" cy="6834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7E111-F803-4510-AC65-D1DF245BE7E7}"/>
              </a:ext>
            </a:extLst>
          </p:cNvPr>
          <p:cNvSpPr txBox="1"/>
          <p:nvPr/>
        </p:nvSpPr>
        <p:spPr>
          <a:xfrm>
            <a:off x="1588" y="720513"/>
            <a:ext cx="4014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계획 대비 성과 분석</a:t>
            </a:r>
            <a:endParaRPr lang="en-US" sz="240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5A12614E-A21F-4BE1-8275-0E0A2247D077}"/>
              </a:ext>
            </a:extLst>
          </p:cNvPr>
          <p:cNvSpPr/>
          <p:nvPr/>
        </p:nvSpPr>
        <p:spPr>
          <a:xfrm>
            <a:off x="10008381" y="0"/>
            <a:ext cx="1752600" cy="1314462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EBB943-D4D4-411E-813F-5437BA07EA43}"/>
              </a:ext>
            </a:extLst>
          </p:cNvPr>
          <p:cNvSpPr/>
          <p:nvPr/>
        </p:nvSpPr>
        <p:spPr>
          <a:xfrm>
            <a:off x="393167" y="1425374"/>
            <a:ext cx="11405667" cy="5127816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3166" y="1536288"/>
            <a:ext cx="5329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● </a:t>
            </a:r>
            <a:r>
              <a:rPr lang="ko-KR" altLang="en-US" dirty="0"/>
              <a:t>초기 목표와 성과</a:t>
            </a:r>
            <a:endParaRPr lang="ko-KR" altLang="en-US" dirty="0">
              <a:solidFill>
                <a:schemeClr val="dk1"/>
              </a:solidFill>
              <a:ea typeface="Arial" charset="0"/>
            </a:endParaRPr>
          </a:p>
          <a:p>
            <a:endParaRPr lang="en-US" altLang="ko-KR" b="1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386076-CB7A-4511-848C-DEDA761F1FBB}"/>
              </a:ext>
            </a:extLst>
          </p:cNvPr>
          <p:cNvSpPr txBox="1"/>
          <p:nvPr/>
        </p:nvSpPr>
        <p:spPr>
          <a:xfrm>
            <a:off x="1912997" y="2690336"/>
            <a:ext cx="41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dirty="0"/>
              <a:t>초기 목표 </a:t>
            </a:r>
            <a:r>
              <a:rPr lang="en-US" altLang="ko-KR" dirty="0"/>
              <a:t>: Slam, Navigation </a:t>
            </a:r>
            <a:r>
              <a:rPr lang="ko-KR" altLang="en-US" dirty="0"/>
              <a:t>학습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656074D-E0AB-412C-B690-C8BCA4AE7491}"/>
              </a:ext>
            </a:extLst>
          </p:cNvPr>
          <p:cNvCxnSpPr>
            <a:cxnSpLocks/>
          </p:cNvCxnSpPr>
          <p:nvPr/>
        </p:nvCxnSpPr>
        <p:spPr>
          <a:xfrm>
            <a:off x="5610225" y="3539912"/>
            <a:ext cx="1114425" cy="102256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412730-C54A-4F6F-8522-2BC4F1EE361A}"/>
              </a:ext>
            </a:extLst>
          </p:cNvPr>
          <p:cNvSpPr txBox="1"/>
          <p:nvPr/>
        </p:nvSpPr>
        <p:spPr>
          <a:xfrm>
            <a:off x="5722997" y="506329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○ </a:t>
            </a:r>
            <a:r>
              <a:rPr lang="ko-KR" altLang="en-US" dirty="0"/>
              <a:t>성과 </a:t>
            </a:r>
            <a:r>
              <a:rPr lang="en-US" altLang="ko-KR" dirty="0"/>
              <a:t>: Slam, Navigation </a:t>
            </a:r>
            <a:r>
              <a:rPr lang="ko-KR" altLang="en-US" dirty="0"/>
              <a:t>이후 </a:t>
            </a:r>
            <a:r>
              <a:rPr lang="en-US" altLang="ko-KR" dirty="0"/>
              <a:t>OpenCV </a:t>
            </a:r>
            <a:r>
              <a:rPr lang="ko-KR" altLang="en-US" dirty="0"/>
              <a:t>학습까지 진행</a:t>
            </a:r>
          </a:p>
        </p:txBody>
      </p:sp>
    </p:spTree>
    <p:extLst>
      <p:ext uri="{BB962C8B-B14F-4D97-AF65-F5344CB8AC3E}">
        <p14:creationId xmlns:p14="http://schemas.microsoft.com/office/powerpoint/2010/main" val="4247052103"/>
      </p:ext>
    </p:extLst>
  </p:cSld>
  <p:clrMapOvr>
    <a:masterClrMapping/>
  </p:clrMapOvr>
  <p:transition spd="slow" advTm="19492">
    <p:cover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344</Words>
  <Application>Microsoft Office PowerPoint</Application>
  <PresentationFormat>와이드스크린</PresentationFormat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In Kyu</dc:creator>
  <cp:lastModifiedBy>Choi In Kyu</cp:lastModifiedBy>
  <cp:revision>57</cp:revision>
  <dcterms:created xsi:type="dcterms:W3CDTF">2019-09-24T09:35:02Z</dcterms:created>
  <dcterms:modified xsi:type="dcterms:W3CDTF">2020-02-27T13:14:38Z</dcterms:modified>
</cp:coreProperties>
</file>