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5821C-EB56-9298-D052-CD1D348596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396C3C-A0EA-6776-1154-22C098EA2B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B8099-48D4-8C6D-9E6E-862C0B40B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62D3-5AC3-42D1-996A-9B4916A32C17}" type="datetimeFigureOut">
              <a:rPr lang="ko-KR" altLang="en-US" smtClean="0"/>
              <a:t>2025-05-27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3218D-138E-29E3-6AFF-C2B1B1D67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171470-5524-5BC0-41D6-C7DCAA96C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1CDD2-7983-4A27-81D2-BE913B2053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108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5D93A-992C-CE5C-B23C-99D3300E0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7B288B-FEE2-5537-8681-68EAC03485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BCDFE3-A76E-3E70-DCBF-D2C191321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62D3-5AC3-42D1-996A-9B4916A32C17}" type="datetimeFigureOut">
              <a:rPr lang="ko-KR" altLang="en-US" smtClean="0"/>
              <a:t>2025-05-27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EBE0E-32B9-57A9-0D74-AE49A9CDD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E31AE0-E00C-16C6-1C04-47ED95E8F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1CDD2-7983-4A27-81D2-BE913B2053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7841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8335F7-1D17-1291-31C2-97F56519D5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A11CD8-9796-D117-3899-7946A7AE1E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1C92F-02A2-9B5A-2309-D986DC490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62D3-5AC3-42D1-996A-9B4916A32C17}" type="datetimeFigureOut">
              <a:rPr lang="ko-KR" altLang="en-US" smtClean="0"/>
              <a:t>2025-05-27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6B7721-97FC-DB71-E488-3238D3636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7212B-2EB9-FE90-B67A-6D9A555D3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1CDD2-7983-4A27-81D2-BE913B2053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5760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EC373-2BBC-9D1B-8C1B-3F8750FC9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92397-C2A4-000D-899B-FAE382E27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982CB-6120-E4E2-B791-DA50088FB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62D3-5AC3-42D1-996A-9B4916A32C17}" type="datetimeFigureOut">
              <a:rPr lang="ko-KR" altLang="en-US" smtClean="0"/>
              <a:t>2025-05-27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206B61-0AFF-DE84-50FC-20B67E569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1BCB0-C29E-16C4-C6EE-334CDD4FF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1CDD2-7983-4A27-81D2-BE913B2053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572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6A63A-8B80-9B4D-FABE-EE7D9AABD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91EE83-AC4B-263D-8414-1E9E873FB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DCD49-896A-298F-3048-A81B46FCD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62D3-5AC3-42D1-996A-9B4916A32C17}" type="datetimeFigureOut">
              <a:rPr lang="ko-KR" altLang="en-US" smtClean="0"/>
              <a:t>2025-05-27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234E50-C294-96C1-7EEC-EBBA3DDFD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D0EE3-9277-94E7-1DE9-D085DCC46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1CDD2-7983-4A27-81D2-BE913B2053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3548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59174-97FD-53D2-67BB-9FB4D0879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6B3CB-A781-A3C8-2296-FAD5558C41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464399-A082-41C7-3782-87509D7913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2AE062-D9F0-F420-C391-B1CF1273C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62D3-5AC3-42D1-996A-9B4916A32C17}" type="datetimeFigureOut">
              <a:rPr lang="ko-KR" altLang="en-US" smtClean="0"/>
              <a:t>2025-05-27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11F749-01E3-6EEF-6098-08FE62887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B4E331-B74F-642D-15F6-66FEAA899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1CDD2-7983-4A27-81D2-BE913B2053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0316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2F168-86A5-B916-6566-43BCDF5F1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F62B30-2DAA-EEEC-5D5B-80EAD15CC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676A00-7547-7CCA-13CF-F69E154DDF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74133F-446B-6E75-B877-C64DA66111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3D754D-1910-F0A9-FDF6-09BB058D38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0958D1-2794-5DB8-22F6-392B33439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62D3-5AC3-42D1-996A-9B4916A32C17}" type="datetimeFigureOut">
              <a:rPr lang="ko-KR" altLang="en-US" smtClean="0"/>
              <a:t>2025-05-27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CDA3BD-A3F9-AFF4-B3CB-A721A4F84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A1D8AA-3417-49D8-F996-42E4581D3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1CDD2-7983-4A27-81D2-BE913B2053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688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859C0-0244-3B87-7E87-C75D5D88E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B11C08-B006-B364-E6AF-D306C31C4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62D3-5AC3-42D1-996A-9B4916A32C17}" type="datetimeFigureOut">
              <a:rPr lang="ko-KR" altLang="en-US" smtClean="0"/>
              <a:t>2025-05-27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F8176D-2352-F1DD-81EA-0A2D655AB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57FC08-C987-9FC2-3222-BB89F45D1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1CDD2-7983-4A27-81D2-BE913B2053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1056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0EBE52-22CA-AAAE-B39D-C7C486111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62D3-5AC3-42D1-996A-9B4916A32C17}" type="datetimeFigureOut">
              <a:rPr lang="ko-KR" altLang="en-US" smtClean="0"/>
              <a:t>2025-05-27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066245-8E43-0067-5386-47893BE79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D3BAF5-C0DA-CAC9-EC33-69D6AF19A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1CDD2-7983-4A27-81D2-BE913B2053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212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D6C00-A112-648C-959C-B6DBF85FB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9F9E0-15F5-A86C-7E10-A2D03EDAB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E83584-B231-29A3-CCED-474E9E7B47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AD7193-5142-A07B-1AEF-D62BEBFAB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62D3-5AC3-42D1-996A-9B4916A32C17}" type="datetimeFigureOut">
              <a:rPr lang="ko-KR" altLang="en-US" smtClean="0"/>
              <a:t>2025-05-27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829990-7AA4-3D54-3677-EB3FA67A2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3A3195-4485-D626-2A13-B7F3E81D3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1CDD2-7983-4A27-81D2-BE913B2053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344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65F53-8A27-62B9-7A5E-5DC5295B6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AA17B2-D7B2-59C3-CF13-400FCD95F6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5FA084-0235-C14E-F02F-6E361F729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F6F464-343B-EF79-5D61-FAA82CEE8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62D3-5AC3-42D1-996A-9B4916A32C17}" type="datetimeFigureOut">
              <a:rPr lang="ko-KR" altLang="en-US" smtClean="0"/>
              <a:t>2025-05-27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573961-519D-7D51-4817-EA8B00EDA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C70323-3E7E-9FAA-5B1B-6B908C07F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1CDD2-7983-4A27-81D2-BE913B2053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06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57ADDA-0A79-F478-60B8-2353599FA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D7A2F1-1DEE-5DE3-B0CA-B6AB39F49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CAC77-E50D-41C0-F37B-ADFDA35749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B8662D3-5AC3-42D1-996A-9B4916A32C17}" type="datetimeFigureOut">
              <a:rPr lang="ko-KR" altLang="en-US" smtClean="0"/>
              <a:t>2025-05-27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8873A-0311-6637-5913-3C8C01F488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23DF5-83CB-6403-8FB2-393FAA6BF3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71CDD2-7983-4A27-81D2-BE913B2053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6074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FA28291-F71C-6419-985F-21672F9CB5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6" t="42761"/>
          <a:stretch/>
        </p:blipFill>
        <p:spPr>
          <a:xfrm>
            <a:off x="852686" y="2133598"/>
            <a:ext cx="10250654" cy="3529781"/>
          </a:xfrm>
          <a:prstGeom prst="rect">
            <a:avLst/>
          </a:prstGeom>
        </p:spPr>
      </p:pic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6DF6541-D619-39A4-8E8E-76BC00139C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900" b="88105"/>
          <a:stretch/>
        </p:blipFill>
        <p:spPr>
          <a:xfrm>
            <a:off x="4247428" y="650336"/>
            <a:ext cx="2898545" cy="836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895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background with white text and blue letters&#10;&#10;AI-generated content may be incorrect.">
            <a:extLst>
              <a:ext uri="{FF2B5EF4-FFF2-40B4-BE49-F238E27FC236}">
                <a16:creationId xmlns:a16="http://schemas.microsoft.com/office/drawing/2014/main" id="{A7FD4DD4-00CE-21FF-7D6F-4C6B95BDD4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046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주희 김</dc:creator>
  <cp:lastModifiedBy>주희 김</cp:lastModifiedBy>
  <cp:revision>1</cp:revision>
  <dcterms:created xsi:type="dcterms:W3CDTF">2025-05-27T02:08:47Z</dcterms:created>
  <dcterms:modified xsi:type="dcterms:W3CDTF">2025-05-27T03:06:41Z</dcterms:modified>
</cp:coreProperties>
</file>