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76" r:id="rId8"/>
    <p:sldId id="27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93" r:id="rId20"/>
    <p:sldId id="299" r:id="rId21"/>
    <p:sldId id="271" r:id="rId22"/>
    <p:sldId id="272" r:id="rId23"/>
    <p:sldId id="273" r:id="rId24"/>
    <p:sldId id="307" r:id="rId25"/>
    <p:sldId id="305" r:id="rId26"/>
    <p:sldId id="306" r:id="rId27"/>
    <p:sldId id="312" r:id="rId29"/>
    <p:sldId id="313" r:id="rId30"/>
    <p:sldId id="274" r:id="rId31"/>
    <p:sldId id="275" r:id="rId3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7049-8FC9-4EB0-A932-CD686CD189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645B-2887-4DCD-B486-6051087B64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1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9425" y="188595"/>
            <a:ext cx="6153785" cy="3201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7325995" y="836930"/>
            <a:ext cx="4318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MOST OF COLLEGE GPA  ARE RANGE BETWEEN 50 TO 80.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MOST OF THE STUDENTS HAVE MORE COLLEGEGPA.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5260" y="3284855"/>
            <a:ext cx="6541770" cy="3252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479425" y="3789045"/>
            <a:ext cx="43040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MOST OF THE GRADUATES ARE FROM 2013 and 2014.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THE LEAST GRADUATES ARE FROM 2007.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Content Placeholder 10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1135" y="1412875"/>
            <a:ext cx="7168515" cy="510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7801610" y="1772920"/>
            <a:ext cx="38862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MOST OF THE GRADUATES ARE FROM UTTAR PRADESH,KARNATAKA,TAMIL NADU AND TELANGANA.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LEAST OF THE GRADUATES ARE FROM GOA,MEGHALAYA AND SIKKIM.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199515" y="404495"/>
            <a:ext cx="86607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UNI-VARIATE ANALYSIS ON COLLEGE STATE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263525" y="1412875"/>
            <a:ext cx="6603365" cy="5112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415415" y="260985"/>
            <a:ext cx="87204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UNI-VARIATE ANALYSIS ON TOP SPECIALIZATION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39305" y="1412875"/>
            <a:ext cx="43307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ELECTRONICS AND COMMUNICATION ENGINEERING,COMPUTER SCIENCE &amp; ENGINNERING,INFORMATION TECHNOLOGY HAVE MORE STUDENTS IN THE SPECIALIZATION.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CHEMICAL ENGINEERING HAS LESS STUDENTS IN THE SPECIALIZATION.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332740"/>
            <a:ext cx="5556250" cy="3098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53480" y="836930"/>
            <a:ext cx="53994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MOST OF THE ENGISH MARKS RANGE IS BETWEN 425 TO 570.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LEAST VALUE IS 180.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HIGHEST VALUE IS 875.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45" y="3573145"/>
            <a:ext cx="5988685" cy="30905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50545" y="4437380"/>
            <a:ext cx="54140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MOST OF THE LOGICAL MARKS RANGE IS BETWEN 445 TO 565.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LEAST VALUE IS 195.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THE HIGHEST VALUE IS 795.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254490" y="53105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188595"/>
            <a:ext cx="6637020" cy="37382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65975" y="836930"/>
            <a:ext cx="45586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MOST OF THE QUANT RANGE IS BETWEN 430 TO 595.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LEAST VALUE IS 120.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THE HIGHEST VALUE IS 900.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95325" y="4077335"/>
            <a:ext cx="44437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BANGOLORE,NOIDA,HYDERABAD,PUNE,CHENNAI ARE THE HIGHEST JOB CITIES.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COIMBATORE AND AHMEDABAD,BHOPAL ARE LESS JOB CITIES.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1150" y="3646805"/>
            <a:ext cx="6694805" cy="2960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119380" y="1188085"/>
            <a:ext cx="7698740" cy="5017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55370" y="332740"/>
            <a:ext cx="99733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UNI-VARIATE ANALYSIS ON TOP JOB DESIGNATION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183880" y="2781300"/>
            <a:ext cx="36449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SOFTWARE ENGINEER,SYSTEM ENGINEER,SOFTWARE DEVELOPER ARE MORE IN THE DESIGNATION.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919605" y="476885"/>
            <a:ext cx="80168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THE SPECIALIZATION WITH SALARY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183880" y="1998345"/>
            <a:ext cx="34880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COMPUTER ENGINEERING,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ELECTRONICS AND COMMUNICATION ENGINEERING,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INFORMATION TECHNOLOGY AND COMPUTER SCIENCE ENGINNERING ARE HIGH SALARY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291465" y="1484630"/>
            <a:ext cx="7616825" cy="4345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927350" y="404495"/>
            <a:ext cx="59944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THE DEGREE WITH SALARY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80" y="1341120"/>
            <a:ext cx="6527165" cy="445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392035" y="2061210"/>
            <a:ext cx="41611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B.TECH/B.E  AND MCA ARE GETTING HIGH SALARIES.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M.SC ARE GETTING LESS SALARIES.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96520" y="946785"/>
            <a:ext cx="8358505" cy="4964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127760" y="260350"/>
            <a:ext cx="10886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THE DESIGNATION WITH SALARY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88705" y="1844675"/>
            <a:ext cx="3361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AUTOMATION ENGINEER AND JUNIOR MANAGER ARE GETTING HIGH SALARY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91770" y="1412875"/>
            <a:ext cx="8010525" cy="484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83615" y="332740"/>
            <a:ext cx="10447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THE COLLEGE STATE WITH GRADUATION YEAR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32850" y="2060575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MOST OF THE STUDENTS ARE FROM 2010 AND 2016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90" y="1844927"/>
            <a:ext cx="10002252" cy="1383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NAME: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KONKUMUTTI SAI KRISHNA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QUALIFICATION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B.TECH(MECHANICAL)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072" y="304711"/>
            <a:ext cx="6964278" cy="829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About me:</a:t>
            </a:r>
            <a:endParaRPr lang="en-US" sz="4800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91770" y="1124585"/>
            <a:ext cx="8123555" cy="5173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94640" y="260350"/>
            <a:ext cx="107124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THE EXPERIENCE WITH SALARY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16315" y="2060575"/>
            <a:ext cx="32512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1,2,3 year experience employess are high salary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91770" y="848360"/>
            <a:ext cx="11768455" cy="5746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73380" y="260350"/>
            <a:ext cx="114446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THE SPECIALIZATION WITH SALARY AND GENDER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56845" y="836295"/>
            <a:ext cx="11701780" cy="5828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39700" y="188595"/>
            <a:ext cx="112477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THE DEGREE WITH SALARY AND EXPERIENCE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703705" y="1772920"/>
            <a:ext cx="89738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sz="6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Key </a:t>
            </a:r>
            <a:r>
              <a:rPr lang="en-IN" sz="7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Business </a:t>
            </a:r>
            <a:endParaRPr lang="en-IN" sz="6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sz="6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Question </a:t>
            </a:r>
            <a:endParaRPr lang="en-IN" sz="6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19380" y="620395"/>
            <a:ext cx="11753850" cy="5844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68275" y="302895"/>
            <a:ext cx="11855450" cy="6435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404495"/>
            <a:ext cx="5962650" cy="3959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80" y="404495"/>
            <a:ext cx="5179695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476250"/>
            <a:ext cx="10846435" cy="55702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034" y="448252"/>
            <a:ext cx="852543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</a:rPr>
              <a:t>C</a:t>
            </a:r>
            <a:r>
              <a:rPr lang="en-US" sz="4400" b="1" i="0" dirty="0">
                <a:solidFill>
                  <a:srgbClr val="C00000"/>
                </a:solidFill>
                <a:effectLst/>
              </a:rPr>
              <a:t>ON</a:t>
            </a:r>
            <a:r>
              <a:rPr lang="en-US" sz="4400" b="1" dirty="0">
                <a:solidFill>
                  <a:srgbClr val="C00000"/>
                </a:solidFill>
              </a:rPr>
              <a:t>CLUSION:</a:t>
            </a:r>
            <a:endParaRPr lang="en-US" sz="4400" b="1" dirty="0">
              <a:solidFill>
                <a:srgbClr val="C00000"/>
              </a:solidFill>
            </a:endParaRPr>
          </a:p>
          <a:p>
            <a:pPr algn="l"/>
            <a:endParaRPr lang="en-US" sz="3200" b="1" i="0" dirty="0">
              <a:solidFill>
                <a:srgbClr val="C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358" y="1341340"/>
            <a:ext cx="9601200" cy="5015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Salaries are high to the CS department</a:t>
            </a:r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Most of the jobs are located in Bangalore</a:t>
            </a:r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Software engineers and software test engineers</a:t>
            </a:r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</a:rPr>
              <a:t>,Automation Engineer </a:t>
            </a: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 are getting high salary</a:t>
            </a:r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 most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salaries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are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range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between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180000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370000.</a:t>
            </a:r>
            <a:endParaRPr 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B.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/B.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students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are 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giving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more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AMCAT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exam.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most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graduates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are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2013 and 2014.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110" y="1554357"/>
            <a:ext cx="4462659" cy="2834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3760" y="270572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00000"/>
                </a:solidFill>
                <a:ea typeface="Libre Baskerville"/>
                <a:cs typeface="Libre Baskerville"/>
                <a:sym typeface="Libre Baskerville"/>
              </a:rPr>
              <a:t>THANK </a:t>
            </a:r>
            <a:endParaRPr lang="en-US" sz="4400" b="1" dirty="0">
              <a:solidFill>
                <a:srgbClr val="C00000"/>
              </a:solidFill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00000"/>
                </a:solidFill>
                <a:ea typeface="Libre Baskerville"/>
                <a:cs typeface="Libre Baskerville"/>
                <a:sym typeface="Libre Baskerville"/>
              </a:rPr>
              <a:t>YOU</a:t>
            </a:r>
            <a:endParaRPr lang="en-US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EXPLORATORY DATA ANALYSIS </a:t>
            </a:r>
            <a:br>
              <a:rPr lang="en-US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cap="none" spc="0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AMCAT-2015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Statement:</a:t>
            </a:r>
            <a:endParaRPr lang="en-US" sz="4800" b="1" dirty="0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IN" altLang="en-US" sz="320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ANALYSIS OF SALARY,DESIGNATION,JOBCITY,DEGREE,COLLEGE GPA,GRADUATION YEAR,SPECIALIZATION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200" i="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340" y="109100"/>
            <a:ext cx="60960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DATA FRAME:</a:t>
            </a:r>
            <a:endParaRPr lang="en-US" sz="4400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9425" y="1052830"/>
            <a:ext cx="11396980" cy="4999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sz="28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036" y="429416"/>
            <a:ext cx="60960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 CLEANING</a:t>
            </a:r>
            <a:endParaRPr lang="en-US" sz="4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941" y="1642644"/>
            <a:ext cx="9906000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Identifying Null Values.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Identifying Missing values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Treating rows and columns with null values and missing values.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Observing the duplicates in each column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Treating duplicates by replacing 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Removing unnecessary columns</a:t>
            </a:r>
            <a:endParaRPr lang="en-IN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DATAFRAME AFTER DATA CLEANING AND MANIPULATION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090" y="1772920"/>
            <a:ext cx="11442065" cy="4616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30" y="224155"/>
            <a:ext cx="10923270" cy="1270000"/>
          </a:xfrm>
        </p:spPr>
        <p:txBody>
          <a:bodyPr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STATISTICS OF DATAFRAME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175" y="1494155"/>
            <a:ext cx="11677015" cy="5012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586865"/>
            <a:ext cx="9851390" cy="40582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5615" y="5805170"/>
            <a:ext cx="89617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MOST OF THE SALARIES ARE RANGE BETWEEN 180000 TO 370000.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HIGHEST SALARY IS 40 LAKHS.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43660" y="188595"/>
            <a:ext cx="91141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UNI-VARIATE ANALYSIS ON SALARY</a:t>
            </a:r>
            <a:endParaRPr lang="en-US" sz="4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1225" y="332740"/>
            <a:ext cx="1032637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UNI-VARIATE ANALYSIS ON DEGREE</a:t>
            </a:r>
            <a:endParaRPr lang="en-US" sz="4000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9425" y="1844675"/>
            <a:ext cx="6535420" cy="435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248525" y="2636520"/>
            <a:ext cx="46488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B.TECH/B.E STUDENTS ARE GIVING MORE AMCAT EXAM.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LEAST STUDENTS FROM M.SC GIVING AMCAT EXAM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2961</Words>
  <Application>WPS Presentation</Application>
  <PresentationFormat/>
  <Paragraphs>121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Helvetica Neue</vt:lpstr>
      <vt:lpstr>Libre Baskerville</vt:lpstr>
      <vt:lpstr>Segoe Print</vt:lpstr>
      <vt:lpstr>Office Theme</vt:lpstr>
      <vt:lpstr>PowerPoint 演示文稿</vt:lpstr>
      <vt:lpstr>PowerPoint 演示文稿</vt:lpstr>
      <vt:lpstr>    EXPLORATORY DATA ANALYSIS  ON  AMCAT-2015</vt:lpstr>
      <vt:lpstr>PowerPoint 演示文稿</vt:lpstr>
      <vt:lpstr>PowerPoint 演示文稿</vt:lpstr>
      <vt:lpstr>DATAFRAME AFTER DATA CLEANING AND MANIPULATION</vt:lpstr>
      <vt:lpstr>STATISTICS OF DATAFRAME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ammanana</cp:lastModifiedBy>
  <cp:revision>11</cp:revision>
  <dcterms:created xsi:type="dcterms:W3CDTF">2022-03-23T06:55:00Z</dcterms:created>
  <dcterms:modified xsi:type="dcterms:W3CDTF">2022-03-28T09:40:32Z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7DF3AD745942442BBDF73EFBEEDCCF42</vt:lpwstr>
  </property>
  <property fmtid="{D5CDD505-2E9C-101B-9397-08002B2CF9AE}" pid="3" name="KSOProductBuildVer">
    <vt:lpwstr>1033-11.2.0.11042</vt:lpwstr>
  </property>
</Properties>
</file>