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7F22B-2759-453F-837A-765E8161E73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6C84-5AED-4522-A364-CF973320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18. 01. 04</a:t>
            </a:r>
            <a:br>
              <a:rPr lang="en-US" altLang="ko-KR" dirty="0" smtClean="0"/>
            </a:br>
            <a:r>
              <a:rPr lang="en-US" altLang="ko-KR" dirty="0" smtClean="0"/>
              <a:t>open 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이가영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황용환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opkk\Documents\카카오톡 받은 파일\무제 폴더\무제 폴더\스크린샷 2018-01-04 오후 2.37.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3057525" cy="1905000"/>
          </a:xfrm>
          <a:prstGeom prst="rect">
            <a:avLst/>
          </a:prstGeom>
          <a:noFill/>
        </p:spPr>
      </p:pic>
      <p:pic>
        <p:nvPicPr>
          <p:cNvPr id="1027" name="Picture 3" descr="C:\Users\opopkk\Documents\카카오톡 받은 파일\무제 폴더\무제 폴더\스크린샷 2018-01-04 오후 2.38.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501008"/>
            <a:ext cx="4972050" cy="657225"/>
          </a:xfrm>
          <a:prstGeom prst="rect">
            <a:avLst/>
          </a:prstGeom>
          <a:noFill/>
        </p:spPr>
      </p:pic>
      <p:pic>
        <p:nvPicPr>
          <p:cNvPr id="1028" name="Picture 4" descr="C:\Users\opopkk\Documents\카카오톡 받은 파일\무제 폴더\무제 폴더\스크린샷 2018-01-04 오후 2.39.5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013176"/>
            <a:ext cx="6334125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popkk\Documents\카카오톡 받은 파일\무제 폴더\무제 폴더\스크린샷 2018-01-04 오후 2.44.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1876425" cy="1609725"/>
          </a:xfrm>
          <a:prstGeom prst="rect">
            <a:avLst/>
          </a:prstGeom>
          <a:noFill/>
        </p:spPr>
      </p:pic>
      <p:pic>
        <p:nvPicPr>
          <p:cNvPr id="2051" name="Picture 3" descr="C:\Users\opopkk\Documents\카카오톡 받은 파일\무제 폴더\무제 폴더\스크린샷 2018-01-04 오후 2.56.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76672"/>
            <a:ext cx="2447925" cy="828675"/>
          </a:xfrm>
          <a:prstGeom prst="rect">
            <a:avLst/>
          </a:prstGeom>
          <a:noFill/>
        </p:spPr>
      </p:pic>
      <p:pic>
        <p:nvPicPr>
          <p:cNvPr id="2052" name="Picture 4" descr="C:\Users\opopkk\Documents\카카오톡 받은 파일\무제 폴더\무제 폴더\스크린샷 2018-01-04 오후 2.47.1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" y="2549525"/>
            <a:ext cx="4486275" cy="1714500"/>
          </a:xfrm>
          <a:prstGeom prst="rect">
            <a:avLst/>
          </a:prstGeom>
          <a:noFill/>
        </p:spPr>
      </p:pic>
      <p:pic>
        <p:nvPicPr>
          <p:cNvPr id="2053" name="Picture 5" descr="C:\Users\opopkk\Documents\카카오톡 받은 파일\무제 폴더\무제 폴더\스크린샷 2018-01-04 오후 2.52.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509120"/>
            <a:ext cx="2905126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popkk\Documents\카카오톡 받은 파일\무제 폴더\무제 폴더\스크린샷 2018-01-04 오후 2.51.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81701" cy="5391151"/>
          </a:xfrm>
          <a:prstGeom prst="rect">
            <a:avLst/>
          </a:prstGeom>
          <a:noFill/>
        </p:spPr>
      </p:pic>
      <p:pic>
        <p:nvPicPr>
          <p:cNvPr id="3075" name="Picture 3" descr="C:\Users\opopkk\Documents\카카오톡 받은 파일\무제 폴더\무제 폴더\스크린샷 2018-01-04 오후 2.54.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61248"/>
            <a:ext cx="12534901" cy="647700"/>
          </a:xfrm>
          <a:prstGeom prst="rect">
            <a:avLst/>
          </a:prstGeom>
          <a:noFill/>
        </p:spPr>
      </p:pic>
      <p:pic>
        <p:nvPicPr>
          <p:cNvPr id="3076" name="Picture 4" descr="C:\Users\opopkk\Documents\카카오톡 받은 파일\무제 폴더\무제 폴더\스크린샷 2018-01-04 오후 2.55.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96752"/>
            <a:ext cx="2828925" cy="120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popkk\Downloads\Pictures\Screenshot from 2018-01-04 15-40-55.png"/>
          <p:cNvPicPr>
            <a:picLocks noChangeAspect="1" noChangeArrowheads="1"/>
          </p:cNvPicPr>
          <p:nvPr/>
        </p:nvPicPr>
        <p:blipFill>
          <a:blip r:embed="rId2" cstate="print"/>
          <a:srcRect l="3145" r="63645" b="38925"/>
          <a:stretch>
            <a:fillRect/>
          </a:stretch>
        </p:blipFill>
        <p:spPr bwMode="auto">
          <a:xfrm>
            <a:off x="2411760" y="332656"/>
            <a:ext cx="4176464" cy="4320480"/>
          </a:xfrm>
          <a:prstGeom prst="rect">
            <a:avLst/>
          </a:prstGeom>
          <a:noFill/>
        </p:spPr>
      </p:pic>
      <p:pic>
        <p:nvPicPr>
          <p:cNvPr id="5123" name="Picture 3" descr="C:\Users\opopkk\Downloads\Pictures\Screenshot from 2018-01-04 15-41-19.png"/>
          <p:cNvPicPr>
            <a:picLocks noChangeAspect="1" noChangeArrowheads="1"/>
          </p:cNvPicPr>
          <p:nvPr/>
        </p:nvPicPr>
        <p:blipFill>
          <a:blip r:embed="rId3" cstate="print"/>
          <a:srcRect l="3055" t="6642" r="51270" b="74555"/>
          <a:stretch>
            <a:fillRect/>
          </a:stretch>
        </p:blipFill>
        <p:spPr bwMode="auto">
          <a:xfrm>
            <a:off x="1043608" y="4869160"/>
            <a:ext cx="6840760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popkk\Downloads\Pictures\Screenshot from 2018-01-04 15-41-53.png"/>
          <p:cNvPicPr>
            <a:picLocks noChangeAspect="1" noChangeArrowheads="1"/>
          </p:cNvPicPr>
          <p:nvPr/>
        </p:nvPicPr>
        <p:blipFill>
          <a:blip r:embed="rId2" cstate="print"/>
          <a:srcRect l="39768" t="54599" r="9045" b="22301"/>
          <a:stretch>
            <a:fillRect/>
          </a:stretch>
        </p:blipFill>
        <p:spPr bwMode="auto">
          <a:xfrm>
            <a:off x="1043608" y="2708920"/>
            <a:ext cx="7375365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opopkk\Downloads\Pictures\Screenshot from 2018-01-04 15-41-31.png"/>
          <p:cNvPicPr>
            <a:picLocks noChangeAspect="1" noChangeArrowheads="1"/>
          </p:cNvPicPr>
          <p:nvPr/>
        </p:nvPicPr>
        <p:blipFill>
          <a:blip r:embed="rId2" cstate="print"/>
          <a:srcRect l="3229" t="5525" r="66847" b="75309"/>
          <a:stretch>
            <a:fillRect/>
          </a:stretch>
        </p:blipFill>
        <p:spPr bwMode="auto">
          <a:xfrm>
            <a:off x="1403648" y="836712"/>
            <a:ext cx="5472608" cy="1971600"/>
          </a:xfrm>
          <a:prstGeom prst="rect">
            <a:avLst/>
          </a:prstGeom>
          <a:noFill/>
        </p:spPr>
      </p:pic>
      <p:pic>
        <p:nvPicPr>
          <p:cNvPr id="7171" name="Picture 3" descr="C:\Users\opopkk\Downloads\Pictures\Screenshot from 2018-01-04 15-42-00.png"/>
          <p:cNvPicPr>
            <a:picLocks noChangeAspect="1" noChangeArrowheads="1"/>
          </p:cNvPicPr>
          <p:nvPr/>
        </p:nvPicPr>
        <p:blipFill>
          <a:blip r:embed="rId3" cstate="print"/>
          <a:srcRect l="3031" t="5692" r="62713" b="83108"/>
          <a:stretch>
            <a:fillRect/>
          </a:stretch>
        </p:blipFill>
        <p:spPr bwMode="auto">
          <a:xfrm>
            <a:off x="1187624" y="3861048"/>
            <a:ext cx="6264696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화면 슬라이드 쇼(4:3)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18. 01. 04 open API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01. 04 open API</dc:title>
  <dc:creator>opopkk</dc:creator>
  <cp:lastModifiedBy>opopkk</cp:lastModifiedBy>
  <cp:revision>1</cp:revision>
  <dcterms:created xsi:type="dcterms:W3CDTF">2018-01-04T06:33:15Z</dcterms:created>
  <dcterms:modified xsi:type="dcterms:W3CDTF">2018-01-04T07:06:22Z</dcterms:modified>
</cp:coreProperties>
</file>