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9.png" ContentType="image/png"/>
  <Override PartName="/ppt/media/image18.png" ContentType="image/png"/>
  <Override PartName="/ppt/media/image20.png" ContentType="image/png"/>
  <Override PartName="/ppt/media/image7.svg" ContentType="image/svg"/>
  <Override PartName="/ppt/media/image8.png" ContentType="image/png"/>
  <Override PartName="/ppt/media/image17.png" ContentType="image/png"/>
  <Override PartName="/ppt/media/image5.svg" ContentType="image/svg"/>
  <Override PartName="/ppt/media/image4.png" ContentType="image/png"/>
  <Override PartName="/ppt/media/hdphoto2.wdp" ContentType="image/vnd.ms-photo"/>
  <Override PartName="/ppt/media/image13.png" ContentType="image/png"/>
  <Override PartName="/ppt/media/image10.png" ContentType="image/png"/>
  <Override PartName="/ppt/media/image1.png" ContentType="image/png"/>
  <Override PartName="/ppt/media/image6.png" ContentType="image/png"/>
  <Override PartName="/ppt/media/image15.png" ContentType="image/png"/>
  <Override PartName="/ppt/media/image24.png" ContentType="image/png"/>
  <Override PartName="/ppt/media/image23.png" ContentType="image/png"/>
  <Override PartName="/ppt/media/image22.png" ContentType="image/png"/>
  <Override PartName="/ppt/media/image3.svg" ContentType="image/svg"/>
  <Override PartName="/ppt/media/image21.png" ContentType="image/png"/>
  <Override PartName="/ppt/media/image19.png" ContentType="image/png"/>
  <Override PartName="/ppt/media/image11.png" ContentType="image/png"/>
  <Override PartName="/ppt/media/image2.png" ContentType="image/png"/>
  <Override PartName="/ppt/media/image16.png" ContentType="image/png"/>
  <Override PartName="/ppt/media/image12.png" ContentType="image/png"/>
  <Override PartName="/ppt/media/hdphoto1.wdp" ContentType="image/vnd.ms-photo"/>
  <Override PartName="/ppt/media/hdphoto3.wdp" ContentType="image/vnd.ms-photo"/>
  <Override PartName="/ppt/media/image14.png" ContentType="image/png"/>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8" name="PlaceHolder 2"/>
          <p:cNvSpPr>
            <a:spLocks noGrp="1"/>
          </p:cNvSpPr>
          <p:nvPr>
            <p:ph/>
          </p:nvPr>
        </p:nvSpPr>
        <p:spPr>
          <a:xfrm>
            <a:off x="838080" y="1600200"/>
            <a:ext cx="1233000" cy="457092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6" name="PlaceHolder 2"/>
          <p:cNvSpPr>
            <a:spLocks noGrp="1"/>
          </p:cNvSpPr>
          <p:nvPr>
            <p:ph/>
          </p:nvPr>
        </p:nvSpPr>
        <p:spPr>
          <a:xfrm>
            <a:off x="838080" y="1600200"/>
            <a:ext cx="601560" cy="4570920"/>
          </a:xfrm>
          <a:prstGeom prst="rect">
            <a:avLst/>
          </a:prstGeom>
          <a:noFill/>
          <a:ln w="0">
            <a:noFill/>
          </a:ln>
        </p:spPr>
        <p:txBody>
          <a:bodyPr lIns="0" rIns="0" tIns="0" bIns="0" anchor="t">
            <a:normAutofit fontScale="81242" lnSpcReduction="20000"/>
          </a:bodyPr>
          <a:p>
            <a:pPr indent="0">
              <a:spcBef>
                <a:spcPts val="1417"/>
              </a:spcBef>
              <a:buNone/>
            </a:pPr>
            <a:endParaRPr b="0" lang="en-GB" sz="3200" spc="-1" strike="noStrike">
              <a:solidFill>
                <a:srgbClr val="000000"/>
              </a:solidFill>
              <a:latin typeface="Arial"/>
            </a:endParaRPr>
          </a:p>
        </p:txBody>
      </p:sp>
      <p:sp>
        <p:nvSpPr>
          <p:cNvPr id="147" name="PlaceHolder 3"/>
          <p:cNvSpPr>
            <a:spLocks noGrp="1"/>
          </p:cNvSpPr>
          <p:nvPr>
            <p:ph/>
          </p:nvPr>
        </p:nvSpPr>
        <p:spPr>
          <a:xfrm>
            <a:off x="1470240" y="1600200"/>
            <a:ext cx="601560" cy="4570920"/>
          </a:xfrm>
          <a:prstGeom prst="rect">
            <a:avLst/>
          </a:prstGeom>
          <a:noFill/>
          <a:ln w="0">
            <a:noFill/>
          </a:ln>
        </p:spPr>
        <p:txBody>
          <a:bodyPr lIns="0" rIns="0" tIns="0" bIns="0" anchor="t">
            <a:normAutofit fontScale="81242" lnSpcReduction="20000"/>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2_Blank">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microsoft.com/office/2007/relationships/hdphoto" Target="../media/hdphoto1.wdp"/><Relationship Id="rId4" Type="http://schemas.openxmlformats.org/officeDocument/2006/relationships/image" Target="../media/image2.png"/><Relationship Id="rId5" Type="http://schemas.openxmlformats.org/officeDocument/2006/relationships/image" Target="../media/image3.svg"/><Relationship Id="rId6" Type="http://schemas.openxmlformats.org/officeDocument/2006/relationships/image" Target="../media/image4.png"/><Relationship Id="rId7" Type="http://schemas.openxmlformats.org/officeDocument/2006/relationships/image" Target="../media/image5.svg"/><Relationship Id="rId8" Type="http://schemas.openxmlformats.org/officeDocument/2006/relationships/image" Target="../media/image4.png"/><Relationship Id="rId9" Type="http://schemas.openxmlformats.org/officeDocument/2006/relationships/image" Target="../media/image5.svg"/><Relationship Id="rId10" Type="http://schemas.openxmlformats.org/officeDocument/2006/relationships/image" Target="../media/image4.png"/><Relationship Id="rId11" Type="http://schemas.openxmlformats.org/officeDocument/2006/relationships/image" Target="../media/image5.svg"/><Relationship Id="rId12" Type="http://schemas.openxmlformats.org/officeDocument/2006/relationships/image" Target="../media/image6.png"/><Relationship Id="rId13" Type="http://schemas.openxmlformats.org/officeDocument/2006/relationships/image" Target="../media/image7.svg"/><Relationship Id="rId14" Type="http://schemas.openxmlformats.org/officeDocument/2006/relationships/image" Target="../media/image2.png"/><Relationship Id="rId15" Type="http://schemas.openxmlformats.org/officeDocument/2006/relationships/image" Target="../media/image3.svg"/><Relationship Id="rId16" Type="http://schemas.openxmlformats.org/officeDocument/2006/relationships/image" Target="../media/image4.png"/><Relationship Id="rId17" Type="http://schemas.openxmlformats.org/officeDocument/2006/relationships/image" Target="../media/image5.svg"/><Relationship Id="rId18" Type="http://schemas.openxmlformats.org/officeDocument/2006/relationships/image" Target="../media/image4.png"/><Relationship Id="rId19" Type="http://schemas.openxmlformats.org/officeDocument/2006/relationships/image" Target="../media/image5.svg"/><Relationship Id="rId20" Type="http://schemas.openxmlformats.org/officeDocument/2006/relationships/image" Target="../media/image4.png"/><Relationship Id="rId21" Type="http://schemas.openxmlformats.org/officeDocument/2006/relationships/image" Target="../media/image5.svg"/><Relationship Id="rId22" Type="http://schemas.openxmlformats.org/officeDocument/2006/relationships/image" Target="../media/image6.png"/><Relationship Id="rId23" Type="http://schemas.openxmlformats.org/officeDocument/2006/relationships/image" Target="../media/image7.svg"/><Relationship Id="rId2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microsoft.com/office/2007/relationships/hdphoto" Target="../media/hdphoto2.wdp"/><Relationship Id="rId4" Type="http://schemas.openxmlformats.org/officeDocument/2006/relationships/image" Target="../media/image2.png"/><Relationship Id="rId5" Type="http://schemas.openxmlformats.org/officeDocument/2006/relationships/image" Target="../media/image3.svg"/><Relationship Id="rId6" Type="http://schemas.openxmlformats.org/officeDocument/2006/relationships/image" Target="../media/image4.png"/><Relationship Id="rId7" Type="http://schemas.openxmlformats.org/officeDocument/2006/relationships/image" Target="../media/image5.svg"/><Relationship Id="rId8" Type="http://schemas.openxmlformats.org/officeDocument/2006/relationships/image" Target="../media/image4.png"/><Relationship Id="rId9" Type="http://schemas.openxmlformats.org/officeDocument/2006/relationships/image" Target="../media/image5.svg"/><Relationship Id="rId10" Type="http://schemas.openxmlformats.org/officeDocument/2006/relationships/image" Target="../media/image4.png"/><Relationship Id="rId11" Type="http://schemas.openxmlformats.org/officeDocument/2006/relationships/image" Target="../media/image5.svg"/><Relationship Id="rId12" Type="http://schemas.openxmlformats.org/officeDocument/2006/relationships/image" Target="../media/image6.png"/><Relationship Id="rId13" Type="http://schemas.openxmlformats.org/officeDocument/2006/relationships/image" Target="../media/image7.svg"/><Relationship Id="rId1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microsoft.com/office/2007/relationships/hdphoto" Target="../media/hdphoto3.wdp"/><Relationship Id="rId4" Type="http://schemas.openxmlformats.org/officeDocument/2006/relationships/image" Target="../media/image2.png"/><Relationship Id="rId5" Type="http://schemas.openxmlformats.org/officeDocument/2006/relationships/image" Target="../media/image3.svg"/><Relationship Id="rId6" Type="http://schemas.openxmlformats.org/officeDocument/2006/relationships/image" Target="../media/image4.png"/><Relationship Id="rId7" Type="http://schemas.openxmlformats.org/officeDocument/2006/relationships/image" Target="../media/image5.svg"/><Relationship Id="rId8" Type="http://schemas.openxmlformats.org/officeDocument/2006/relationships/image" Target="../media/image4.png"/><Relationship Id="rId9" Type="http://schemas.openxmlformats.org/officeDocument/2006/relationships/image" Target="../media/image5.svg"/><Relationship Id="rId10" Type="http://schemas.openxmlformats.org/officeDocument/2006/relationships/image" Target="../media/image4.png"/><Relationship Id="rId11" Type="http://schemas.openxmlformats.org/officeDocument/2006/relationships/image" Target="../media/image5.svg"/><Relationship Id="rId12" Type="http://schemas.openxmlformats.org/officeDocument/2006/relationships/image" Target="../media/image6.png"/><Relationship Id="rId13" Type="http://schemas.openxmlformats.org/officeDocument/2006/relationships/image" Target="../media/image7.svg"/><Relationship Id="rId1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4.png"/><Relationship Id="rId8" Type="http://schemas.openxmlformats.org/officeDocument/2006/relationships/image" Target="../media/image5.svg"/><Relationship Id="rId9" Type="http://schemas.openxmlformats.org/officeDocument/2006/relationships/image" Target="../media/image4.png"/><Relationship Id="rId10" Type="http://schemas.openxmlformats.org/officeDocument/2006/relationships/image" Target="../media/image5.svg"/><Relationship Id="rId11" Type="http://schemas.openxmlformats.org/officeDocument/2006/relationships/image" Target="../media/image6.png"/><Relationship Id="rId12" Type="http://schemas.openxmlformats.org/officeDocument/2006/relationships/image" Target="../media/image7.svg"/><Relationship Id="rId1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4.png"/><Relationship Id="rId8" Type="http://schemas.openxmlformats.org/officeDocument/2006/relationships/image" Target="../media/image5.svg"/><Relationship Id="rId9" Type="http://schemas.openxmlformats.org/officeDocument/2006/relationships/image" Target="../media/image4.png"/><Relationship Id="rId10" Type="http://schemas.openxmlformats.org/officeDocument/2006/relationships/image" Target="../media/image5.svg"/><Relationship Id="rId11" Type="http://schemas.openxmlformats.org/officeDocument/2006/relationships/image" Target="../media/image6.png"/><Relationship Id="rId12" Type="http://schemas.openxmlformats.org/officeDocument/2006/relationships/image" Target="../media/image7.svg"/><Relationship Id="rId1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4.png"/><Relationship Id="rId8" Type="http://schemas.openxmlformats.org/officeDocument/2006/relationships/image" Target="../media/image5.svg"/><Relationship Id="rId9" Type="http://schemas.openxmlformats.org/officeDocument/2006/relationships/image" Target="../media/image4.png"/><Relationship Id="rId10" Type="http://schemas.openxmlformats.org/officeDocument/2006/relationships/image" Target="../media/image5.svg"/><Relationship Id="rId11" Type="http://schemas.openxmlformats.org/officeDocument/2006/relationships/image" Target="../media/image6.png"/><Relationship Id="rId12" Type="http://schemas.openxmlformats.org/officeDocument/2006/relationships/image" Target="../media/image7.svg"/><Relationship Id="rId13" Type="http://schemas.openxmlformats.org/officeDocument/2006/relationships/slideLayout" Target="../slideLayouts/slideLayout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0" name="Picture 11" descr="Text, logo&#10;&#10;Description automatically generated"/>
          <p:cNvPicPr/>
          <p:nvPr/>
        </p:nvPicPr>
        <p:blipFill>
          <a:blip r:embed="rId2">
            <a:alphaModFix amt="5000"/>
            <a:extLst>
              <a:ext uri="{BEBA8EAE-BF5A-486C-A8C5-ECC9F3942E4B}">
                <a14:imgProps xmlns:a14="http://schemas.microsoft.com/office/drawing/2010/main">
                  <a14:imgLayer r:embed="rId3">
                    <a14:imgEffect>
                      <a14:brightnessContrast contrast="-77000" sat="155000"/>
                    </a14:imgEffect>
                  </a14:imgLayer>
                </a14:imgProps>
              </a:ext>
            </a:extLst>
          </a:blip>
          <a:srcRect l="-1923" t="0" r="70316" b="0"/>
          <a:stretch/>
        </p:blipFill>
        <p:spPr>
          <a:xfrm>
            <a:off x="3345120" y="1418760"/>
            <a:ext cx="5500800" cy="4825080"/>
          </a:xfrm>
          <a:prstGeom prst="rect">
            <a:avLst/>
          </a:prstGeom>
          <a:ln w="0">
            <a:noFill/>
          </a:ln>
        </p:spPr>
      </p:pic>
      <p:sp>
        <p:nvSpPr>
          <p:cNvPr id="1" name="Rectangle 3" hidden="1"/>
          <p:cNvSpPr/>
          <p:nvPr/>
        </p:nvSpPr>
        <p:spPr>
          <a:xfrm>
            <a:off x="12625560" y="2728440"/>
            <a:ext cx="1234800" cy="123480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#BE95FF</a:t>
            </a:r>
            <a:endParaRPr b="0" lang="en-GB" sz="1800" spc="-1" strike="noStrike">
              <a:solidFill>
                <a:srgbClr val="000000"/>
              </a:solidFill>
              <a:latin typeface="Arial"/>
            </a:endParaRPr>
          </a:p>
        </p:txBody>
      </p:sp>
      <p:sp>
        <p:nvSpPr>
          <p:cNvPr id="2" name="Rectangle 4" hidden="1"/>
          <p:cNvSpPr/>
          <p:nvPr/>
        </p:nvSpPr>
        <p:spPr>
          <a:xfrm>
            <a:off x="18072000" y="2728440"/>
            <a:ext cx="1234800" cy="123480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#33B1FF</a:t>
            </a:r>
            <a:endParaRPr b="0" lang="en-GB" sz="1800" spc="-1" strike="noStrike">
              <a:solidFill>
                <a:srgbClr val="ffffff"/>
              </a:solidFill>
              <a:latin typeface="Arial"/>
            </a:endParaRPr>
          </a:p>
        </p:txBody>
      </p:sp>
      <p:sp>
        <p:nvSpPr>
          <p:cNvPr id="3" name="Rectangle 5" hidden="1"/>
          <p:cNvSpPr/>
          <p:nvPr/>
        </p:nvSpPr>
        <p:spPr>
          <a:xfrm>
            <a:off x="14441040" y="2728440"/>
            <a:ext cx="1234800" cy="1234800"/>
          </a:xfrm>
          <a:prstGeom prst="rect">
            <a:avLst/>
          </a:prstGeom>
          <a:solidFill>
            <a:srgbClr val="ff7eb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#FF7EB6</a:t>
            </a:r>
            <a:endParaRPr b="0" lang="en-GB" sz="1800" spc="-1" strike="noStrike">
              <a:solidFill>
                <a:srgbClr val="000000"/>
              </a:solidFill>
              <a:latin typeface="Arial"/>
            </a:endParaRPr>
          </a:p>
        </p:txBody>
      </p:sp>
      <p:sp>
        <p:nvSpPr>
          <p:cNvPr id="4" name="Rectangle 8" hidden="1"/>
          <p:cNvSpPr/>
          <p:nvPr/>
        </p:nvSpPr>
        <p:spPr>
          <a:xfrm>
            <a:off x="16256520" y="2728440"/>
            <a:ext cx="1234800" cy="123480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#08BDBA</a:t>
            </a:r>
            <a:endParaRPr b="0" lang="en-GB" sz="1800" spc="-1" strike="noStrike">
              <a:solidFill>
                <a:srgbClr val="ffffff"/>
              </a:solidFill>
              <a:latin typeface="Arial"/>
            </a:endParaRPr>
          </a:p>
        </p:txBody>
      </p:sp>
      <p:sp>
        <p:nvSpPr>
          <p:cNvPr id="5" name="TextBox 9" hidden="1"/>
          <p:cNvSpPr/>
          <p:nvPr/>
        </p:nvSpPr>
        <p:spPr>
          <a:xfrm>
            <a:off x="12598200" y="391248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40</a:t>
            </a:r>
            <a:endParaRPr b="0" lang="en-GB" sz="1800" spc="-1" strike="noStrike">
              <a:solidFill>
                <a:srgbClr val="000000"/>
              </a:solidFill>
              <a:latin typeface="Arial"/>
            </a:endParaRPr>
          </a:p>
        </p:txBody>
      </p:sp>
      <p:sp>
        <p:nvSpPr>
          <p:cNvPr id="6" name="TextBox 12" hidden="1"/>
          <p:cNvSpPr/>
          <p:nvPr/>
        </p:nvSpPr>
        <p:spPr>
          <a:xfrm>
            <a:off x="14298480" y="391248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40</a:t>
            </a:r>
            <a:endParaRPr b="0" lang="en-GB" sz="1800" spc="-1" strike="noStrike">
              <a:solidFill>
                <a:srgbClr val="000000"/>
              </a:solidFill>
              <a:latin typeface="Arial"/>
            </a:endParaRPr>
          </a:p>
        </p:txBody>
      </p:sp>
      <p:sp>
        <p:nvSpPr>
          <p:cNvPr id="7" name="TextBox 13" hidden="1"/>
          <p:cNvSpPr/>
          <p:nvPr/>
        </p:nvSpPr>
        <p:spPr>
          <a:xfrm>
            <a:off x="16407720" y="391248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40</a:t>
            </a:r>
            <a:endParaRPr b="0" lang="en-GB" sz="1800" spc="-1" strike="noStrike">
              <a:solidFill>
                <a:srgbClr val="000000"/>
              </a:solidFill>
              <a:latin typeface="Arial"/>
            </a:endParaRPr>
          </a:p>
        </p:txBody>
      </p:sp>
      <p:sp>
        <p:nvSpPr>
          <p:cNvPr id="8" name="TextBox 14" hidden="1"/>
          <p:cNvSpPr/>
          <p:nvPr/>
        </p:nvSpPr>
        <p:spPr>
          <a:xfrm>
            <a:off x="18202320" y="391248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40</a:t>
            </a:r>
            <a:endParaRPr b="0" lang="en-GB" sz="1800" spc="-1" strike="noStrike">
              <a:solidFill>
                <a:srgbClr val="000000"/>
              </a:solidFill>
              <a:latin typeface="Arial"/>
            </a:endParaRPr>
          </a:p>
        </p:txBody>
      </p:sp>
      <p:sp>
        <p:nvSpPr>
          <p:cNvPr id="9" name="Rectangle 15" hidden="1"/>
          <p:cNvSpPr/>
          <p:nvPr/>
        </p:nvSpPr>
        <p:spPr>
          <a:xfrm>
            <a:off x="12625560" y="4417920"/>
            <a:ext cx="1234800" cy="1234800"/>
          </a:xfrm>
          <a:prstGeom prst="rect">
            <a:avLst/>
          </a:prstGeom>
          <a:solidFill>
            <a:srgbClr val="8a3ffc"/>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#8A3FFC</a:t>
            </a:r>
            <a:endParaRPr b="0" lang="en-GB" sz="1800" spc="-1" strike="noStrike">
              <a:solidFill>
                <a:srgbClr val="ffffff"/>
              </a:solidFill>
              <a:latin typeface="Arial"/>
            </a:endParaRPr>
          </a:p>
        </p:txBody>
      </p:sp>
      <p:sp>
        <p:nvSpPr>
          <p:cNvPr id="10" name="Rectangle 16" hidden="1"/>
          <p:cNvSpPr/>
          <p:nvPr/>
        </p:nvSpPr>
        <p:spPr>
          <a:xfrm>
            <a:off x="18072000" y="4417920"/>
            <a:ext cx="1234800" cy="1234800"/>
          </a:xfrm>
          <a:prstGeom prst="rect">
            <a:avLst/>
          </a:prstGeom>
          <a:solidFill>
            <a:srgbClr val="0072c3"/>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#0072C3</a:t>
            </a:r>
            <a:endParaRPr b="0" lang="en-GB" sz="1800" spc="-1" strike="noStrike">
              <a:solidFill>
                <a:srgbClr val="ffffff"/>
              </a:solidFill>
              <a:latin typeface="Arial"/>
            </a:endParaRPr>
          </a:p>
        </p:txBody>
      </p:sp>
      <p:sp>
        <p:nvSpPr>
          <p:cNvPr id="11" name="Rectangle 17" hidden="1"/>
          <p:cNvSpPr/>
          <p:nvPr/>
        </p:nvSpPr>
        <p:spPr>
          <a:xfrm>
            <a:off x="14441040" y="4417920"/>
            <a:ext cx="1234800" cy="1234800"/>
          </a:xfrm>
          <a:prstGeom prst="rect">
            <a:avLst/>
          </a:prstGeom>
          <a:solidFill>
            <a:srgbClr val="d02670"/>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#D02670</a:t>
            </a:r>
            <a:endParaRPr b="0" lang="en-GB" sz="1800" spc="-1" strike="noStrike">
              <a:solidFill>
                <a:srgbClr val="ffffff"/>
              </a:solidFill>
              <a:latin typeface="Arial"/>
            </a:endParaRPr>
          </a:p>
        </p:txBody>
      </p:sp>
      <p:sp>
        <p:nvSpPr>
          <p:cNvPr id="12" name="Rectangle 18" hidden="1"/>
          <p:cNvSpPr/>
          <p:nvPr/>
        </p:nvSpPr>
        <p:spPr>
          <a:xfrm>
            <a:off x="16256520" y="4417920"/>
            <a:ext cx="1234800" cy="1234800"/>
          </a:xfrm>
          <a:prstGeom prst="rect">
            <a:avLst/>
          </a:prstGeom>
          <a:solidFill>
            <a:srgbClr val="007d7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#007D79</a:t>
            </a:r>
            <a:endParaRPr b="0" lang="en-GB" sz="1800" spc="-1" strike="noStrike">
              <a:solidFill>
                <a:srgbClr val="ffffff"/>
              </a:solidFill>
              <a:latin typeface="Arial"/>
            </a:endParaRPr>
          </a:p>
        </p:txBody>
      </p:sp>
      <p:sp>
        <p:nvSpPr>
          <p:cNvPr id="13" name="TextBox 19" hidden="1"/>
          <p:cNvSpPr/>
          <p:nvPr/>
        </p:nvSpPr>
        <p:spPr>
          <a:xfrm>
            <a:off x="12598200" y="560232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60</a:t>
            </a:r>
            <a:endParaRPr b="0" lang="en-GB" sz="1800" spc="-1" strike="noStrike">
              <a:solidFill>
                <a:srgbClr val="000000"/>
              </a:solidFill>
              <a:latin typeface="Arial"/>
            </a:endParaRPr>
          </a:p>
        </p:txBody>
      </p:sp>
      <p:sp>
        <p:nvSpPr>
          <p:cNvPr id="14" name="TextBox 20" hidden="1"/>
          <p:cNvSpPr/>
          <p:nvPr/>
        </p:nvSpPr>
        <p:spPr>
          <a:xfrm>
            <a:off x="14297760" y="560232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60</a:t>
            </a:r>
            <a:endParaRPr b="0" lang="en-GB" sz="1800" spc="-1" strike="noStrike">
              <a:solidFill>
                <a:srgbClr val="000000"/>
              </a:solidFill>
              <a:latin typeface="Arial"/>
            </a:endParaRPr>
          </a:p>
        </p:txBody>
      </p:sp>
      <p:sp>
        <p:nvSpPr>
          <p:cNvPr id="15" name="TextBox 21" hidden="1"/>
          <p:cNvSpPr/>
          <p:nvPr/>
        </p:nvSpPr>
        <p:spPr>
          <a:xfrm>
            <a:off x="16408080" y="560232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60</a:t>
            </a:r>
            <a:endParaRPr b="0" lang="en-GB" sz="1800" spc="-1" strike="noStrike">
              <a:solidFill>
                <a:srgbClr val="000000"/>
              </a:solidFill>
              <a:latin typeface="Arial"/>
            </a:endParaRPr>
          </a:p>
        </p:txBody>
      </p:sp>
      <p:sp>
        <p:nvSpPr>
          <p:cNvPr id="16" name="TextBox 22" hidden="1"/>
          <p:cNvSpPr/>
          <p:nvPr/>
        </p:nvSpPr>
        <p:spPr>
          <a:xfrm>
            <a:off x="18202320" y="560232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60</a:t>
            </a:r>
            <a:endParaRPr b="0" lang="en-GB" sz="1800" spc="-1" strike="noStrike">
              <a:solidFill>
                <a:srgbClr val="000000"/>
              </a:solidFill>
              <a:latin typeface="Arial"/>
            </a:endParaRPr>
          </a:p>
        </p:txBody>
      </p:sp>
      <p:sp>
        <p:nvSpPr>
          <p:cNvPr id="17" name="Rectangle 23" hidden="1"/>
          <p:cNvSpPr/>
          <p:nvPr/>
        </p:nvSpPr>
        <p:spPr>
          <a:xfrm>
            <a:off x="19512360" y="2712240"/>
            <a:ext cx="1266840" cy="1266840"/>
          </a:xfrm>
          <a:prstGeom prst="rect">
            <a:avLst/>
          </a:prstGeom>
          <a:solidFill>
            <a:srgbClr val="12161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Icon</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a:t>
            </a:r>
            <a:r>
              <a:rPr b="0" lang="en-US" sz="1800" spc="-1" strike="noStrike">
                <a:solidFill>
                  <a:srgbClr val="ffffff"/>
                </a:solidFill>
                <a:latin typeface="IBM Plex Mono"/>
              </a:rPr>
              <a:t>000000</a:t>
            </a:r>
            <a:endParaRPr b="0" lang="en-GB" sz="1800" spc="-1" strike="noStrike">
              <a:solidFill>
                <a:srgbClr val="ffffff"/>
              </a:solidFill>
              <a:latin typeface="Arial"/>
            </a:endParaRPr>
          </a:p>
        </p:txBody>
      </p:sp>
      <p:sp>
        <p:nvSpPr>
          <p:cNvPr id="18" name="Rectangle 24" hidden="1"/>
          <p:cNvSpPr/>
          <p:nvPr/>
        </p:nvSpPr>
        <p:spPr>
          <a:xfrm>
            <a:off x="19510560" y="4403880"/>
            <a:ext cx="1262880" cy="1262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Icon</a:t>
            </a:r>
            <a:endParaRPr b="0" lang="en-GB" sz="1800" spc="-1" strike="noStrike">
              <a:solidFill>
                <a:srgbClr val="000000"/>
              </a:solidFill>
              <a:latin typeface="Arial"/>
            </a:endParaRPr>
          </a:p>
          <a:p>
            <a:pPr algn="ctr" defTabSz="914400">
              <a:lnSpc>
                <a:spcPct val="100000"/>
              </a:lnSpc>
            </a:pPr>
            <a:r>
              <a:rPr b="0" lang="en-US" sz="1800" spc="-1" strike="noStrike">
                <a:solidFill>
                  <a:srgbClr val="262626"/>
                </a:solidFill>
                <a:latin typeface="IBM Plex Sans"/>
              </a:rPr>
              <a:t>#</a:t>
            </a:r>
            <a:r>
              <a:rPr b="0" lang="en-US" sz="1800" spc="-1" strike="noStrike">
                <a:solidFill>
                  <a:srgbClr val="262626"/>
                </a:solidFill>
                <a:latin typeface="IBM Plex Mono"/>
              </a:rPr>
              <a:t>FFFFFF</a:t>
            </a:r>
            <a:endParaRPr b="0" lang="en-GB" sz="1800" spc="-1" strike="noStrike">
              <a:solidFill>
                <a:srgbClr val="000000"/>
              </a:solidFill>
              <a:latin typeface="Arial"/>
            </a:endParaRPr>
          </a:p>
        </p:txBody>
      </p:sp>
      <p:sp>
        <p:nvSpPr>
          <p:cNvPr id="19" name="Rectangle 25" hidden="1"/>
          <p:cNvSpPr/>
          <p:nvPr/>
        </p:nvSpPr>
        <p:spPr>
          <a:xfrm>
            <a:off x="12625560" y="1072800"/>
            <a:ext cx="1234800" cy="1234800"/>
          </a:xfrm>
          <a:prstGeom prst="rect">
            <a:avLst/>
          </a:prstGeom>
          <a:solidFill>
            <a:srgbClr val="f6f2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#F6F2FF</a:t>
            </a:r>
            <a:endParaRPr b="0" lang="en-GB" sz="1800" spc="-1" strike="noStrike">
              <a:solidFill>
                <a:srgbClr val="000000"/>
              </a:solidFill>
              <a:latin typeface="Arial"/>
            </a:endParaRPr>
          </a:p>
        </p:txBody>
      </p:sp>
      <p:sp>
        <p:nvSpPr>
          <p:cNvPr id="20" name="Rectangle 26" hidden="1"/>
          <p:cNvSpPr/>
          <p:nvPr/>
        </p:nvSpPr>
        <p:spPr>
          <a:xfrm>
            <a:off x="18072000" y="1072800"/>
            <a:ext cx="1234800" cy="1234800"/>
          </a:xfrm>
          <a:prstGeom prst="rect">
            <a:avLst/>
          </a:prstGeom>
          <a:solidFill>
            <a:srgbClr val="e5f6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#E5F6FF</a:t>
            </a:r>
            <a:endParaRPr b="0" lang="en-GB" sz="1800" spc="-1" strike="noStrike">
              <a:solidFill>
                <a:srgbClr val="000000"/>
              </a:solidFill>
              <a:latin typeface="Arial"/>
            </a:endParaRPr>
          </a:p>
        </p:txBody>
      </p:sp>
      <p:sp>
        <p:nvSpPr>
          <p:cNvPr id="21" name="Rectangle 27" hidden="1"/>
          <p:cNvSpPr/>
          <p:nvPr/>
        </p:nvSpPr>
        <p:spPr>
          <a:xfrm>
            <a:off x="14441040" y="1072800"/>
            <a:ext cx="1234800" cy="1234800"/>
          </a:xfrm>
          <a:prstGeom prst="rect">
            <a:avLst/>
          </a:prstGeom>
          <a:solidFill>
            <a:srgbClr val="fff0f7"/>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#FFF0F7</a:t>
            </a:r>
            <a:endParaRPr b="0" lang="en-GB" sz="1800" spc="-1" strike="noStrike">
              <a:solidFill>
                <a:srgbClr val="000000"/>
              </a:solidFill>
              <a:latin typeface="Arial"/>
            </a:endParaRPr>
          </a:p>
        </p:txBody>
      </p:sp>
      <p:sp>
        <p:nvSpPr>
          <p:cNvPr id="22" name="Rectangle 28" hidden="1"/>
          <p:cNvSpPr/>
          <p:nvPr/>
        </p:nvSpPr>
        <p:spPr>
          <a:xfrm>
            <a:off x="16256520" y="1072800"/>
            <a:ext cx="1234800" cy="1234800"/>
          </a:xfrm>
          <a:prstGeom prst="rect">
            <a:avLst/>
          </a:prstGeom>
          <a:solidFill>
            <a:srgbClr val="d9fbfb"/>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#D9FBFB</a:t>
            </a:r>
            <a:endParaRPr b="0" lang="en-GB" sz="1800" spc="-1" strike="noStrike">
              <a:solidFill>
                <a:srgbClr val="000000"/>
              </a:solidFill>
              <a:latin typeface="Arial"/>
            </a:endParaRPr>
          </a:p>
        </p:txBody>
      </p:sp>
      <p:sp>
        <p:nvSpPr>
          <p:cNvPr id="23" name="TextBox 29" hidden="1"/>
          <p:cNvSpPr/>
          <p:nvPr/>
        </p:nvSpPr>
        <p:spPr>
          <a:xfrm>
            <a:off x="12598200" y="225684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10</a:t>
            </a:r>
            <a:endParaRPr b="0" lang="en-GB" sz="1800" spc="-1" strike="noStrike">
              <a:solidFill>
                <a:srgbClr val="000000"/>
              </a:solidFill>
              <a:latin typeface="Arial"/>
            </a:endParaRPr>
          </a:p>
        </p:txBody>
      </p:sp>
      <p:sp>
        <p:nvSpPr>
          <p:cNvPr id="24" name="TextBox 30" hidden="1"/>
          <p:cNvSpPr/>
          <p:nvPr/>
        </p:nvSpPr>
        <p:spPr>
          <a:xfrm>
            <a:off x="14298480" y="225684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10</a:t>
            </a:r>
            <a:endParaRPr b="0" lang="en-GB" sz="1800" spc="-1" strike="noStrike">
              <a:solidFill>
                <a:srgbClr val="000000"/>
              </a:solidFill>
              <a:latin typeface="Arial"/>
            </a:endParaRPr>
          </a:p>
        </p:txBody>
      </p:sp>
      <p:sp>
        <p:nvSpPr>
          <p:cNvPr id="25" name="TextBox 31" hidden="1"/>
          <p:cNvSpPr/>
          <p:nvPr/>
        </p:nvSpPr>
        <p:spPr>
          <a:xfrm>
            <a:off x="16407720" y="225684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10</a:t>
            </a:r>
            <a:endParaRPr b="0" lang="en-GB" sz="1800" spc="-1" strike="noStrike">
              <a:solidFill>
                <a:srgbClr val="000000"/>
              </a:solidFill>
              <a:latin typeface="Arial"/>
            </a:endParaRPr>
          </a:p>
        </p:txBody>
      </p:sp>
      <p:sp>
        <p:nvSpPr>
          <p:cNvPr id="26" name="TextBox 32" hidden="1"/>
          <p:cNvSpPr/>
          <p:nvPr/>
        </p:nvSpPr>
        <p:spPr>
          <a:xfrm>
            <a:off x="18202320" y="225684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10</a:t>
            </a:r>
            <a:endParaRPr b="0" lang="en-GB" sz="1800" spc="-1" strike="noStrike">
              <a:solidFill>
                <a:srgbClr val="000000"/>
              </a:solidFill>
              <a:latin typeface="Arial"/>
            </a:endParaRPr>
          </a:p>
        </p:txBody>
      </p:sp>
      <p:sp>
        <p:nvSpPr>
          <p:cNvPr id="27" name="Rectangle 33" hidden="1"/>
          <p:cNvSpPr/>
          <p:nvPr/>
        </p:nvSpPr>
        <p:spPr>
          <a:xfrm>
            <a:off x="16221960" y="-2341800"/>
            <a:ext cx="1266840" cy="1266840"/>
          </a:xfrm>
          <a:prstGeom prst="rect">
            <a:avLst/>
          </a:prstGeom>
          <a:solidFill>
            <a:srgbClr val="c1c7cd"/>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#C1C7CD</a:t>
            </a:r>
            <a:endParaRPr b="0" lang="en-GB" sz="1800" spc="-1" strike="noStrike">
              <a:solidFill>
                <a:srgbClr val="000000"/>
              </a:solidFill>
              <a:latin typeface="Arial"/>
            </a:endParaRPr>
          </a:p>
        </p:txBody>
      </p:sp>
      <p:sp>
        <p:nvSpPr>
          <p:cNvPr id="28" name="Rectangle 36" hidden="1"/>
          <p:cNvSpPr/>
          <p:nvPr/>
        </p:nvSpPr>
        <p:spPr>
          <a:xfrm>
            <a:off x="16221960" y="-802080"/>
            <a:ext cx="1266840" cy="1266840"/>
          </a:xfrm>
          <a:prstGeom prst="rect">
            <a:avLst/>
          </a:prstGeom>
          <a:solidFill>
            <a:srgbClr val="f2f4f8"/>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#F2F4F8</a:t>
            </a:r>
            <a:endParaRPr b="0" lang="en-GB" sz="1800" spc="-1" strike="noStrike">
              <a:solidFill>
                <a:srgbClr val="000000"/>
              </a:solidFill>
              <a:latin typeface="Arial"/>
            </a:endParaRPr>
          </a:p>
        </p:txBody>
      </p:sp>
      <p:sp>
        <p:nvSpPr>
          <p:cNvPr id="29" name="Rectangle 37" hidden="1"/>
          <p:cNvSpPr/>
          <p:nvPr/>
        </p:nvSpPr>
        <p:spPr>
          <a:xfrm>
            <a:off x="14397120" y="-2352240"/>
            <a:ext cx="1266840" cy="126684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#BE95FF</a:t>
            </a:r>
            <a:endParaRPr b="0" lang="en-GB" sz="1800" spc="-1" strike="noStrike">
              <a:solidFill>
                <a:srgbClr val="000000"/>
              </a:solidFill>
              <a:latin typeface="Arial"/>
            </a:endParaRPr>
          </a:p>
        </p:txBody>
      </p:sp>
      <p:sp>
        <p:nvSpPr>
          <p:cNvPr id="30" name="Rectangle 38" hidden="1"/>
          <p:cNvSpPr/>
          <p:nvPr/>
        </p:nvSpPr>
        <p:spPr>
          <a:xfrm>
            <a:off x="14397120" y="-812160"/>
            <a:ext cx="1266840" cy="126684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#33B1FF</a:t>
            </a:r>
            <a:endParaRPr b="0" lang="en-GB" sz="1800" spc="-1" strike="noStrike">
              <a:solidFill>
                <a:srgbClr val="ffffff"/>
              </a:solidFill>
              <a:latin typeface="Arial"/>
            </a:endParaRPr>
          </a:p>
        </p:txBody>
      </p:sp>
      <p:sp>
        <p:nvSpPr>
          <p:cNvPr id="31" name="Rectangle 41" hidden="1"/>
          <p:cNvSpPr/>
          <p:nvPr/>
        </p:nvSpPr>
        <p:spPr>
          <a:xfrm>
            <a:off x="12572280" y="-2309040"/>
            <a:ext cx="1266840" cy="126684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#08BDBA</a:t>
            </a:r>
            <a:endParaRPr b="0" lang="en-GB" sz="1800" spc="-1" strike="noStrike">
              <a:solidFill>
                <a:srgbClr val="ffffff"/>
              </a:solidFill>
              <a:latin typeface="Arial"/>
            </a:endParaRPr>
          </a:p>
        </p:txBody>
      </p:sp>
      <p:sp>
        <p:nvSpPr>
          <p:cNvPr id="32" name="Rectangle 42" hidden="1"/>
          <p:cNvSpPr/>
          <p:nvPr/>
        </p:nvSpPr>
        <p:spPr>
          <a:xfrm>
            <a:off x="12572280" y="-769320"/>
            <a:ext cx="1266840" cy="1266840"/>
          </a:xfrm>
          <a:prstGeom prst="rect">
            <a:avLst/>
          </a:prstGeom>
          <a:solidFill>
            <a:srgbClr val="78a9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#78A9FF</a:t>
            </a:r>
            <a:endParaRPr b="0" lang="en-GB" sz="1800" spc="-1" strike="noStrike">
              <a:solidFill>
                <a:srgbClr val="000000"/>
              </a:solidFill>
              <a:latin typeface="Arial"/>
            </a:endParaRPr>
          </a:p>
        </p:txBody>
      </p:sp>
      <p:sp>
        <p:nvSpPr>
          <p:cNvPr id="33" name="Rectangle 45" hidden="1"/>
          <p:cNvSpPr/>
          <p:nvPr/>
        </p:nvSpPr>
        <p:spPr>
          <a:xfrm>
            <a:off x="17993880" y="-2309040"/>
            <a:ext cx="1266840" cy="1266840"/>
          </a:xfrm>
          <a:prstGeom prst="rect">
            <a:avLst/>
          </a:prstGeom>
          <a:solidFill>
            <a:srgbClr val="525252"/>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Labels</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#525252</a:t>
            </a:r>
            <a:endParaRPr b="0" lang="en-GB" sz="1800" spc="-1" strike="noStrike">
              <a:solidFill>
                <a:srgbClr val="ffffff"/>
              </a:solidFill>
              <a:latin typeface="Arial"/>
            </a:endParaRPr>
          </a:p>
        </p:txBody>
      </p:sp>
      <p:sp>
        <p:nvSpPr>
          <p:cNvPr id="34" name="Rectangle 46" hidden="1"/>
          <p:cNvSpPr/>
          <p:nvPr/>
        </p:nvSpPr>
        <p:spPr>
          <a:xfrm>
            <a:off x="17993880" y="-812160"/>
            <a:ext cx="1266840" cy="1266840"/>
          </a:xfrm>
          <a:prstGeom prst="rect">
            <a:avLst/>
          </a:prstGeom>
          <a:solidFill>
            <a:srgbClr val="26262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Text</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#262626</a:t>
            </a:r>
            <a:endParaRPr b="0" lang="en-GB" sz="1800" spc="-1" strike="noStrike">
              <a:solidFill>
                <a:srgbClr val="ffffff"/>
              </a:solidFill>
              <a:latin typeface="Arial"/>
            </a:endParaRPr>
          </a:p>
        </p:txBody>
      </p:sp>
      <p:grpSp>
        <p:nvGrpSpPr>
          <p:cNvPr id="35" name="Group 63"/>
          <p:cNvGrpSpPr/>
          <p:nvPr/>
        </p:nvGrpSpPr>
        <p:grpSpPr>
          <a:xfrm>
            <a:off x="11094840" y="6246000"/>
            <a:ext cx="1097280" cy="612000"/>
            <a:chOff x="11094840" y="6246000"/>
            <a:chExt cx="1097280" cy="612000"/>
          </a:xfrm>
        </p:grpSpPr>
        <p:pic>
          <p:nvPicPr>
            <p:cNvPr id="36" name="Graphic 59" descr=""/>
            <p:cNvPicPr/>
            <p:nvPr/>
          </p:nvPicPr>
          <p:blipFill>
            <a:blip r:embed="rId4">
              <a:extLst>
                <a:ext uri="{96DAC541-7B7A-43D3-8B79-37D633B846F1}">
                  <asvg:svgBlip xmlns:asvg="http://schemas.microsoft.com/office/drawing/2016/SVG/main" r:embed="rId5"/>
                </a:ext>
              </a:extLst>
            </a:blip>
            <a:stretch/>
          </p:blipFill>
          <p:spPr>
            <a:xfrm>
              <a:off x="11337840" y="6372720"/>
              <a:ext cx="612000" cy="241920"/>
            </a:xfrm>
            <a:prstGeom prst="rect">
              <a:avLst/>
            </a:prstGeom>
            <a:ln w="0">
              <a:noFill/>
            </a:ln>
          </p:spPr>
        </p:pic>
        <p:pic>
          <p:nvPicPr>
            <p:cNvPr id="37" name="Graphic 60" descr=""/>
            <p:cNvPicPr/>
            <p:nvPr/>
          </p:nvPicPr>
          <p:blipFill>
            <a:blip r:embed="rId6">
              <a:extLst>
                <a:ext uri="{96DAC541-7B7A-43D3-8B79-37D633B846F1}">
                  <asvg:svgBlip xmlns:asvg="http://schemas.microsoft.com/office/drawing/2016/SVG/main" r:embed="rId7"/>
                </a:ext>
              </a:extLst>
            </a:blip>
            <a:stretch/>
          </p:blipFill>
          <p:spPr>
            <a:xfrm>
              <a:off x="11337840" y="6615000"/>
              <a:ext cx="612000" cy="241920"/>
            </a:xfrm>
            <a:prstGeom prst="rect">
              <a:avLst/>
            </a:prstGeom>
            <a:ln w="0">
              <a:noFill/>
            </a:ln>
          </p:spPr>
        </p:pic>
        <p:pic>
          <p:nvPicPr>
            <p:cNvPr id="38" name="Graphic 61" descr=""/>
            <p:cNvPicPr/>
            <p:nvPr/>
          </p:nvPicPr>
          <p:blipFill>
            <a:blip r:embed="rId8">
              <a:extLst>
                <a:ext uri="{96DAC541-7B7A-43D3-8B79-37D633B846F1}">
                  <asvg:svgBlip xmlns:asvg="http://schemas.microsoft.com/office/drawing/2016/SVG/main" r:embed="rId9"/>
                </a:ext>
              </a:extLst>
            </a:blip>
            <a:stretch/>
          </p:blipFill>
          <p:spPr>
            <a:xfrm rot="16200000">
              <a:off x="11765160" y="6431040"/>
              <a:ext cx="612000" cy="241920"/>
            </a:xfrm>
            <a:prstGeom prst="rect">
              <a:avLst/>
            </a:prstGeom>
            <a:ln w="0">
              <a:noFill/>
            </a:ln>
          </p:spPr>
        </p:pic>
        <p:pic>
          <p:nvPicPr>
            <p:cNvPr id="39" name="Graphic 62" descr=""/>
            <p:cNvPicPr/>
            <p:nvPr/>
          </p:nvPicPr>
          <p:blipFill>
            <a:blip r:embed="rId10">
              <a:extLst>
                <a:ext uri="{96DAC541-7B7A-43D3-8B79-37D633B846F1}">
                  <asvg:svgBlip xmlns:asvg="http://schemas.microsoft.com/office/drawing/2016/SVG/main" r:embed="rId11"/>
                </a:ext>
              </a:extLst>
            </a:blip>
            <a:stretch/>
          </p:blipFill>
          <p:spPr>
            <a:xfrm rot="16200000">
              <a:off x="10909800" y="6431040"/>
              <a:ext cx="612000" cy="241920"/>
            </a:xfrm>
            <a:prstGeom prst="rect">
              <a:avLst/>
            </a:prstGeom>
            <a:ln w="0">
              <a:noFill/>
            </a:ln>
          </p:spPr>
        </p:pic>
      </p:grpSp>
      <p:pic>
        <p:nvPicPr>
          <p:cNvPr id="40" name="Graphic 65" descr=""/>
          <p:cNvPicPr/>
          <p:nvPr/>
        </p:nvPicPr>
        <p:blipFill>
          <a:blip r:embed="rId12">
            <a:extLst>
              <a:ext uri="{96DAC541-7B7A-43D3-8B79-37D633B846F1}">
                <asvg:svgBlip xmlns:asvg="http://schemas.microsoft.com/office/drawing/2016/SVG/main" r:embed="rId13"/>
              </a:ext>
            </a:extLst>
          </a:blip>
          <a:stretch/>
        </p:blipFill>
        <p:spPr>
          <a:xfrm>
            <a:off x="241200" y="6372000"/>
            <a:ext cx="1629720" cy="246600"/>
          </a:xfrm>
          <a:prstGeom prst="rect">
            <a:avLst/>
          </a:prstGeom>
          <a:ln w="0">
            <a:noFill/>
          </a:ln>
        </p:spPr>
      </p:pic>
      <p:sp>
        <p:nvSpPr>
          <p:cNvPr id="41" name="Rectangle 66" hidden="1"/>
          <p:cNvSpPr/>
          <p:nvPr/>
        </p:nvSpPr>
        <p:spPr>
          <a:xfrm>
            <a:off x="-76320" y="6356520"/>
            <a:ext cx="12352680" cy="275760"/>
          </a:xfrm>
          <a:prstGeom prst="rect">
            <a:avLst/>
          </a:prstGeom>
          <a:noFill/>
          <a:ln w="28575">
            <a:solidFill>
              <a:srgbClr val="babab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IBM Plex Sans"/>
            </a:endParaRPr>
          </a:p>
        </p:txBody>
      </p:sp>
      <p:cxnSp>
        <p:nvCxnSpPr>
          <p:cNvPr id="42" name="Straight Connector 7"/>
          <p:cNvCxnSpPr/>
          <p:nvPr/>
        </p:nvCxnSpPr>
        <p:spPr>
          <a:xfrm>
            <a:off x="2880360" y="3648960"/>
            <a:ext cx="6432120" cy="1080"/>
          </a:xfrm>
          <a:prstGeom prst="straightConnector1">
            <a:avLst/>
          </a:prstGeom>
          <a:ln w="0">
            <a:solidFill>
              <a:srgbClr val="6c4dea"/>
            </a:solidFill>
          </a:ln>
        </p:spPr>
      </p:cxnSp>
      <p:sp>
        <p:nvSpPr>
          <p:cNvPr id="43" name="Rectangle 8"/>
          <p:cNvSpPr/>
          <p:nvPr/>
        </p:nvSpPr>
        <p:spPr>
          <a:xfrm>
            <a:off x="4093560" y="5537520"/>
            <a:ext cx="4003920" cy="303120"/>
          </a:xfrm>
          <a:prstGeom prst="rect">
            <a:avLst/>
          </a:prstGeom>
          <a:noFill/>
          <a:ln w="9525">
            <a:noFill/>
          </a:ln>
        </p:spPr>
        <p:style>
          <a:lnRef idx="0"/>
          <a:fillRef idx="0"/>
          <a:effectRef idx="0"/>
          <a:fontRef idx="minor"/>
        </p:style>
        <p:txBody>
          <a:bodyPr lIns="92160" rIns="92160" tIns="46080" bIns="46080" anchor="t">
            <a:noAutofit/>
          </a:bodyPr>
          <a:p>
            <a:pPr algn="ctr" defTabSz="914400">
              <a:lnSpc>
                <a:spcPct val="100000"/>
              </a:lnSpc>
            </a:pPr>
            <a:r>
              <a:rPr b="0" lang="en-US" sz="1400" spc="-1" strike="noStrike">
                <a:solidFill>
                  <a:srgbClr val="000000"/>
                </a:solidFill>
                <a:latin typeface="Arial"/>
              </a:rPr>
              <a:t>© IBM Corporation. All rights reserved.</a:t>
            </a:r>
            <a:endParaRPr b="0" lang="en-GB" sz="1400" spc="-1" strike="noStrike">
              <a:solidFill>
                <a:srgbClr val="000000"/>
              </a:solidFill>
              <a:latin typeface="Arial"/>
            </a:endParaRPr>
          </a:p>
        </p:txBody>
      </p:sp>
      <p:grpSp>
        <p:nvGrpSpPr>
          <p:cNvPr id="44" name="Group 4"/>
          <p:cNvGrpSpPr/>
          <p:nvPr/>
        </p:nvGrpSpPr>
        <p:grpSpPr>
          <a:xfrm>
            <a:off x="11094840" y="6246000"/>
            <a:ext cx="1097280" cy="612000"/>
            <a:chOff x="11094840" y="6246000"/>
            <a:chExt cx="1097280" cy="612000"/>
          </a:xfrm>
        </p:grpSpPr>
        <p:pic>
          <p:nvPicPr>
            <p:cNvPr id="45" name="Graphic 5" descr=""/>
            <p:cNvPicPr/>
            <p:nvPr/>
          </p:nvPicPr>
          <p:blipFill>
            <a:blip r:embed="rId14">
              <a:extLst>
                <a:ext uri="{96DAC541-7B7A-43D3-8B79-37D633B846F1}">
                  <asvg:svgBlip xmlns:asvg="http://schemas.microsoft.com/office/drawing/2016/SVG/main" r:embed="rId15"/>
                </a:ext>
              </a:extLst>
            </a:blip>
            <a:stretch/>
          </p:blipFill>
          <p:spPr>
            <a:xfrm>
              <a:off x="11337840" y="6372720"/>
              <a:ext cx="612000" cy="241920"/>
            </a:xfrm>
            <a:prstGeom prst="rect">
              <a:avLst/>
            </a:prstGeom>
            <a:ln w="0">
              <a:noFill/>
            </a:ln>
          </p:spPr>
        </p:pic>
        <p:pic>
          <p:nvPicPr>
            <p:cNvPr id="46" name="Graphic 10" descr=""/>
            <p:cNvPicPr/>
            <p:nvPr/>
          </p:nvPicPr>
          <p:blipFill>
            <a:blip r:embed="rId16">
              <a:extLst>
                <a:ext uri="{96DAC541-7B7A-43D3-8B79-37D633B846F1}">
                  <asvg:svgBlip xmlns:asvg="http://schemas.microsoft.com/office/drawing/2016/SVG/main" r:embed="rId17"/>
                </a:ext>
              </a:extLst>
            </a:blip>
            <a:stretch/>
          </p:blipFill>
          <p:spPr>
            <a:xfrm>
              <a:off x="11337840" y="6615000"/>
              <a:ext cx="612000" cy="241920"/>
            </a:xfrm>
            <a:prstGeom prst="rect">
              <a:avLst/>
            </a:prstGeom>
            <a:ln w="0">
              <a:noFill/>
            </a:ln>
          </p:spPr>
        </p:pic>
        <p:pic>
          <p:nvPicPr>
            <p:cNvPr id="47" name="Graphic 11" descr=""/>
            <p:cNvPicPr/>
            <p:nvPr/>
          </p:nvPicPr>
          <p:blipFill>
            <a:blip r:embed="rId18">
              <a:extLst>
                <a:ext uri="{96DAC541-7B7A-43D3-8B79-37D633B846F1}">
                  <asvg:svgBlip xmlns:asvg="http://schemas.microsoft.com/office/drawing/2016/SVG/main" r:embed="rId19"/>
                </a:ext>
              </a:extLst>
            </a:blip>
            <a:stretch/>
          </p:blipFill>
          <p:spPr>
            <a:xfrm rot="16200000">
              <a:off x="11765160" y="6431040"/>
              <a:ext cx="612000" cy="241920"/>
            </a:xfrm>
            <a:prstGeom prst="rect">
              <a:avLst/>
            </a:prstGeom>
            <a:ln w="0">
              <a:noFill/>
            </a:ln>
          </p:spPr>
        </p:pic>
        <p:pic>
          <p:nvPicPr>
            <p:cNvPr id="48" name="Graphic 12" descr=""/>
            <p:cNvPicPr/>
            <p:nvPr/>
          </p:nvPicPr>
          <p:blipFill>
            <a:blip r:embed="rId20">
              <a:extLst>
                <a:ext uri="{96DAC541-7B7A-43D3-8B79-37D633B846F1}">
                  <asvg:svgBlip xmlns:asvg="http://schemas.microsoft.com/office/drawing/2016/SVG/main" r:embed="rId21"/>
                </a:ext>
              </a:extLst>
            </a:blip>
            <a:stretch/>
          </p:blipFill>
          <p:spPr>
            <a:xfrm rot="16200000">
              <a:off x="10909800" y="6431040"/>
              <a:ext cx="612000" cy="241920"/>
            </a:xfrm>
            <a:prstGeom prst="rect">
              <a:avLst/>
            </a:prstGeom>
            <a:ln w="0">
              <a:noFill/>
            </a:ln>
          </p:spPr>
        </p:pic>
      </p:grpSp>
      <p:pic>
        <p:nvPicPr>
          <p:cNvPr id="49" name="Graphic 13" descr=""/>
          <p:cNvPicPr/>
          <p:nvPr/>
        </p:nvPicPr>
        <p:blipFill>
          <a:blip r:embed="rId22">
            <a:extLst>
              <a:ext uri="{96DAC541-7B7A-43D3-8B79-37D633B846F1}">
                <asvg:svgBlip xmlns:asvg="http://schemas.microsoft.com/office/drawing/2016/SVG/main" r:embed="rId23"/>
              </a:ext>
            </a:extLst>
          </a:blip>
          <a:stretch/>
        </p:blipFill>
        <p:spPr>
          <a:xfrm>
            <a:off x="241200" y="6372000"/>
            <a:ext cx="1629720" cy="246600"/>
          </a:xfrm>
          <a:prstGeom prst="rect">
            <a:avLst/>
          </a:prstGeom>
          <a:ln w="0">
            <a:noFill/>
          </a:ln>
        </p:spPr>
      </p:pic>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a:t>
            </a:r>
            <a:r>
              <a:rPr b="0" lang="en-GB" sz="3200" spc="-1" strike="noStrike">
                <a:solidFill>
                  <a:srgbClr val="000000"/>
                </a:solidFill>
                <a:latin typeface="Arial"/>
              </a:rPr>
              <a:t>edit the </a:t>
            </a:r>
            <a:r>
              <a:rPr b="0" lang="en-GB" sz="3200" spc="-1" strike="noStrike">
                <a:solidFill>
                  <a:srgbClr val="000000"/>
                </a:solidFill>
                <a:latin typeface="Arial"/>
              </a:rPr>
              <a:t>outline </a:t>
            </a:r>
            <a:r>
              <a:rPr b="0" lang="en-GB" sz="3200" spc="-1" strike="noStrike">
                <a:solidFill>
                  <a:srgbClr val="000000"/>
                </a:solidFill>
                <a:latin typeface="Arial"/>
              </a:rPr>
              <a:t>text </a:t>
            </a:r>
            <a:r>
              <a:rPr b="0" lang="en-GB" sz="3200" spc="-1" strike="noStrike">
                <a:solidFill>
                  <a:srgbClr val="000000"/>
                </a:solidFill>
                <a:latin typeface="Arial"/>
              </a:rPr>
              <a:t>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a:t>
            </a:r>
            <a:r>
              <a:rPr b="0" lang="en-GB" sz="2800" spc="-1" strike="noStrike">
                <a:solidFill>
                  <a:srgbClr val="000000"/>
                </a:solidFill>
                <a:latin typeface="Arial"/>
              </a:rPr>
              <a:t>d </a:t>
            </a:r>
            <a:r>
              <a:rPr b="0" lang="en-GB" sz="2800" spc="-1" strike="noStrike">
                <a:solidFill>
                  <a:srgbClr val="000000"/>
                </a:solidFill>
                <a:latin typeface="Arial"/>
              </a:rPr>
              <a:t>Outline </a:t>
            </a:r>
            <a:r>
              <a:rPr b="0" lang="en-GB" sz="2800" spc="-1" strike="noStrike">
                <a:solidFill>
                  <a:srgbClr val="000000"/>
                </a:solidFill>
                <a:latin typeface="Arial"/>
              </a:rPr>
              <a:t>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a:t>
            </a:r>
            <a:r>
              <a:rPr b="0" lang="en-GB" sz="2400" spc="-1" strike="noStrike">
                <a:solidFill>
                  <a:srgbClr val="000000"/>
                </a:solidFill>
                <a:latin typeface="Arial"/>
              </a:rPr>
              <a:t>Outli</a:t>
            </a:r>
            <a:r>
              <a:rPr b="0" lang="en-GB" sz="2400" spc="-1" strike="noStrike">
                <a:solidFill>
                  <a:srgbClr val="000000"/>
                </a:solidFill>
                <a:latin typeface="Arial"/>
              </a:rPr>
              <a:t>ne </a:t>
            </a:r>
            <a:r>
              <a:rPr b="0" lang="en-GB" sz="2400" spc="-1" strike="noStrike">
                <a:solidFill>
                  <a:srgbClr val="000000"/>
                </a:solidFill>
                <a:latin typeface="Arial"/>
              </a:rPr>
              <a:t>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a:t>
            </a:r>
            <a:r>
              <a:rPr b="0" lang="en-GB" sz="2000" spc="-1" strike="noStrike">
                <a:solidFill>
                  <a:srgbClr val="000000"/>
                </a:solidFill>
                <a:latin typeface="Arial"/>
              </a:rPr>
              <a:t>urt</a:t>
            </a:r>
            <a:r>
              <a:rPr b="0" lang="en-GB" sz="2000" spc="-1" strike="noStrike">
                <a:solidFill>
                  <a:srgbClr val="000000"/>
                </a:solidFill>
                <a:latin typeface="Arial"/>
              </a:rPr>
              <a:t>h </a:t>
            </a:r>
            <a:r>
              <a:rPr b="0" lang="en-GB" sz="2000" spc="-1" strike="noStrike">
                <a:solidFill>
                  <a:srgbClr val="000000"/>
                </a:solidFill>
                <a:latin typeface="Arial"/>
              </a:rPr>
              <a:t>O</a:t>
            </a:r>
            <a:r>
              <a:rPr b="0" lang="en-GB" sz="2000" spc="-1" strike="noStrike">
                <a:solidFill>
                  <a:srgbClr val="000000"/>
                </a:solidFill>
                <a:latin typeface="Arial"/>
              </a:rPr>
              <a:t>utl</a:t>
            </a:r>
            <a:r>
              <a:rPr b="0" lang="en-GB" sz="2000" spc="-1" strike="noStrike">
                <a:solidFill>
                  <a:srgbClr val="000000"/>
                </a:solidFill>
                <a:latin typeface="Arial"/>
              </a:rPr>
              <a:t>in</a:t>
            </a:r>
            <a:r>
              <a:rPr b="0" lang="en-GB" sz="2000" spc="-1" strike="noStrike">
                <a:solidFill>
                  <a:srgbClr val="000000"/>
                </a:solidFill>
                <a:latin typeface="Arial"/>
              </a:rPr>
              <a:t>e </a:t>
            </a:r>
            <a:r>
              <a:rPr b="0" lang="en-GB" sz="2000" spc="-1" strike="noStrike">
                <a:solidFill>
                  <a:srgbClr val="000000"/>
                </a:solidFill>
                <a:latin typeface="Arial"/>
              </a:rPr>
              <a:t>Le</a:t>
            </a:r>
            <a:r>
              <a:rPr b="0" lang="en-GB" sz="2000" spc="-1" strike="noStrike">
                <a:solidFill>
                  <a:srgbClr val="000000"/>
                </a:solidFill>
                <a:latin typeface="Arial"/>
              </a:rPr>
              <a:t>ve</a:t>
            </a:r>
            <a:r>
              <a:rPr b="0" lang="en-GB" sz="2000" spc="-1" strike="noStrike">
                <a:solidFill>
                  <a:srgbClr val="000000"/>
                </a:solidFill>
                <a:latin typeface="Arial"/>
              </a:rPr>
              <a:t>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a:t>
            </a:r>
            <a:r>
              <a:rPr b="0" lang="en-GB" sz="2000" spc="-1" strike="noStrike">
                <a:solidFill>
                  <a:srgbClr val="000000"/>
                </a:solidFill>
                <a:latin typeface="Arial"/>
              </a:rPr>
              <a:t>i</a:t>
            </a:r>
            <a:r>
              <a:rPr b="0" lang="en-GB" sz="2000" spc="-1" strike="noStrike">
                <a:solidFill>
                  <a:srgbClr val="000000"/>
                </a:solidFill>
                <a:latin typeface="Arial"/>
              </a:rPr>
              <a:t>f</a:t>
            </a:r>
            <a:r>
              <a:rPr b="0" lang="en-GB" sz="2000" spc="-1" strike="noStrike">
                <a:solidFill>
                  <a:srgbClr val="000000"/>
                </a:solidFill>
                <a:latin typeface="Arial"/>
              </a:rPr>
              <a:t>t</a:t>
            </a:r>
            <a:r>
              <a:rPr b="0" lang="en-GB" sz="2000" spc="-1" strike="noStrike">
                <a:solidFill>
                  <a:srgbClr val="000000"/>
                </a:solidFill>
                <a:latin typeface="Arial"/>
              </a:rPr>
              <a:t>h</a:t>
            </a:r>
            <a:r>
              <a:rPr b="0" lang="en-GB" sz="2000" spc="-1" strike="noStrike">
                <a:solidFill>
                  <a:srgbClr val="000000"/>
                </a:solidFill>
                <a:latin typeface="Arial"/>
              </a:rPr>
              <a:t> </a:t>
            </a:r>
            <a:r>
              <a:rPr b="0" lang="en-GB" sz="2000" spc="-1" strike="noStrike">
                <a:solidFill>
                  <a:srgbClr val="000000"/>
                </a:solidFill>
                <a:latin typeface="Arial"/>
              </a:rPr>
              <a:t>O</a:t>
            </a:r>
            <a:r>
              <a:rPr b="0" lang="en-GB" sz="2000" spc="-1" strike="noStrike">
                <a:solidFill>
                  <a:srgbClr val="000000"/>
                </a:solidFill>
                <a:latin typeface="Arial"/>
              </a:rPr>
              <a:t>u</a:t>
            </a:r>
            <a:r>
              <a:rPr b="0" lang="en-GB" sz="2000" spc="-1" strike="noStrike">
                <a:solidFill>
                  <a:srgbClr val="000000"/>
                </a:solidFill>
                <a:latin typeface="Arial"/>
              </a:rPr>
              <a:t>t</a:t>
            </a:r>
            <a:r>
              <a:rPr b="0" lang="en-GB" sz="2000" spc="-1" strike="noStrike">
                <a:solidFill>
                  <a:srgbClr val="000000"/>
                </a:solidFill>
                <a:latin typeface="Arial"/>
              </a:rPr>
              <a:t>l</a:t>
            </a:r>
            <a:r>
              <a:rPr b="0" lang="en-GB" sz="2000" spc="-1" strike="noStrike">
                <a:solidFill>
                  <a:srgbClr val="000000"/>
                </a:solidFill>
                <a:latin typeface="Arial"/>
              </a:rPr>
              <a:t>i</a:t>
            </a:r>
            <a:r>
              <a:rPr b="0" lang="en-GB" sz="2000" spc="-1" strike="noStrike">
                <a:solidFill>
                  <a:srgbClr val="000000"/>
                </a:solidFill>
                <a:latin typeface="Arial"/>
              </a:rPr>
              <a:t>n</a:t>
            </a:r>
            <a:r>
              <a:rPr b="0" lang="en-GB" sz="2000" spc="-1" strike="noStrike">
                <a:solidFill>
                  <a:srgbClr val="000000"/>
                </a:solidFill>
                <a:latin typeface="Arial"/>
              </a:rPr>
              <a:t>e</a:t>
            </a:r>
            <a:r>
              <a:rPr b="0" lang="en-GB" sz="2000" spc="-1" strike="noStrike">
                <a:solidFill>
                  <a:srgbClr val="000000"/>
                </a:solidFill>
                <a:latin typeface="Arial"/>
              </a:rPr>
              <a:t> </a:t>
            </a:r>
            <a:r>
              <a:rPr b="0" lang="en-GB" sz="2000" spc="-1" strike="noStrike">
                <a:solidFill>
                  <a:srgbClr val="000000"/>
                </a:solidFill>
                <a:latin typeface="Arial"/>
              </a:rPr>
              <a:t>L</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a:t>
            </a:r>
            <a:r>
              <a:rPr b="0" lang="en-GB" sz="2000" spc="-1" strike="noStrike">
                <a:solidFill>
                  <a:srgbClr val="000000"/>
                </a:solidFill>
                <a:latin typeface="Arial"/>
              </a:rPr>
              <a:t>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a:t>
            </a:r>
            <a:r>
              <a:rPr b="0" lang="en-GB" sz="2000" spc="-1" strike="noStrike">
                <a:solidFill>
                  <a:srgbClr val="000000"/>
                </a:solidFill>
                <a:latin typeface="Arial"/>
              </a:rPr>
              <a:t>i</a:t>
            </a:r>
            <a:r>
              <a:rPr b="0" lang="en-GB" sz="2000" spc="-1" strike="noStrike">
                <a:solidFill>
                  <a:srgbClr val="000000"/>
                </a:solidFill>
                <a:latin typeface="Arial"/>
              </a:rPr>
              <a:t>x</a:t>
            </a:r>
            <a:r>
              <a:rPr b="0" lang="en-GB" sz="2000" spc="-1" strike="noStrike">
                <a:solidFill>
                  <a:srgbClr val="000000"/>
                </a:solidFill>
                <a:latin typeface="Arial"/>
              </a:rPr>
              <a:t>t</a:t>
            </a:r>
            <a:r>
              <a:rPr b="0" lang="en-GB" sz="2000" spc="-1" strike="noStrike">
                <a:solidFill>
                  <a:srgbClr val="000000"/>
                </a:solidFill>
                <a:latin typeface="Arial"/>
              </a:rPr>
              <a:t>h</a:t>
            </a:r>
            <a:r>
              <a:rPr b="0" lang="en-GB" sz="2000" spc="-1" strike="noStrike">
                <a:solidFill>
                  <a:srgbClr val="000000"/>
                </a:solidFill>
                <a:latin typeface="Arial"/>
              </a:rPr>
              <a:t> </a:t>
            </a:r>
            <a:r>
              <a:rPr b="0" lang="en-GB" sz="2000" spc="-1" strike="noStrike">
                <a:solidFill>
                  <a:srgbClr val="000000"/>
                </a:solidFill>
                <a:latin typeface="Arial"/>
              </a:rPr>
              <a:t>O</a:t>
            </a:r>
            <a:r>
              <a:rPr b="0" lang="en-GB" sz="2000" spc="-1" strike="noStrike">
                <a:solidFill>
                  <a:srgbClr val="000000"/>
                </a:solidFill>
                <a:latin typeface="Arial"/>
              </a:rPr>
              <a:t>u</a:t>
            </a:r>
            <a:r>
              <a:rPr b="0" lang="en-GB" sz="2000" spc="-1" strike="noStrike">
                <a:solidFill>
                  <a:srgbClr val="000000"/>
                </a:solidFill>
                <a:latin typeface="Arial"/>
              </a:rPr>
              <a:t>t</a:t>
            </a:r>
            <a:r>
              <a:rPr b="0" lang="en-GB" sz="2000" spc="-1" strike="noStrike">
                <a:solidFill>
                  <a:srgbClr val="000000"/>
                </a:solidFill>
                <a:latin typeface="Arial"/>
              </a:rPr>
              <a:t>l</a:t>
            </a:r>
            <a:r>
              <a:rPr b="0" lang="en-GB" sz="2000" spc="-1" strike="noStrike">
                <a:solidFill>
                  <a:srgbClr val="000000"/>
                </a:solidFill>
                <a:latin typeface="Arial"/>
              </a:rPr>
              <a:t>i</a:t>
            </a:r>
            <a:r>
              <a:rPr b="0" lang="en-GB" sz="2000" spc="-1" strike="noStrike">
                <a:solidFill>
                  <a:srgbClr val="000000"/>
                </a:solidFill>
                <a:latin typeface="Arial"/>
              </a:rPr>
              <a:t>n</a:t>
            </a:r>
            <a:r>
              <a:rPr b="0" lang="en-GB" sz="2000" spc="-1" strike="noStrike">
                <a:solidFill>
                  <a:srgbClr val="000000"/>
                </a:solidFill>
                <a:latin typeface="Arial"/>
              </a:rPr>
              <a:t>e</a:t>
            </a:r>
            <a:r>
              <a:rPr b="0" lang="en-GB" sz="2000" spc="-1" strike="noStrike">
                <a:solidFill>
                  <a:srgbClr val="000000"/>
                </a:solidFill>
                <a:latin typeface="Arial"/>
              </a:rPr>
              <a:t> </a:t>
            </a:r>
            <a:r>
              <a:rPr b="0" lang="en-GB" sz="2000" spc="-1" strike="noStrike">
                <a:solidFill>
                  <a:srgbClr val="000000"/>
                </a:solidFill>
                <a:latin typeface="Arial"/>
              </a:rPr>
              <a:t>L</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a:t>
            </a:r>
            <a:r>
              <a:rPr b="0" lang="en-GB" sz="2000" spc="-1" strike="noStrike">
                <a:solidFill>
                  <a:srgbClr val="000000"/>
                </a:solidFill>
                <a:latin typeface="Arial"/>
              </a:rPr>
              <a:t>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a:t>
            </a:r>
            <a:r>
              <a:rPr b="0" lang="en-GB" sz="2000" spc="-1" strike="noStrike">
                <a:solidFill>
                  <a:srgbClr val="000000"/>
                </a:solidFill>
                <a:latin typeface="Arial"/>
              </a:rPr>
              <a:t>n</a:t>
            </a:r>
            <a:r>
              <a:rPr b="0" lang="en-GB" sz="2000" spc="-1" strike="noStrike">
                <a:solidFill>
                  <a:srgbClr val="000000"/>
                </a:solidFill>
                <a:latin typeface="Arial"/>
              </a:rPr>
              <a:t>t</a:t>
            </a:r>
            <a:r>
              <a:rPr b="0" lang="en-GB" sz="2000" spc="-1" strike="noStrike">
                <a:solidFill>
                  <a:srgbClr val="000000"/>
                </a:solidFill>
                <a:latin typeface="Arial"/>
              </a:rPr>
              <a:t>h</a:t>
            </a:r>
            <a:r>
              <a:rPr b="0" lang="en-GB" sz="2000" spc="-1" strike="noStrike">
                <a:solidFill>
                  <a:srgbClr val="000000"/>
                </a:solidFill>
                <a:latin typeface="Arial"/>
              </a:rPr>
              <a:t> </a:t>
            </a:r>
            <a:r>
              <a:rPr b="0" lang="en-GB" sz="2000" spc="-1" strike="noStrike">
                <a:solidFill>
                  <a:srgbClr val="000000"/>
                </a:solidFill>
                <a:latin typeface="Arial"/>
              </a:rPr>
              <a:t>O</a:t>
            </a:r>
            <a:r>
              <a:rPr b="0" lang="en-GB" sz="2000" spc="-1" strike="noStrike">
                <a:solidFill>
                  <a:srgbClr val="000000"/>
                </a:solidFill>
                <a:latin typeface="Arial"/>
              </a:rPr>
              <a:t>u</a:t>
            </a:r>
            <a:r>
              <a:rPr b="0" lang="en-GB" sz="2000" spc="-1" strike="noStrike">
                <a:solidFill>
                  <a:srgbClr val="000000"/>
                </a:solidFill>
                <a:latin typeface="Arial"/>
              </a:rPr>
              <a:t>t</a:t>
            </a:r>
            <a:r>
              <a:rPr b="0" lang="en-GB" sz="2000" spc="-1" strike="noStrike">
                <a:solidFill>
                  <a:srgbClr val="000000"/>
                </a:solidFill>
                <a:latin typeface="Arial"/>
              </a:rPr>
              <a:t>l</a:t>
            </a:r>
            <a:r>
              <a:rPr b="0" lang="en-GB" sz="2000" spc="-1" strike="noStrike">
                <a:solidFill>
                  <a:srgbClr val="000000"/>
                </a:solidFill>
                <a:latin typeface="Arial"/>
              </a:rPr>
              <a:t>i</a:t>
            </a:r>
            <a:r>
              <a:rPr b="0" lang="en-GB" sz="2000" spc="-1" strike="noStrike">
                <a:solidFill>
                  <a:srgbClr val="000000"/>
                </a:solidFill>
                <a:latin typeface="Arial"/>
              </a:rPr>
              <a:t>n</a:t>
            </a:r>
            <a:r>
              <a:rPr b="0" lang="en-GB" sz="2000" spc="-1" strike="noStrike">
                <a:solidFill>
                  <a:srgbClr val="000000"/>
                </a:solidFill>
                <a:latin typeface="Arial"/>
              </a:rPr>
              <a:t>e</a:t>
            </a:r>
            <a:r>
              <a:rPr b="0" lang="en-GB" sz="2000" spc="-1" strike="noStrike">
                <a:solidFill>
                  <a:srgbClr val="000000"/>
                </a:solidFill>
                <a:latin typeface="Arial"/>
              </a:rPr>
              <a:t> </a:t>
            </a:r>
            <a:r>
              <a:rPr b="0" lang="en-GB" sz="2000" spc="-1" strike="noStrike">
                <a:solidFill>
                  <a:srgbClr val="000000"/>
                </a:solidFill>
                <a:latin typeface="Arial"/>
              </a:rPr>
              <a:t>L</a:t>
            </a:r>
            <a:r>
              <a:rPr b="0" lang="en-GB" sz="2000" spc="-1" strike="noStrike">
                <a:solidFill>
                  <a:srgbClr val="000000"/>
                </a:solidFill>
                <a:latin typeface="Arial"/>
              </a:rPr>
              <a:t>e</a:t>
            </a:r>
            <a:r>
              <a:rPr b="0" lang="en-GB" sz="2000" spc="-1" strike="noStrike">
                <a:solidFill>
                  <a:srgbClr val="000000"/>
                </a:solidFill>
                <a:latin typeface="Arial"/>
              </a:rPr>
              <a:t>v</a:t>
            </a:r>
            <a:r>
              <a:rPr b="0" lang="en-GB" sz="2000" spc="-1" strike="noStrike">
                <a:solidFill>
                  <a:srgbClr val="000000"/>
                </a:solidFill>
                <a:latin typeface="Arial"/>
              </a:rPr>
              <a:t>e</a:t>
            </a:r>
            <a:r>
              <a:rPr b="0" lang="en-GB" sz="2000" spc="-1" strike="noStrike">
                <a:solidFill>
                  <a:srgbClr val="000000"/>
                </a:solidFill>
                <a:latin typeface="Arial"/>
              </a:rPr>
              <a:t>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2" name="Picture 11" descr="Text, logo&#10;&#10;Description automatically generated"/>
          <p:cNvPicPr/>
          <p:nvPr/>
        </p:nvPicPr>
        <p:blipFill>
          <a:blip r:embed="rId2">
            <a:alphaModFix amt="5000"/>
            <a:extLst>
              <a:ext uri="{BEBA8EAE-BF5A-486C-A8C5-ECC9F3942E4B}">
                <a14:imgProps xmlns:a14="http://schemas.microsoft.com/office/drawing/2010/main">
                  <a14:imgLayer r:embed="rId3">
                    <a14:imgEffect>
                      <a14:brightnessContrast contrast="-77000" sat="155000"/>
                    </a14:imgEffect>
                  </a14:imgLayer>
                </a14:imgProps>
              </a:ext>
            </a:extLst>
          </a:blip>
          <a:srcRect l="-1923" t="0" r="70316" b="0"/>
          <a:stretch/>
        </p:blipFill>
        <p:spPr>
          <a:xfrm>
            <a:off x="3345120" y="1418760"/>
            <a:ext cx="5500800" cy="4825080"/>
          </a:xfrm>
          <a:prstGeom prst="rect">
            <a:avLst/>
          </a:prstGeom>
          <a:ln w="0">
            <a:noFill/>
          </a:ln>
        </p:spPr>
      </p:pic>
      <p:sp>
        <p:nvSpPr>
          <p:cNvPr id="53" name="Rectangle 3"/>
          <p:cNvSpPr/>
          <p:nvPr/>
        </p:nvSpPr>
        <p:spPr>
          <a:xfrm>
            <a:off x="12625560" y="2728440"/>
            <a:ext cx="1234800" cy="123480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#BE95FF</a:t>
            </a:r>
            <a:endParaRPr b="0" lang="en-GB" sz="1800" spc="-1" strike="noStrike">
              <a:solidFill>
                <a:srgbClr val="000000"/>
              </a:solidFill>
              <a:latin typeface="Arial"/>
            </a:endParaRPr>
          </a:p>
        </p:txBody>
      </p:sp>
      <p:sp>
        <p:nvSpPr>
          <p:cNvPr id="54" name="Rectangle 4"/>
          <p:cNvSpPr/>
          <p:nvPr/>
        </p:nvSpPr>
        <p:spPr>
          <a:xfrm>
            <a:off x="18072000" y="2728440"/>
            <a:ext cx="1234800" cy="123480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#33B1FF</a:t>
            </a:r>
            <a:endParaRPr b="0" lang="en-GB" sz="1800" spc="-1" strike="noStrike">
              <a:solidFill>
                <a:srgbClr val="ffffff"/>
              </a:solidFill>
              <a:latin typeface="Arial"/>
            </a:endParaRPr>
          </a:p>
        </p:txBody>
      </p:sp>
      <p:sp>
        <p:nvSpPr>
          <p:cNvPr id="55" name="Rectangle 5"/>
          <p:cNvSpPr/>
          <p:nvPr/>
        </p:nvSpPr>
        <p:spPr>
          <a:xfrm>
            <a:off x="14441040" y="2728440"/>
            <a:ext cx="1234800" cy="1234800"/>
          </a:xfrm>
          <a:prstGeom prst="rect">
            <a:avLst/>
          </a:prstGeom>
          <a:solidFill>
            <a:srgbClr val="ff7eb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#FF7EB6</a:t>
            </a:r>
            <a:endParaRPr b="0" lang="en-GB" sz="1800" spc="-1" strike="noStrike">
              <a:solidFill>
                <a:srgbClr val="000000"/>
              </a:solidFill>
              <a:latin typeface="Arial"/>
            </a:endParaRPr>
          </a:p>
        </p:txBody>
      </p:sp>
      <p:sp>
        <p:nvSpPr>
          <p:cNvPr id="56" name="Rectangle 8"/>
          <p:cNvSpPr/>
          <p:nvPr/>
        </p:nvSpPr>
        <p:spPr>
          <a:xfrm>
            <a:off x="16256520" y="2728440"/>
            <a:ext cx="1234800" cy="123480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#08BDBA</a:t>
            </a:r>
            <a:endParaRPr b="0" lang="en-GB" sz="1800" spc="-1" strike="noStrike">
              <a:solidFill>
                <a:srgbClr val="ffffff"/>
              </a:solidFill>
              <a:latin typeface="Arial"/>
            </a:endParaRPr>
          </a:p>
        </p:txBody>
      </p:sp>
      <p:sp>
        <p:nvSpPr>
          <p:cNvPr id="57" name="TextBox 9"/>
          <p:cNvSpPr/>
          <p:nvPr/>
        </p:nvSpPr>
        <p:spPr>
          <a:xfrm>
            <a:off x="12598200" y="391248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40</a:t>
            </a:r>
            <a:endParaRPr b="0" lang="en-GB" sz="1800" spc="-1" strike="noStrike">
              <a:solidFill>
                <a:srgbClr val="000000"/>
              </a:solidFill>
              <a:latin typeface="Arial"/>
            </a:endParaRPr>
          </a:p>
        </p:txBody>
      </p:sp>
      <p:sp>
        <p:nvSpPr>
          <p:cNvPr id="58" name="TextBox 12"/>
          <p:cNvSpPr/>
          <p:nvPr/>
        </p:nvSpPr>
        <p:spPr>
          <a:xfrm>
            <a:off x="14298480" y="391248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40</a:t>
            </a:r>
            <a:endParaRPr b="0" lang="en-GB" sz="1800" spc="-1" strike="noStrike">
              <a:solidFill>
                <a:srgbClr val="000000"/>
              </a:solidFill>
              <a:latin typeface="Arial"/>
            </a:endParaRPr>
          </a:p>
        </p:txBody>
      </p:sp>
      <p:sp>
        <p:nvSpPr>
          <p:cNvPr id="59" name="TextBox 13"/>
          <p:cNvSpPr/>
          <p:nvPr/>
        </p:nvSpPr>
        <p:spPr>
          <a:xfrm>
            <a:off x="16407720" y="391248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40</a:t>
            </a:r>
            <a:endParaRPr b="0" lang="en-GB" sz="1800" spc="-1" strike="noStrike">
              <a:solidFill>
                <a:srgbClr val="000000"/>
              </a:solidFill>
              <a:latin typeface="Arial"/>
            </a:endParaRPr>
          </a:p>
        </p:txBody>
      </p:sp>
      <p:sp>
        <p:nvSpPr>
          <p:cNvPr id="60" name="TextBox 14"/>
          <p:cNvSpPr/>
          <p:nvPr/>
        </p:nvSpPr>
        <p:spPr>
          <a:xfrm>
            <a:off x="18202320" y="391248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40</a:t>
            </a:r>
            <a:endParaRPr b="0" lang="en-GB" sz="1800" spc="-1" strike="noStrike">
              <a:solidFill>
                <a:srgbClr val="000000"/>
              </a:solidFill>
              <a:latin typeface="Arial"/>
            </a:endParaRPr>
          </a:p>
        </p:txBody>
      </p:sp>
      <p:sp>
        <p:nvSpPr>
          <p:cNvPr id="61" name="Rectangle 15"/>
          <p:cNvSpPr/>
          <p:nvPr/>
        </p:nvSpPr>
        <p:spPr>
          <a:xfrm>
            <a:off x="12625560" y="4417920"/>
            <a:ext cx="1234800" cy="1234800"/>
          </a:xfrm>
          <a:prstGeom prst="rect">
            <a:avLst/>
          </a:prstGeom>
          <a:solidFill>
            <a:srgbClr val="8a3ffc"/>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#8A3FFC</a:t>
            </a:r>
            <a:endParaRPr b="0" lang="en-GB" sz="1800" spc="-1" strike="noStrike">
              <a:solidFill>
                <a:srgbClr val="ffffff"/>
              </a:solidFill>
              <a:latin typeface="Arial"/>
            </a:endParaRPr>
          </a:p>
        </p:txBody>
      </p:sp>
      <p:sp>
        <p:nvSpPr>
          <p:cNvPr id="62" name="Rectangle 16"/>
          <p:cNvSpPr/>
          <p:nvPr/>
        </p:nvSpPr>
        <p:spPr>
          <a:xfrm>
            <a:off x="18072000" y="4417920"/>
            <a:ext cx="1234800" cy="1234800"/>
          </a:xfrm>
          <a:prstGeom prst="rect">
            <a:avLst/>
          </a:prstGeom>
          <a:solidFill>
            <a:srgbClr val="0072c3"/>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#0072C3</a:t>
            </a:r>
            <a:endParaRPr b="0" lang="en-GB" sz="1800" spc="-1" strike="noStrike">
              <a:solidFill>
                <a:srgbClr val="ffffff"/>
              </a:solidFill>
              <a:latin typeface="Arial"/>
            </a:endParaRPr>
          </a:p>
        </p:txBody>
      </p:sp>
      <p:sp>
        <p:nvSpPr>
          <p:cNvPr id="63" name="Rectangle 17"/>
          <p:cNvSpPr/>
          <p:nvPr/>
        </p:nvSpPr>
        <p:spPr>
          <a:xfrm>
            <a:off x="14441040" y="4417920"/>
            <a:ext cx="1234800" cy="1234800"/>
          </a:xfrm>
          <a:prstGeom prst="rect">
            <a:avLst/>
          </a:prstGeom>
          <a:solidFill>
            <a:srgbClr val="d02670"/>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#D02670</a:t>
            </a:r>
            <a:endParaRPr b="0" lang="en-GB" sz="1800" spc="-1" strike="noStrike">
              <a:solidFill>
                <a:srgbClr val="ffffff"/>
              </a:solidFill>
              <a:latin typeface="Arial"/>
            </a:endParaRPr>
          </a:p>
        </p:txBody>
      </p:sp>
      <p:sp>
        <p:nvSpPr>
          <p:cNvPr id="64" name="Rectangle 18"/>
          <p:cNvSpPr/>
          <p:nvPr/>
        </p:nvSpPr>
        <p:spPr>
          <a:xfrm>
            <a:off x="16256520" y="4417920"/>
            <a:ext cx="1234800" cy="1234800"/>
          </a:xfrm>
          <a:prstGeom prst="rect">
            <a:avLst/>
          </a:prstGeom>
          <a:solidFill>
            <a:srgbClr val="007d7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#007D79</a:t>
            </a:r>
            <a:endParaRPr b="0" lang="en-GB" sz="1800" spc="-1" strike="noStrike">
              <a:solidFill>
                <a:srgbClr val="ffffff"/>
              </a:solidFill>
              <a:latin typeface="Arial"/>
            </a:endParaRPr>
          </a:p>
        </p:txBody>
      </p:sp>
      <p:sp>
        <p:nvSpPr>
          <p:cNvPr id="65" name="TextBox 19"/>
          <p:cNvSpPr/>
          <p:nvPr/>
        </p:nvSpPr>
        <p:spPr>
          <a:xfrm>
            <a:off x="12598200" y="560232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60</a:t>
            </a:r>
            <a:endParaRPr b="0" lang="en-GB" sz="1800" spc="-1" strike="noStrike">
              <a:solidFill>
                <a:srgbClr val="000000"/>
              </a:solidFill>
              <a:latin typeface="Arial"/>
            </a:endParaRPr>
          </a:p>
        </p:txBody>
      </p:sp>
      <p:sp>
        <p:nvSpPr>
          <p:cNvPr id="66" name="TextBox 20"/>
          <p:cNvSpPr/>
          <p:nvPr/>
        </p:nvSpPr>
        <p:spPr>
          <a:xfrm>
            <a:off x="14297760" y="560232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60</a:t>
            </a:r>
            <a:endParaRPr b="0" lang="en-GB" sz="1800" spc="-1" strike="noStrike">
              <a:solidFill>
                <a:srgbClr val="000000"/>
              </a:solidFill>
              <a:latin typeface="Arial"/>
            </a:endParaRPr>
          </a:p>
        </p:txBody>
      </p:sp>
      <p:sp>
        <p:nvSpPr>
          <p:cNvPr id="67" name="TextBox 21"/>
          <p:cNvSpPr/>
          <p:nvPr/>
        </p:nvSpPr>
        <p:spPr>
          <a:xfrm>
            <a:off x="16408080" y="560232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60</a:t>
            </a:r>
            <a:endParaRPr b="0" lang="en-GB" sz="1800" spc="-1" strike="noStrike">
              <a:solidFill>
                <a:srgbClr val="000000"/>
              </a:solidFill>
              <a:latin typeface="Arial"/>
            </a:endParaRPr>
          </a:p>
        </p:txBody>
      </p:sp>
      <p:sp>
        <p:nvSpPr>
          <p:cNvPr id="68" name="TextBox 22"/>
          <p:cNvSpPr/>
          <p:nvPr/>
        </p:nvSpPr>
        <p:spPr>
          <a:xfrm>
            <a:off x="18202320" y="560232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60</a:t>
            </a:r>
            <a:endParaRPr b="0" lang="en-GB" sz="1800" spc="-1" strike="noStrike">
              <a:solidFill>
                <a:srgbClr val="000000"/>
              </a:solidFill>
              <a:latin typeface="Arial"/>
            </a:endParaRPr>
          </a:p>
        </p:txBody>
      </p:sp>
      <p:sp>
        <p:nvSpPr>
          <p:cNvPr id="69" name="Rectangle 23"/>
          <p:cNvSpPr/>
          <p:nvPr/>
        </p:nvSpPr>
        <p:spPr>
          <a:xfrm>
            <a:off x="19512360" y="2712240"/>
            <a:ext cx="1266840" cy="1266840"/>
          </a:xfrm>
          <a:prstGeom prst="rect">
            <a:avLst/>
          </a:prstGeom>
          <a:solidFill>
            <a:srgbClr val="12161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Icon</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a:t>
            </a:r>
            <a:r>
              <a:rPr b="0" lang="en-US" sz="1800" spc="-1" strike="noStrike">
                <a:solidFill>
                  <a:srgbClr val="ffffff"/>
                </a:solidFill>
                <a:latin typeface="IBM Plex Mono"/>
              </a:rPr>
              <a:t>000000</a:t>
            </a:r>
            <a:endParaRPr b="0" lang="en-GB" sz="1800" spc="-1" strike="noStrike">
              <a:solidFill>
                <a:srgbClr val="ffffff"/>
              </a:solidFill>
              <a:latin typeface="Arial"/>
            </a:endParaRPr>
          </a:p>
        </p:txBody>
      </p:sp>
      <p:sp>
        <p:nvSpPr>
          <p:cNvPr id="70" name="Rectangle 24"/>
          <p:cNvSpPr/>
          <p:nvPr/>
        </p:nvSpPr>
        <p:spPr>
          <a:xfrm>
            <a:off x="19510560" y="4403880"/>
            <a:ext cx="1262880" cy="1262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Icon</a:t>
            </a:r>
            <a:endParaRPr b="0" lang="en-GB" sz="1800" spc="-1" strike="noStrike">
              <a:solidFill>
                <a:srgbClr val="000000"/>
              </a:solidFill>
              <a:latin typeface="Arial"/>
            </a:endParaRPr>
          </a:p>
          <a:p>
            <a:pPr algn="ctr" defTabSz="914400">
              <a:lnSpc>
                <a:spcPct val="100000"/>
              </a:lnSpc>
            </a:pPr>
            <a:r>
              <a:rPr b="0" lang="en-US" sz="1800" spc="-1" strike="noStrike">
                <a:solidFill>
                  <a:srgbClr val="262626"/>
                </a:solidFill>
                <a:latin typeface="IBM Plex Sans"/>
              </a:rPr>
              <a:t>#</a:t>
            </a:r>
            <a:r>
              <a:rPr b="0" lang="en-US" sz="1800" spc="-1" strike="noStrike">
                <a:solidFill>
                  <a:srgbClr val="262626"/>
                </a:solidFill>
                <a:latin typeface="IBM Plex Mono"/>
              </a:rPr>
              <a:t>FFFFFF</a:t>
            </a:r>
            <a:endParaRPr b="0" lang="en-GB" sz="1800" spc="-1" strike="noStrike">
              <a:solidFill>
                <a:srgbClr val="000000"/>
              </a:solidFill>
              <a:latin typeface="Arial"/>
            </a:endParaRPr>
          </a:p>
        </p:txBody>
      </p:sp>
      <p:sp>
        <p:nvSpPr>
          <p:cNvPr id="71" name="Rectangle 25"/>
          <p:cNvSpPr/>
          <p:nvPr/>
        </p:nvSpPr>
        <p:spPr>
          <a:xfrm>
            <a:off x="12625560" y="1072800"/>
            <a:ext cx="1234800" cy="1234800"/>
          </a:xfrm>
          <a:prstGeom prst="rect">
            <a:avLst/>
          </a:prstGeom>
          <a:solidFill>
            <a:srgbClr val="f6f2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#F6F2FF</a:t>
            </a:r>
            <a:endParaRPr b="0" lang="en-GB" sz="1800" spc="-1" strike="noStrike">
              <a:solidFill>
                <a:srgbClr val="000000"/>
              </a:solidFill>
              <a:latin typeface="Arial"/>
            </a:endParaRPr>
          </a:p>
        </p:txBody>
      </p:sp>
      <p:sp>
        <p:nvSpPr>
          <p:cNvPr id="72" name="Rectangle 26"/>
          <p:cNvSpPr/>
          <p:nvPr/>
        </p:nvSpPr>
        <p:spPr>
          <a:xfrm>
            <a:off x="18072000" y="1072800"/>
            <a:ext cx="1234800" cy="1234800"/>
          </a:xfrm>
          <a:prstGeom prst="rect">
            <a:avLst/>
          </a:prstGeom>
          <a:solidFill>
            <a:srgbClr val="e5f6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#E5F6FF</a:t>
            </a:r>
            <a:endParaRPr b="0" lang="en-GB" sz="1800" spc="-1" strike="noStrike">
              <a:solidFill>
                <a:srgbClr val="000000"/>
              </a:solidFill>
              <a:latin typeface="Arial"/>
            </a:endParaRPr>
          </a:p>
        </p:txBody>
      </p:sp>
      <p:sp>
        <p:nvSpPr>
          <p:cNvPr id="73" name="Rectangle 27"/>
          <p:cNvSpPr/>
          <p:nvPr/>
        </p:nvSpPr>
        <p:spPr>
          <a:xfrm>
            <a:off x="14441040" y="1072800"/>
            <a:ext cx="1234800" cy="1234800"/>
          </a:xfrm>
          <a:prstGeom prst="rect">
            <a:avLst/>
          </a:prstGeom>
          <a:solidFill>
            <a:srgbClr val="fff0f7"/>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#FFF0F7</a:t>
            </a:r>
            <a:endParaRPr b="0" lang="en-GB" sz="1800" spc="-1" strike="noStrike">
              <a:solidFill>
                <a:srgbClr val="000000"/>
              </a:solidFill>
              <a:latin typeface="Arial"/>
            </a:endParaRPr>
          </a:p>
        </p:txBody>
      </p:sp>
      <p:sp>
        <p:nvSpPr>
          <p:cNvPr id="74" name="Rectangle 28"/>
          <p:cNvSpPr/>
          <p:nvPr/>
        </p:nvSpPr>
        <p:spPr>
          <a:xfrm>
            <a:off x="16256520" y="1072800"/>
            <a:ext cx="1234800" cy="1234800"/>
          </a:xfrm>
          <a:prstGeom prst="rect">
            <a:avLst/>
          </a:prstGeom>
          <a:solidFill>
            <a:srgbClr val="d9fbfb"/>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#D9FBFB</a:t>
            </a:r>
            <a:endParaRPr b="0" lang="en-GB" sz="1800" spc="-1" strike="noStrike">
              <a:solidFill>
                <a:srgbClr val="000000"/>
              </a:solidFill>
              <a:latin typeface="Arial"/>
            </a:endParaRPr>
          </a:p>
        </p:txBody>
      </p:sp>
      <p:sp>
        <p:nvSpPr>
          <p:cNvPr id="75" name="TextBox 29"/>
          <p:cNvSpPr/>
          <p:nvPr/>
        </p:nvSpPr>
        <p:spPr>
          <a:xfrm>
            <a:off x="12598200" y="225684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10</a:t>
            </a:r>
            <a:endParaRPr b="0" lang="en-GB" sz="1800" spc="-1" strike="noStrike">
              <a:solidFill>
                <a:srgbClr val="000000"/>
              </a:solidFill>
              <a:latin typeface="Arial"/>
            </a:endParaRPr>
          </a:p>
        </p:txBody>
      </p:sp>
      <p:sp>
        <p:nvSpPr>
          <p:cNvPr id="76" name="TextBox 30"/>
          <p:cNvSpPr/>
          <p:nvPr/>
        </p:nvSpPr>
        <p:spPr>
          <a:xfrm>
            <a:off x="14298480" y="225684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10</a:t>
            </a:r>
            <a:endParaRPr b="0" lang="en-GB" sz="1800" spc="-1" strike="noStrike">
              <a:solidFill>
                <a:srgbClr val="000000"/>
              </a:solidFill>
              <a:latin typeface="Arial"/>
            </a:endParaRPr>
          </a:p>
        </p:txBody>
      </p:sp>
      <p:sp>
        <p:nvSpPr>
          <p:cNvPr id="77" name="TextBox 31"/>
          <p:cNvSpPr/>
          <p:nvPr/>
        </p:nvSpPr>
        <p:spPr>
          <a:xfrm>
            <a:off x="16407720" y="225684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10</a:t>
            </a:r>
            <a:endParaRPr b="0" lang="en-GB" sz="1800" spc="-1" strike="noStrike">
              <a:solidFill>
                <a:srgbClr val="000000"/>
              </a:solidFill>
              <a:latin typeface="Arial"/>
            </a:endParaRPr>
          </a:p>
        </p:txBody>
      </p:sp>
      <p:sp>
        <p:nvSpPr>
          <p:cNvPr id="78" name="TextBox 32"/>
          <p:cNvSpPr/>
          <p:nvPr/>
        </p:nvSpPr>
        <p:spPr>
          <a:xfrm>
            <a:off x="18202320" y="225684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10</a:t>
            </a:r>
            <a:endParaRPr b="0" lang="en-GB" sz="1800" spc="-1" strike="noStrike">
              <a:solidFill>
                <a:srgbClr val="000000"/>
              </a:solidFill>
              <a:latin typeface="Arial"/>
            </a:endParaRPr>
          </a:p>
        </p:txBody>
      </p:sp>
      <p:sp>
        <p:nvSpPr>
          <p:cNvPr id="79" name="Rectangle 33"/>
          <p:cNvSpPr/>
          <p:nvPr/>
        </p:nvSpPr>
        <p:spPr>
          <a:xfrm>
            <a:off x="16221960" y="-2341800"/>
            <a:ext cx="1266840" cy="1266840"/>
          </a:xfrm>
          <a:prstGeom prst="rect">
            <a:avLst/>
          </a:prstGeom>
          <a:solidFill>
            <a:srgbClr val="c1c7cd"/>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#C1C7CD</a:t>
            </a:r>
            <a:endParaRPr b="0" lang="en-GB" sz="1800" spc="-1" strike="noStrike">
              <a:solidFill>
                <a:srgbClr val="000000"/>
              </a:solidFill>
              <a:latin typeface="Arial"/>
            </a:endParaRPr>
          </a:p>
        </p:txBody>
      </p:sp>
      <p:sp>
        <p:nvSpPr>
          <p:cNvPr id="80" name="Rectangle 36"/>
          <p:cNvSpPr/>
          <p:nvPr/>
        </p:nvSpPr>
        <p:spPr>
          <a:xfrm>
            <a:off x="16221960" y="-802080"/>
            <a:ext cx="1266840" cy="1266840"/>
          </a:xfrm>
          <a:prstGeom prst="rect">
            <a:avLst/>
          </a:prstGeom>
          <a:solidFill>
            <a:srgbClr val="f2f4f8"/>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#F2F4F8</a:t>
            </a:r>
            <a:endParaRPr b="0" lang="en-GB" sz="1800" spc="-1" strike="noStrike">
              <a:solidFill>
                <a:srgbClr val="000000"/>
              </a:solidFill>
              <a:latin typeface="Arial"/>
            </a:endParaRPr>
          </a:p>
        </p:txBody>
      </p:sp>
      <p:sp>
        <p:nvSpPr>
          <p:cNvPr id="81" name="Rectangle 37"/>
          <p:cNvSpPr/>
          <p:nvPr/>
        </p:nvSpPr>
        <p:spPr>
          <a:xfrm>
            <a:off x="14397120" y="-2352240"/>
            <a:ext cx="1266840" cy="126684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#BE95FF</a:t>
            </a:r>
            <a:endParaRPr b="0" lang="en-GB" sz="1800" spc="-1" strike="noStrike">
              <a:solidFill>
                <a:srgbClr val="000000"/>
              </a:solidFill>
              <a:latin typeface="Arial"/>
            </a:endParaRPr>
          </a:p>
        </p:txBody>
      </p:sp>
      <p:sp>
        <p:nvSpPr>
          <p:cNvPr id="82" name="Rectangle 38"/>
          <p:cNvSpPr/>
          <p:nvPr/>
        </p:nvSpPr>
        <p:spPr>
          <a:xfrm>
            <a:off x="14397120" y="-812160"/>
            <a:ext cx="1266840" cy="126684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#33B1FF</a:t>
            </a:r>
            <a:endParaRPr b="0" lang="en-GB" sz="1800" spc="-1" strike="noStrike">
              <a:solidFill>
                <a:srgbClr val="ffffff"/>
              </a:solidFill>
              <a:latin typeface="Arial"/>
            </a:endParaRPr>
          </a:p>
        </p:txBody>
      </p:sp>
      <p:sp>
        <p:nvSpPr>
          <p:cNvPr id="83" name="Rectangle 41"/>
          <p:cNvSpPr/>
          <p:nvPr/>
        </p:nvSpPr>
        <p:spPr>
          <a:xfrm>
            <a:off x="12572280" y="-2309040"/>
            <a:ext cx="1266840" cy="126684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#08BDBA</a:t>
            </a:r>
            <a:endParaRPr b="0" lang="en-GB" sz="1800" spc="-1" strike="noStrike">
              <a:solidFill>
                <a:srgbClr val="ffffff"/>
              </a:solidFill>
              <a:latin typeface="Arial"/>
            </a:endParaRPr>
          </a:p>
        </p:txBody>
      </p:sp>
      <p:sp>
        <p:nvSpPr>
          <p:cNvPr id="84" name="Rectangle 42"/>
          <p:cNvSpPr/>
          <p:nvPr/>
        </p:nvSpPr>
        <p:spPr>
          <a:xfrm>
            <a:off x="12572280" y="-769320"/>
            <a:ext cx="1266840" cy="1266840"/>
          </a:xfrm>
          <a:prstGeom prst="rect">
            <a:avLst/>
          </a:prstGeom>
          <a:solidFill>
            <a:srgbClr val="78a9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#78A9FF</a:t>
            </a:r>
            <a:endParaRPr b="0" lang="en-GB" sz="1800" spc="-1" strike="noStrike">
              <a:solidFill>
                <a:srgbClr val="000000"/>
              </a:solidFill>
              <a:latin typeface="Arial"/>
            </a:endParaRPr>
          </a:p>
        </p:txBody>
      </p:sp>
      <p:sp>
        <p:nvSpPr>
          <p:cNvPr id="85" name="Rectangle 45"/>
          <p:cNvSpPr/>
          <p:nvPr/>
        </p:nvSpPr>
        <p:spPr>
          <a:xfrm>
            <a:off x="17993880" y="-2309040"/>
            <a:ext cx="1266840" cy="1266840"/>
          </a:xfrm>
          <a:prstGeom prst="rect">
            <a:avLst/>
          </a:prstGeom>
          <a:solidFill>
            <a:srgbClr val="525252"/>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Labels</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#525252</a:t>
            </a:r>
            <a:endParaRPr b="0" lang="en-GB" sz="1800" spc="-1" strike="noStrike">
              <a:solidFill>
                <a:srgbClr val="ffffff"/>
              </a:solidFill>
              <a:latin typeface="Arial"/>
            </a:endParaRPr>
          </a:p>
        </p:txBody>
      </p:sp>
      <p:sp>
        <p:nvSpPr>
          <p:cNvPr id="86" name="Rectangle 46"/>
          <p:cNvSpPr/>
          <p:nvPr/>
        </p:nvSpPr>
        <p:spPr>
          <a:xfrm>
            <a:off x="17993880" y="-812160"/>
            <a:ext cx="1266840" cy="1266840"/>
          </a:xfrm>
          <a:prstGeom prst="rect">
            <a:avLst/>
          </a:prstGeom>
          <a:solidFill>
            <a:srgbClr val="26262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Text</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#262626</a:t>
            </a:r>
            <a:endParaRPr b="0" lang="en-GB" sz="1800" spc="-1" strike="noStrike">
              <a:solidFill>
                <a:srgbClr val="ffffff"/>
              </a:solidFill>
              <a:latin typeface="Arial"/>
            </a:endParaRPr>
          </a:p>
        </p:txBody>
      </p:sp>
      <p:grpSp>
        <p:nvGrpSpPr>
          <p:cNvPr id="87" name="Group 63"/>
          <p:cNvGrpSpPr/>
          <p:nvPr/>
        </p:nvGrpSpPr>
        <p:grpSpPr>
          <a:xfrm>
            <a:off x="11094840" y="6246000"/>
            <a:ext cx="1097280" cy="612000"/>
            <a:chOff x="11094840" y="6246000"/>
            <a:chExt cx="1097280" cy="612000"/>
          </a:xfrm>
        </p:grpSpPr>
        <p:pic>
          <p:nvPicPr>
            <p:cNvPr id="88" name="Graphic 59" descr=""/>
            <p:cNvPicPr/>
            <p:nvPr/>
          </p:nvPicPr>
          <p:blipFill>
            <a:blip r:embed="rId4">
              <a:extLst>
                <a:ext uri="{96DAC541-7B7A-43D3-8B79-37D633B846F1}">
                  <asvg:svgBlip xmlns:asvg="http://schemas.microsoft.com/office/drawing/2016/SVG/main" r:embed="rId5"/>
                </a:ext>
              </a:extLst>
            </a:blip>
            <a:stretch/>
          </p:blipFill>
          <p:spPr>
            <a:xfrm>
              <a:off x="11337840" y="6372720"/>
              <a:ext cx="612000" cy="241920"/>
            </a:xfrm>
            <a:prstGeom prst="rect">
              <a:avLst/>
            </a:prstGeom>
            <a:ln w="0">
              <a:noFill/>
            </a:ln>
          </p:spPr>
        </p:pic>
        <p:pic>
          <p:nvPicPr>
            <p:cNvPr id="89" name="Graphic 60" descr=""/>
            <p:cNvPicPr/>
            <p:nvPr/>
          </p:nvPicPr>
          <p:blipFill>
            <a:blip r:embed="rId6">
              <a:extLst>
                <a:ext uri="{96DAC541-7B7A-43D3-8B79-37D633B846F1}">
                  <asvg:svgBlip xmlns:asvg="http://schemas.microsoft.com/office/drawing/2016/SVG/main" r:embed="rId7"/>
                </a:ext>
              </a:extLst>
            </a:blip>
            <a:stretch/>
          </p:blipFill>
          <p:spPr>
            <a:xfrm>
              <a:off x="11337840" y="6615000"/>
              <a:ext cx="612000" cy="241920"/>
            </a:xfrm>
            <a:prstGeom prst="rect">
              <a:avLst/>
            </a:prstGeom>
            <a:ln w="0">
              <a:noFill/>
            </a:ln>
          </p:spPr>
        </p:pic>
        <p:pic>
          <p:nvPicPr>
            <p:cNvPr id="90" name="Graphic 61" descr=""/>
            <p:cNvPicPr/>
            <p:nvPr/>
          </p:nvPicPr>
          <p:blipFill>
            <a:blip r:embed="rId8">
              <a:extLst>
                <a:ext uri="{96DAC541-7B7A-43D3-8B79-37D633B846F1}">
                  <asvg:svgBlip xmlns:asvg="http://schemas.microsoft.com/office/drawing/2016/SVG/main" r:embed="rId9"/>
                </a:ext>
              </a:extLst>
            </a:blip>
            <a:stretch/>
          </p:blipFill>
          <p:spPr>
            <a:xfrm rot="16200000">
              <a:off x="11765160" y="6431040"/>
              <a:ext cx="612000" cy="241920"/>
            </a:xfrm>
            <a:prstGeom prst="rect">
              <a:avLst/>
            </a:prstGeom>
            <a:ln w="0">
              <a:noFill/>
            </a:ln>
          </p:spPr>
        </p:pic>
        <p:pic>
          <p:nvPicPr>
            <p:cNvPr id="91" name="Graphic 62" descr=""/>
            <p:cNvPicPr/>
            <p:nvPr/>
          </p:nvPicPr>
          <p:blipFill>
            <a:blip r:embed="rId10">
              <a:extLst>
                <a:ext uri="{96DAC541-7B7A-43D3-8B79-37D633B846F1}">
                  <asvg:svgBlip xmlns:asvg="http://schemas.microsoft.com/office/drawing/2016/SVG/main" r:embed="rId11"/>
                </a:ext>
              </a:extLst>
            </a:blip>
            <a:stretch/>
          </p:blipFill>
          <p:spPr>
            <a:xfrm rot="16200000">
              <a:off x="10909800" y="6431040"/>
              <a:ext cx="612000" cy="241920"/>
            </a:xfrm>
            <a:prstGeom prst="rect">
              <a:avLst/>
            </a:prstGeom>
            <a:ln w="0">
              <a:noFill/>
            </a:ln>
          </p:spPr>
        </p:pic>
      </p:grpSp>
      <p:pic>
        <p:nvPicPr>
          <p:cNvPr id="92" name="Graphic 65" descr=""/>
          <p:cNvPicPr/>
          <p:nvPr/>
        </p:nvPicPr>
        <p:blipFill>
          <a:blip r:embed="rId12">
            <a:extLst>
              <a:ext uri="{96DAC541-7B7A-43D3-8B79-37D633B846F1}">
                <asvg:svgBlip xmlns:asvg="http://schemas.microsoft.com/office/drawing/2016/SVG/main" r:embed="rId13"/>
              </a:ext>
            </a:extLst>
          </a:blip>
          <a:stretch/>
        </p:blipFill>
        <p:spPr>
          <a:xfrm>
            <a:off x="241200" y="6372000"/>
            <a:ext cx="1629720" cy="246600"/>
          </a:xfrm>
          <a:prstGeom prst="rect">
            <a:avLst/>
          </a:prstGeom>
          <a:ln w="0">
            <a:noFill/>
          </a:ln>
        </p:spPr>
      </p:pic>
      <p:sp>
        <p:nvSpPr>
          <p:cNvPr id="93" name="Rectangle 66" hidden="1"/>
          <p:cNvSpPr/>
          <p:nvPr/>
        </p:nvSpPr>
        <p:spPr>
          <a:xfrm>
            <a:off x="-76320" y="6356520"/>
            <a:ext cx="12352680" cy="275760"/>
          </a:xfrm>
          <a:prstGeom prst="rect">
            <a:avLst/>
          </a:prstGeom>
          <a:noFill/>
          <a:ln w="28575">
            <a:solidFill>
              <a:srgbClr val="babab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IBM Plex Sans"/>
            </a:endParaRPr>
          </a:p>
        </p:txBody>
      </p:sp>
      <p:cxnSp>
        <p:nvCxnSpPr>
          <p:cNvPr id="94" name="Straight Connector 6"/>
          <p:cNvCxnSpPr/>
          <p:nvPr/>
        </p:nvCxnSpPr>
        <p:spPr>
          <a:xfrm>
            <a:off x="838080" y="1296360"/>
            <a:ext cx="10516680" cy="1440"/>
          </a:xfrm>
          <a:prstGeom prst="straightConnector1">
            <a:avLst/>
          </a:prstGeom>
          <a:ln w="0">
            <a:solidFill>
              <a:srgbClr val="6c4dea"/>
            </a:solidFill>
          </a:ln>
        </p:spPr>
      </p:cxnSp>
      <p:sp>
        <p:nvSpPr>
          <p:cNvPr id="9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6" name="PlaceHolder 2"/>
          <p:cNvSpPr>
            <a:spLocks noGrp="1"/>
          </p:cNvSpPr>
          <p:nvPr>
            <p:ph type="body"/>
          </p:nvPr>
        </p:nvSpPr>
        <p:spPr>
          <a:xfrm>
            <a:off x="838080" y="1600200"/>
            <a:ext cx="2527560" cy="4570920"/>
          </a:xfrm>
          <a:prstGeom prst="rect">
            <a:avLst/>
          </a:prstGeom>
          <a:noFill/>
          <a:ln w="0">
            <a:noFill/>
          </a:ln>
        </p:spPr>
        <p:txBody>
          <a:bodyPr lIns="0" rIns="0" tIns="0" bIns="0" anchor="t">
            <a:normAutofit fontScale="37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99" name="Picture 11" descr="Text, logo&#10;&#10;Description automatically generated"/>
          <p:cNvPicPr/>
          <p:nvPr/>
        </p:nvPicPr>
        <p:blipFill>
          <a:blip r:embed="rId2">
            <a:alphaModFix amt="5000"/>
            <a:extLst>
              <a:ext uri="{BEBA8EAE-BF5A-486C-A8C5-ECC9F3942E4B}">
                <a14:imgProps xmlns:a14="http://schemas.microsoft.com/office/drawing/2010/main">
                  <a14:imgLayer r:embed="rId3">
                    <a14:imgEffect>
                      <a14:brightnessContrast contrast="-77000" sat="155000"/>
                    </a14:imgEffect>
                  </a14:imgLayer>
                </a14:imgProps>
              </a:ext>
            </a:extLst>
          </a:blip>
          <a:srcRect l="-1923" t="0" r="70316" b="0"/>
          <a:stretch/>
        </p:blipFill>
        <p:spPr>
          <a:xfrm>
            <a:off x="3345120" y="1418760"/>
            <a:ext cx="5500800" cy="4825080"/>
          </a:xfrm>
          <a:prstGeom prst="rect">
            <a:avLst/>
          </a:prstGeom>
          <a:ln w="0">
            <a:noFill/>
          </a:ln>
        </p:spPr>
      </p:pic>
      <p:sp>
        <p:nvSpPr>
          <p:cNvPr id="100" name="Rectangle 3"/>
          <p:cNvSpPr/>
          <p:nvPr/>
        </p:nvSpPr>
        <p:spPr>
          <a:xfrm>
            <a:off x="12625560" y="2728440"/>
            <a:ext cx="1234800" cy="123480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#BE95FF</a:t>
            </a:r>
            <a:endParaRPr b="0" lang="en-GB" sz="1800" spc="-1" strike="noStrike">
              <a:solidFill>
                <a:srgbClr val="000000"/>
              </a:solidFill>
              <a:latin typeface="Arial"/>
            </a:endParaRPr>
          </a:p>
        </p:txBody>
      </p:sp>
      <p:sp>
        <p:nvSpPr>
          <p:cNvPr id="101" name="Rectangle 4"/>
          <p:cNvSpPr/>
          <p:nvPr/>
        </p:nvSpPr>
        <p:spPr>
          <a:xfrm>
            <a:off x="18072000" y="2728440"/>
            <a:ext cx="1234800" cy="123480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#33B1FF</a:t>
            </a:r>
            <a:endParaRPr b="0" lang="en-GB" sz="1800" spc="-1" strike="noStrike">
              <a:solidFill>
                <a:srgbClr val="ffffff"/>
              </a:solidFill>
              <a:latin typeface="Arial"/>
            </a:endParaRPr>
          </a:p>
        </p:txBody>
      </p:sp>
      <p:sp>
        <p:nvSpPr>
          <p:cNvPr id="102" name="Rectangle 5"/>
          <p:cNvSpPr/>
          <p:nvPr/>
        </p:nvSpPr>
        <p:spPr>
          <a:xfrm>
            <a:off x="14441040" y="2728440"/>
            <a:ext cx="1234800" cy="1234800"/>
          </a:xfrm>
          <a:prstGeom prst="rect">
            <a:avLst/>
          </a:prstGeom>
          <a:solidFill>
            <a:srgbClr val="ff7eb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#FF7EB6</a:t>
            </a:r>
            <a:endParaRPr b="0" lang="en-GB" sz="1800" spc="-1" strike="noStrike">
              <a:solidFill>
                <a:srgbClr val="000000"/>
              </a:solidFill>
              <a:latin typeface="Arial"/>
            </a:endParaRPr>
          </a:p>
        </p:txBody>
      </p:sp>
      <p:sp>
        <p:nvSpPr>
          <p:cNvPr id="103" name="Rectangle 8"/>
          <p:cNvSpPr/>
          <p:nvPr/>
        </p:nvSpPr>
        <p:spPr>
          <a:xfrm>
            <a:off x="16256520" y="2728440"/>
            <a:ext cx="1234800" cy="123480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#08BDBA</a:t>
            </a:r>
            <a:endParaRPr b="0" lang="en-GB" sz="1800" spc="-1" strike="noStrike">
              <a:solidFill>
                <a:srgbClr val="ffffff"/>
              </a:solidFill>
              <a:latin typeface="Arial"/>
            </a:endParaRPr>
          </a:p>
        </p:txBody>
      </p:sp>
      <p:sp>
        <p:nvSpPr>
          <p:cNvPr id="104" name="TextBox 9"/>
          <p:cNvSpPr/>
          <p:nvPr/>
        </p:nvSpPr>
        <p:spPr>
          <a:xfrm>
            <a:off x="12598200" y="391248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40</a:t>
            </a:r>
            <a:endParaRPr b="0" lang="en-GB" sz="1800" spc="-1" strike="noStrike">
              <a:solidFill>
                <a:srgbClr val="000000"/>
              </a:solidFill>
              <a:latin typeface="Arial"/>
            </a:endParaRPr>
          </a:p>
        </p:txBody>
      </p:sp>
      <p:sp>
        <p:nvSpPr>
          <p:cNvPr id="105" name="TextBox 12"/>
          <p:cNvSpPr/>
          <p:nvPr/>
        </p:nvSpPr>
        <p:spPr>
          <a:xfrm>
            <a:off x="14298480" y="391248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40</a:t>
            </a:r>
            <a:endParaRPr b="0" lang="en-GB" sz="1800" spc="-1" strike="noStrike">
              <a:solidFill>
                <a:srgbClr val="000000"/>
              </a:solidFill>
              <a:latin typeface="Arial"/>
            </a:endParaRPr>
          </a:p>
        </p:txBody>
      </p:sp>
      <p:sp>
        <p:nvSpPr>
          <p:cNvPr id="106" name="TextBox 13"/>
          <p:cNvSpPr/>
          <p:nvPr/>
        </p:nvSpPr>
        <p:spPr>
          <a:xfrm>
            <a:off x="16407720" y="391248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40</a:t>
            </a:r>
            <a:endParaRPr b="0" lang="en-GB" sz="1800" spc="-1" strike="noStrike">
              <a:solidFill>
                <a:srgbClr val="000000"/>
              </a:solidFill>
              <a:latin typeface="Arial"/>
            </a:endParaRPr>
          </a:p>
        </p:txBody>
      </p:sp>
      <p:sp>
        <p:nvSpPr>
          <p:cNvPr id="107" name="TextBox 14"/>
          <p:cNvSpPr/>
          <p:nvPr/>
        </p:nvSpPr>
        <p:spPr>
          <a:xfrm>
            <a:off x="18202320" y="391248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40</a:t>
            </a:r>
            <a:endParaRPr b="0" lang="en-GB" sz="1800" spc="-1" strike="noStrike">
              <a:solidFill>
                <a:srgbClr val="000000"/>
              </a:solidFill>
              <a:latin typeface="Arial"/>
            </a:endParaRPr>
          </a:p>
        </p:txBody>
      </p:sp>
      <p:sp>
        <p:nvSpPr>
          <p:cNvPr id="108" name="Rectangle 15"/>
          <p:cNvSpPr/>
          <p:nvPr/>
        </p:nvSpPr>
        <p:spPr>
          <a:xfrm>
            <a:off x="12625560" y="4417920"/>
            <a:ext cx="1234800" cy="1234800"/>
          </a:xfrm>
          <a:prstGeom prst="rect">
            <a:avLst/>
          </a:prstGeom>
          <a:solidFill>
            <a:srgbClr val="8a3ffc"/>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#8A3FFC</a:t>
            </a:r>
            <a:endParaRPr b="0" lang="en-GB" sz="1800" spc="-1" strike="noStrike">
              <a:solidFill>
                <a:srgbClr val="ffffff"/>
              </a:solidFill>
              <a:latin typeface="Arial"/>
            </a:endParaRPr>
          </a:p>
        </p:txBody>
      </p:sp>
      <p:sp>
        <p:nvSpPr>
          <p:cNvPr id="109" name="Rectangle 16"/>
          <p:cNvSpPr/>
          <p:nvPr/>
        </p:nvSpPr>
        <p:spPr>
          <a:xfrm>
            <a:off x="18072000" y="4417920"/>
            <a:ext cx="1234800" cy="1234800"/>
          </a:xfrm>
          <a:prstGeom prst="rect">
            <a:avLst/>
          </a:prstGeom>
          <a:solidFill>
            <a:srgbClr val="0072c3"/>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#0072C3</a:t>
            </a:r>
            <a:endParaRPr b="0" lang="en-GB" sz="1800" spc="-1" strike="noStrike">
              <a:solidFill>
                <a:srgbClr val="ffffff"/>
              </a:solidFill>
              <a:latin typeface="Arial"/>
            </a:endParaRPr>
          </a:p>
        </p:txBody>
      </p:sp>
      <p:sp>
        <p:nvSpPr>
          <p:cNvPr id="110" name="Rectangle 17"/>
          <p:cNvSpPr/>
          <p:nvPr/>
        </p:nvSpPr>
        <p:spPr>
          <a:xfrm>
            <a:off x="14441040" y="4417920"/>
            <a:ext cx="1234800" cy="1234800"/>
          </a:xfrm>
          <a:prstGeom prst="rect">
            <a:avLst/>
          </a:prstGeom>
          <a:solidFill>
            <a:srgbClr val="d02670"/>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#D02670</a:t>
            </a:r>
            <a:endParaRPr b="0" lang="en-GB" sz="1800" spc="-1" strike="noStrike">
              <a:solidFill>
                <a:srgbClr val="ffffff"/>
              </a:solidFill>
              <a:latin typeface="Arial"/>
            </a:endParaRPr>
          </a:p>
        </p:txBody>
      </p:sp>
      <p:sp>
        <p:nvSpPr>
          <p:cNvPr id="111" name="Rectangle 18"/>
          <p:cNvSpPr/>
          <p:nvPr/>
        </p:nvSpPr>
        <p:spPr>
          <a:xfrm>
            <a:off x="16256520" y="4417920"/>
            <a:ext cx="1234800" cy="1234800"/>
          </a:xfrm>
          <a:prstGeom prst="rect">
            <a:avLst/>
          </a:prstGeom>
          <a:solidFill>
            <a:srgbClr val="007d7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#007D79</a:t>
            </a:r>
            <a:endParaRPr b="0" lang="en-GB" sz="1800" spc="-1" strike="noStrike">
              <a:solidFill>
                <a:srgbClr val="ffffff"/>
              </a:solidFill>
              <a:latin typeface="Arial"/>
            </a:endParaRPr>
          </a:p>
        </p:txBody>
      </p:sp>
      <p:sp>
        <p:nvSpPr>
          <p:cNvPr id="112" name="TextBox 19"/>
          <p:cNvSpPr/>
          <p:nvPr/>
        </p:nvSpPr>
        <p:spPr>
          <a:xfrm>
            <a:off x="12598200" y="560232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60</a:t>
            </a:r>
            <a:endParaRPr b="0" lang="en-GB" sz="1800" spc="-1" strike="noStrike">
              <a:solidFill>
                <a:srgbClr val="000000"/>
              </a:solidFill>
              <a:latin typeface="Arial"/>
            </a:endParaRPr>
          </a:p>
        </p:txBody>
      </p:sp>
      <p:sp>
        <p:nvSpPr>
          <p:cNvPr id="113" name="TextBox 20"/>
          <p:cNvSpPr/>
          <p:nvPr/>
        </p:nvSpPr>
        <p:spPr>
          <a:xfrm>
            <a:off x="14297760" y="560232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60</a:t>
            </a:r>
            <a:endParaRPr b="0" lang="en-GB" sz="1800" spc="-1" strike="noStrike">
              <a:solidFill>
                <a:srgbClr val="000000"/>
              </a:solidFill>
              <a:latin typeface="Arial"/>
            </a:endParaRPr>
          </a:p>
        </p:txBody>
      </p:sp>
      <p:sp>
        <p:nvSpPr>
          <p:cNvPr id="114" name="TextBox 21"/>
          <p:cNvSpPr/>
          <p:nvPr/>
        </p:nvSpPr>
        <p:spPr>
          <a:xfrm>
            <a:off x="16408080" y="560232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60</a:t>
            </a:r>
            <a:endParaRPr b="0" lang="en-GB" sz="1800" spc="-1" strike="noStrike">
              <a:solidFill>
                <a:srgbClr val="000000"/>
              </a:solidFill>
              <a:latin typeface="Arial"/>
            </a:endParaRPr>
          </a:p>
        </p:txBody>
      </p:sp>
      <p:sp>
        <p:nvSpPr>
          <p:cNvPr id="115" name="TextBox 22"/>
          <p:cNvSpPr/>
          <p:nvPr/>
        </p:nvSpPr>
        <p:spPr>
          <a:xfrm>
            <a:off x="18202320" y="560232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60</a:t>
            </a:r>
            <a:endParaRPr b="0" lang="en-GB" sz="1800" spc="-1" strike="noStrike">
              <a:solidFill>
                <a:srgbClr val="000000"/>
              </a:solidFill>
              <a:latin typeface="Arial"/>
            </a:endParaRPr>
          </a:p>
        </p:txBody>
      </p:sp>
      <p:sp>
        <p:nvSpPr>
          <p:cNvPr id="116" name="Rectangle 23"/>
          <p:cNvSpPr/>
          <p:nvPr/>
        </p:nvSpPr>
        <p:spPr>
          <a:xfrm>
            <a:off x="19512360" y="2712240"/>
            <a:ext cx="1266840" cy="1266840"/>
          </a:xfrm>
          <a:prstGeom prst="rect">
            <a:avLst/>
          </a:prstGeom>
          <a:solidFill>
            <a:srgbClr val="12161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Icon</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a:t>
            </a:r>
            <a:r>
              <a:rPr b="0" lang="en-US" sz="1800" spc="-1" strike="noStrike">
                <a:solidFill>
                  <a:srgbClr val="ffffff"/>
                </a:solidFill>
                <a:latin typeface="IBM Plex Mono"/>
              </a:rPr>
              <a:t>000000</a:t>
            </a:r>
            <a:endParaRPr b="0" lang="en-GB" sz="1800" spc="-1" strike="noStrike">
              <a:solidFill>
                <a:srgbClr val="ffffff"/>
              </a:solidFill>
              <a:latin typeface="Arial"/>
            </a:endParaRPr>
          </a:p>
        </p:txBody>
      </p:sp>
      <p:sp>
        <p:nvSpPr>
          <p:cNvPr id="117" name="Rectangle 24"/>
          <p:cNvSpPr/>
          <p:nvPr/>
        </p:nvSpPr>
        <p:spPr>
          <a:xfrm>
            <a:off x="19510560" y="4403880"/>
            <a:ext cx="1262880" cy="1262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Icon</a:t>
            </a:r>
            <a:endParaRPr b="0" lang="en-GB" sz="1800" spc="-1" strike="noStrike">
              <a:solidFill>
                <a:srgbClr val="000000"/>
              </a:solidFill>
              <a:latin typeface="Arial"/>
            </a:endParaRPr>
          </a:p>
          <a:p>
            <a:pPr algn="ctr" defTabSz="914400">
              <a:lnSpc>
                <a:spcPct val="100000"/>
              </a:lnSpc>
            </a:pPr>
            <a:r>
              <a:rPr b="0" lang="en-US" sz="1800" spc="-1" strike="noStrike">
                <a:solidFill>
                  <a:srgbClr val="262626"/>
                </a:solidFill>
                <a:latin typeface="IBM Plex Sans"/>
              </a:rPr>
              <a:t>#</a:t>
            </a:r>
            <a:r>
              <a:rPr b="0" lang="en-US" sz="1800" spc="-1" strike="noStrike">
                <a:solidFill>
                  <a:srgbClr val="262626"/>
                </a:solidFill>
                <a:latin typeface="IBM Plex Mono"/>
              </a:rPr>
              <a:t>FFFFFF</a:t>
            </a:r>
            <a:endParaRPr b="0" lang="en-GB" sz="1800" spc="-1" strike="noStrike">
              <a:solidFill>
                <a:srgbClr val="000000"/>
              </a:solidFill>
              <a:latin typeface="Arial"/>
            </a:endParaRPr>
          </a:p>
        </p:txBody>
      </p:sp>
      <p:sp>
        <p:nvSpPr>
          <p:cNvPr id="118" name="Rectangle 25"/>
          <p:cNvSpPr/>
          <p:nvPr/>
        </p:nvSpPr>
        <p:spPr>
          <a:xfrm>
            <a:off x="12625560" y="1072800"/>
            <a:ext cx="1234800" cy="1234800"/>
          </a:xfrm>
          <a:prstGeom prst="rect">
            <a:avLst/>
          </a:prstGeom>
          <a:solidFill>
            <a:srgbClr val="f6f2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#F6F2FF</a:t>
            </a:r>
            <a:endParaRPr b="0" lang="en-GB" sz="1800" spc="-1" strike="noStrike">
              <a:solidFill>
                <a:srgbClr val="000000"/>
              </a:solidFill>
              <a:latin typeface="Arial"/>
            </a:endParaRPr>
          </a:p>
        </p:txBody>
      </p:sp>
      <p:sp>
        <p:nvSpPr>
          <p:cNvPr id="119" name="Rectangle 26"/>
          <p:cNvSpPr/>
          <p:nvPr/>
        </p:nvSpPr>
        <p:spPr>
          <a:xfrm>
            <a:off x="18072000" y="1072800"/>
            <a:ext cx="1234800" cy="1234800"/>
          </a:xfrm>
          <a:prstGeom prst="rect">
            <a:avLst/>
          </a:prstGeom>
          <a:solidFill>
            <a:srgbClr val="e5f6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#E5F6FF</a:t>
            </a:r>
            <a:endParaRPr b="0" lang="en-GB" sz="1800" spc="-1" strike="noStrike">
              <a:solidFill>
                <a:srgbClr val="000000"/>
              </a:solidFill>
              <a:latin typeface="Arial"/>
            </a:endParaRPr>
          </a:p>
        </p:txBody>
      </p:sp>
      <p:sp>
        <p:nvSpPr>
          <p:cNvPr id="120" name="Rectangle 27"/>
          <p:cNvSpPr/>
          <p:nvPr/>
        </p:nvSpPr>
        <p:spPr>
          <a:xfrm>
            <a:off x="14441040" y="1072800"/>
            <a:ext cx="1234800" cy="1234800"/>
          </a:xfrm>
          <a:prstGeom prst="rect">
            <a:avLst/>
          </a:prstGeom>
          <a:solidFill>
            <a:srgbClr val="fff0f7"/>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#FFF0F7</a:t>
            </a:r>
            <a:endParaRPr b="0" lang="en-GB" sz="1800" spc="-1" strike="noStrike">
              <a:solidFill>
                <a:srgbClr val="000000"/>
              </a:solidFill>
              <a:latin typeface="Arial"/>
            </a:endParaRPr>
          </a:p>
        </p:txBody>
      </p:sp>
      <p:sp>
        <p:nvSpPr>
          <p:cNvPr id="121" name="Rectangle 28"/>
          <p:cNvSpPr/>
          <p:nvPr/>
        </p:nvSpPr>
        <p:spPr>
          <a:xfrm>
            <a:off x="16256520" y="1072800"/>
            <a:ext cx="1234800" cy="1234800"/>
          </a:xfrm>
          <a:prstGeom prst="rect">
            <a:avLst/>
          </a:prstGeom>
          <a:solidFill>
            <a:srgbClr val="d9fbfb"/>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#D9FBFB</a:t>
            </a:r>
            <a:endParaRPr b="0" lang="en-GB" sz="1800" spc="-1" strike="noStrike">
              <a:solidFill>
                <a:srgbClr val="000000"/>
              </a:solidFill>
              <a:latin typeface="Arial"/>
            </a:endParaRPr>
          </a:p>
        </p:txBody>
      </p:sp>
      <p:sp>
        <p:nvSpPr>
          <p:cNvPr id="122" name="TextBox 29"/>
          <p:cNvSpPr/>
          <p:nvPr/>
        </p:nvSpPr>
        <p:spPr>
          <a:xfrm>
            <a:off x="12598200" y="225684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10</a:t>
            </a:r>
            <a:endParaRPr b="0" lang="en-GB" sz="1800" spc="-1" strike="noStrike">
              <a:solidFill>
                <a:srgbClr val="000000"/>
              </a:solidFill>
              <a:latin typeface="Arial"/>
            </a:endParaRPr>
          </a:p>
        </p:txBody>
      </p:sp>
      <p:sp>
        <p:nvSpPr>
          <p:cNvPr id="123" name="TextBox 30"/>
          <p:cNvSpPr/>
          <p:nvPr/>
        </p:nvSpPr>
        <p:spPr>
          <a:xfrm>
            <a:off x="14298480" y="225684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10</a:t>
            </a:r>
            <a:endParaRPr b="0" lang="en-GB" sz="1800" spc="-1" strike="noStrike">
              <a:solidFill>
                <a:srgbClr val="000000"/>
              </a:solidFill>
              <a:latin typeface="Arial"/>
            </a:endParaRPr>
          </a:p>
        </p:txBody>
      </p:sp>
      <p:sp>
        <p:nvSpPr>
          <p:cNvPr id="124" name="TextBox 31"/>
          <p:cNvSpPr/>
          <p:nvPr/>
        </p:nvSpPr>
        <p:spPr>
          <a:xfrm>
            <a:off x="16407720" y="225684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10</a:t>
            </a:r>
            <a:endParaRPr b="0" lang="en-GB" sz="1800" spc="-1" strike="noStrike">
              <a:solidFill>
                <a:srgbClr val="000000"/>
              </a:solidFill>
              <a:latin typeface="Arial"/>
            </a:endParaRPr>
          </a:p>
        </p:txBody>
      </p:sp>
      <p:sp>
        <p:nvSpPr>
          <p:cNvPr id="125" name="TextBox 32"/>
          <p:cNvSpPr/>
          <p:nvPr/>
        </p:nvSpPr>
        <p:spPr>
          <a:xfrm>
            <a:off x="18202320" y="225684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10</a:t>
            </a:r>
            <a:endParaRPr b="0" lang="en-GB" sz="1800" spc="-1" strike="noStrike">
              <a:solidFill>
                <a:srgbClr val="000000"/>
              </a:solidFill>
              <a:latin typeface="Arial"/>
            </a:endParaRPr>
          </a:p>
        </p:txBody>
      </p:sp>
      <p:sp>
        <p:nvSpPr>
          <p:cNvPr id="126" name="Rectangle 33"/>
          <p:cNvSpPr/>
          <p:nvPr/>
        </p:nvSpPr>
        <p:spPr>
          <a:xfrm>
            <a:off x="16221960" y="-2341800"/>
            <a:ext cx="1266840" cy="1266840"/>
          </a:xfrm>
          <a:prstGeom prst="rect">
            <a:avLst/>
          </a:prstGeom>
          <a:solidFill>
            <a:srgbClr val="c1c7cd"/>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#C1C7CD</a:t>
            </a:r>
            <a:endParaRPr b="0" lang="en-GB" sz="1800" spc="-1" strike="noStrike">
              <a:solidFill>
                <a:srgbClr val="000000"/>
              </a:solidFill>
              <a:latin typeface="Arial"/>
            </a:endParaRPr>
          </a:p>
        </p:txBody>
      </p:sp>
      <p:sp>
        <p:nvSpPr>
          <p:cNvPr id="127" name="Rectangle 36"/>
          <p:cNvSpPr/>
          <p:nvPr/>
        </p:nvSpPr>
        <p:spPr>
          <a:xfrm>
            <a:off x="16221960" y="-802080"/>
            <a:ext cx="1266840" cy="1266840"/>
          </a:xfrm>
          <a:prstGeom prst="rect">
            <a:avLst/>
          </a:prstGeom>
          <a:solidFill>
            <a:srgbClr val="f2f4f8"/>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#F2F4F8</a:t>
            </a:r>
            <a:endParaRPr b="0" lang="en-GB" sz="1800" spc="-1" strike="noStrike">
              <a:solidFill>
                <a:srgbClr val="000000"/>
              </a:solidFill>
              <a:latin typeface="Arial"/>
            </a:endParaRPr>
          </a:p>
        </p:txBody>
      </p:sp>
      <p:sp>
        <p:nvSpPr>
          <p:cNvPr id="128" name="Rectangle 37"/>
          <p:cNvSpPr/>
          <p:nvPr/>
        </p:nvSpPr>
        <p:spPr>
          <a:xfrm>
            <a:off x="14397120" y="-2352240"/>
            <a:ext cx="1266840" cy="126684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#BE95FF</a:t>
            </a:r>
            <a:endParaRPr b="0" lang="en-GB" sz="1800" spc="-1" strike="noStrike">
              <a:solidFill>
                <a:srgbClr val="000000"/>
              </a:solidFill>
              <a:latin typeface="Arial"/>
            </a:endParaRPr>
          </a:p>
        </p:txBody>
      </p:sp>
      <p:sp>
        <p:nvSpPr>
          <p:cNvPr id="129" name="Rectangle 38"/>
          <p:cNvSpPr/>
          <p:nvPr/>
        </p:nvSpPr>
        <p:spPr>
          <a:xfrm>
            <a:off x="14397120" y="-812160"/>
            <a:ext cx="1266840" cy="126684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#33B1FF</a:t>
            </a:r>
            <a:endParaRPr b="0" lang="en-GB" sz="1800" spc="-1" strike="noStrike">
              <a:solidFill>
                <a:srgbClr val="ffffff"/>
              </a:solidFill>
              <a:latin typeface="Arial"/>
            </a:endParaRPr>
          </a:p>
        </p:txBody>
      </p:sp>
      <p:sp>
        <p:nvSpPr>
          <p:cNvPr id="130" name="Rectangle 41"/>
          <p:cNvSpPr/>
          <p:nvPr/>
        </p:nvSpPr>
        <p:spPr>
          <a:xfrm>
            <a:off x="12572280" y="-2309040"/>
            <a:ext cx="1266840" cy="126684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#08BDBA</a:t>
            </a:r>
            <a:endParaRPr b="0" lang="en-GB" sz="1800" spc="-1" strike="noStrike">
              <a:solidFill>
                <a:srgbClr val="ffffff"/>
              </a:solidFill>
              <a:latin typeface="Arial"/>
            </a:endParaRPr>
          </a:p>
        </p:txBody>
      </p:sp>
      <p:sp>
        <p:nvSpPr>
          <p:cNvPr id="131" name="Rectangle 42"/>
          <p:cNvSpPr/>
          <p:nvPr/>
        </p:nvSpPr>
        <p:spPr>
          <a:xfrm>
            <a:off x="12572280" y="-769320"/>
            <a:ext cx="1266840" cy="1266840"/>
          </a:xfrm>
          <a:prstGeom prst="rect">
            <a:avLst/>
          </a:prstGeom>
          <a:solidFill>
            <a:srgbClr val="78a9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#78A9FF</a:t>
            </a:r>
            <a:endParaRPr b="0" lang="en-GB" sz="1800" spc="-1" strike="noStrike">
              <a:solidFill>
                <a:srgbClr val="000000"/>
              </a:solidFill>
              <a:latin typeface="Arial"/>
            </a:endParaRPr>
          </a:p>
        </p:txBody>
      </p:sp>
      <p:sp>
        <p:nvSpPr>
          <p:cNvPr id="132" name="Rectangle 45"/>
          <p:cNvSpPr/>
          <p:nvPr/>
        </p:nvSpPr>
        <p:spPr>
          <a:xfrm>
            <a:off x="17993880" y="-2309040"/>
            <a:ext cx="1266840" cy="1266840"/>
          </a:xfrm>
          <a:prstGeom prst="rect">
            <a:avLst/>
          </a:prstGeom>
          <a:solidFill>
            <a:srgbClr val="525252"/>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Labels</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#525252</a:t>
            </a:r>
            <a:endParaRPr b="0" lang="en-GB" sz="1800" spc="-1" strike="noStrike">
              <a:solidFill>
                <a:srgbClr val="ffffff"/>
              </a:solidFill>
              <a:latin typeface="Arial"/>
            </a:endParaRPr>
          </a:p>
        </p:txBody>
      </p:sp>
      <p:sp>
        <p:nvSpPr>
          <p:cNvPr id="133" name="Rectangle 46"/>
          <p:cNvSpPr/>
          <p:nvPr/>
        </p:nvSpPr>
        <p:spPr>
          <a:xfrm>
            <a:off x="17993880" y="-812160"/>
            <a:ext cx="1266840" cy="1266840"/>
          </a:xfrm>
          <a:prstGeom prst="rect">
            <a:avLst/>
          </a:prstGeom>
          <a:solidFill>
            <a:srgbClr val="26262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Text</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#262626</a:t>
            </a:r>
            <a:endParaRPr b="0" lang="en-GB" sz="1800" spc="-1" strike="noStrike">
              <a:solidFill>
                <a:srgbClr val="ffffff"/>
              </a:solidFill>
              <a:latin typeface="Arial"/>
            </a:endParaRPr>
          </a:p>
        </p:txBody>
      </p:sp>
      <p:grpSp>
        <p:nvGrpSpPr>
          <p:cNvPr id="134" name="Group 63"/>
          <p:cNvGrpSpPr/>
          <p:nvPr/>
        </p:nvGrpSpPr>
        <p:grpSpPr>
          <a:xfrm>
            <a:off x="11094840" y="6246000"/>
            <a:ext cx="1097280" cy="612000"/>
            <a:chOff x="11094840" y="6246000"/>
            <a:chExt cx="1097280" cy="612000"/>
          </a:xfrm>
        </p:grpSpPr>
        <p:pic>
          <p:nvPicPr>
            <p:cNvPr id="135" name="Graphic 59" descr=""/>
            <p:cNvPicPr/>
            <p:nvPr/>
          </p:nvPicPr>
          <p:blipFill>
            <a:blip r:embed="rId4">
              <a:extLst>
                <a:ext uri="{96DAC541-7B7A-43D3-8B79-37D633B846F1}">
                  <asvg:svgBlip xmlns:asvg="http://schemas.microsoft.com/office/drawing/2016/SVG/main" r:embed="rId5"/>
                </a:ext>
              </a:extLst>
            </a:blip>
            <a:stretch/>
          </p:blipFill>
          <p:spPr>
            <a:xfrm>
              <a:off x="11337840" y="6372720"/>
              <a:ext cx="612000" cy="241920"/>
            </a:xfrm>
            <a:prstGeom prst="rect">
              <a:avLst/>
            </a:prstGeom>
            <a:ln w="0">
              <a:noFill/>
            </a:ln>
          </p:spPr>
        </p:pic>
        <p:pic>
          <p:nvPicPr>
            <p:cNvPr id="136" name="Graphic 60" descr=""/>
            <p:cNvPicPr/>
            <p:nvPr/>
          </p:nvPicPr>
          <p:blipFill>
            <a:blip r:embed="rId6">
              <a:extLst>
                <a:ext uri="{96DAC541-7B7A-43D3-8B79-37D633B846F1}">
                  <asvg:svgBlip xmlns:asvg="http://schemas.microsoft.com/office/drawing/2016/SVG/main" r:embed="rId7"/>
                </a:ext>
              </a:extLst>
            </a:blip>
            <a:stretch/>
          </p:blipFill>
          <p:spPr>
            <a:xfrm>
              <a:off x="11337840" y="6615000"/>
              <a:ext cx="612000" cy="241920"/>
            </a:xfrm>
            <a:prstGeom prst="rect">
              <a:avLst/>
            </a:prstGeom>
            <a:ln w="0">
              <a:noFill/>
            </a:ln>
          </p:spPr>
        </p:pic>
        <p:pic>
          <p:nvPicPr>
            <p:cNvPr id="137" name="Graphic 61" descr=""/>
            <p:cNvPicPr/>
            <p:nvPr/>
          </p:nvPicPr>
          <p:blipFill>
            <a:blip r:embed="rId8">
              <a:extLst>
                <a:ext uri="{96DAC541-7B7A-43D3-8B79-37D633B846F1}">
                  <asvg:svgBlip xmlns:asvg="http://schemas.microsoft.com/office/drawing/2016/SVG/main" r:embed="rId9"/>
                </a:ext>
              </a:extLst>
            </a:blip>
            <a:stretch/>
          </p:blipFill>
          <p:spPr>
            <a:xfrm rot="16200000">
              <a:off x="11765160" y="6431040"/>
              <a:ext cx="612000" cy="241920"/>
            </a:xfrm>
            <a:prstGeom prst="rect">
              <a:avLst/>
            </a:prstGeom>
            <a:ln w="0">
              <a:noFill/>
            </a:ln>
          </p:spPr>
        </p:pic>
        <p:pic>
          <p:nvPicPr>
            <p:cNvPr id="138" name="Graphic 62" descr=""/>
            <p:cNvPicPr/>
            <p:nvPr/>
          </p:nvPicPr>
          <p:blipFill>
            <a:blip r:embed="rId10">
              <a:extLst>
                <a:ext uri="{96DAC541-7B7A-43D3-8B79-37D633B846F1}">
                  <asvg:svgBlip xmlns:asvg="http://schemas.microsoft.com/office/drawing/2016/SVG/main" r:embed="rId11"/>
                </a:ext>
              </a:extLst>
            </a:blip>
            <a:stretch/>
          </p:blipFill>
          <p:spPr>
            <a:xfrm rot="16200000">
              <a:off x="10909800" y="6431040"/>
              <a:ext cx="612000" cy="241920"/>
            </a:xfrm>
            <a:prstGeom prst="rect">
              <a:avLst/>
            </a:prstGeom>
            <a:ln w="0">
              <a:noFill/>
            </a:ln>
          </p:spPr>
        </p:pic>
      </p:grpSp>
      <p:pic>
        <p:nvPicPr>
          <p:cNvPr id="139" name="Graphic 65" descr=""/>
          <p:cNvPicPr/>
          <p:nvPr/>
        </p:nvPicPr>
        <p:blipFill>
          <a:blip r:embed="rId12">
            <a:extLst>
              <a:ext uri="{96DAC541-7B7A-43D3-8B79-37D633B846F1}">
                <asvg:svgBlip xmlns:asvg="http://schemas.microsoft.com/office/drawing/2016/SVG/main" r:embed="rId13"/>
              </a:ext>
            </a:extLst>
          </a:blip>
          <a:stretch/>
        </p:blipFill>
        <p:spPr>
          <a:xfrm>
            <a:off x="241200" y="6372000"/>
            <a:ext cx="1629720" cy="246600"/>
          </a:xfrm>
          <a:prstGeom prst="rect">
            <a:avLst/>
          </a:prstGeom>
          <a:ln w="0">
            <a:noFill/>
          </a:ln>
        </p:spPr>
      </p:pic>
      <p:sp>
        <p:nvSpPr>
          <p:cNvPr id="140" name="Rectangle 66" hidden="1"/>
          <p:cNvSpPr/>
          <p:nvPr/>
        </p:nvSpPr>
        <p:spPr>
          <a:xfrm>
            <a:off x="-76320" y="6356520"/>
            <a:ext cx="12352680" cy="275760"/>
          </a:xfrm>
          <a:prstGeom prst="rect">
            <a:avLst/>
          </a:prstGeom>
          <a:noFill/>
          <a:ln w="28575">
            <a:solidFill>
              <a:srgbClr val="babab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IBM Plex Sans"/>
            </a:endParaRPr>
          </a:p>
        </p:txBody>
      </p:sp>
      <p:cxnSp>
        <p:nvCxnSpPr>
          <p:cNvPr id="141" name="Straight Connector 7"/>
          <p:cNvCxnSpPr/>
          <p:nvPr/>
        </p:nvCxnSpPr>
        <p:spPr>
          <a:xfrm>
            <a:off x="838080" y="1364040"/>
            <a:ext cx="10516680" cy="1440"/>
          </a:xfrm>
          <a:prstGeom prst="straightConnector1">
            <a:avLst/>
          </a:prstGeom>
          <a:ln w="0">
            <a:solidFill>
              <a:srgbClr val="6c4dea"/>
            </a:solidFill>
          </a:ln>
        </p:spPr>
      </p:cxnSp>
      <p:sp>
        <p:nvSpPr>
          <p:cNvPr id="14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43" name="PlaceHolder 2"/>
          <p:cNvSpPr>
            <a:spLocks noGrp="1"/>
          </p:cNvSpPr>
          <p:nvPr>
            <p:ph type="body"/>
          </p:nvPr>
        </p:nvSpPr>
        <p:spPr>
          <a:xfrm>
            <a:off x="838080" y="1600200"/>
            <a:ext cx="1233000" cy="457092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44" name="PlaceHolder 3"/>
          <p:cNvSpPr>
            <a:spLocks noGrp="1"/>
          </p:cNvSpPr>
          <p:nvPr>
            <p:ph type="body"/>
          </p:nvPr>
        </p:nvSpPr>
        <p:spPr>
          <a:xfrm>
            <a:off x="2133360" y="1600200"/>
            <a:ext cx="1233000" cy="457092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48" name="Picture 11" descr="Text, logo&#10;&#10;Description automatically generated"/>
          <p:cNvPicPr/>
          <p:nvPr/>
        </p:nvPicPr>
        <p:blipFill>
          <a:blip r:embed="rId2">
            <a:alphaModFix amt="5000"/>
            <a:extLst>
              <a:ext uri="{BEBA8EAE-BF5A-486C-A8C5-ECC9F3942E4B}">
                <a14:imgProps xmlns:a14="http://schemas.microsoft.com/office/drawing/2010/main">
                  <a14:imgLayer r:embed="rId3">
                    <a14:imgEffect>
                      <a14:brightnessContrast contrast="-77000" sat="155000"/>
                    </a14:imgEffect>
                  </a14:imgLayer>
                </a14:imgProps>
              </a:ext>
            </a:extLst>
          </a:blip>
          <a:srcRect l="-1923" t="0" r="70316" b="0"/>
          <a:stretch/>
        </p:blipFill>
        <p:spPr>
          <a:xfrm>
            <a:off x="3345120" y="1418760"/>
            <a:ext cx="5500800" cy="4825080"/>
          </a:xfrm>
          <a:prstGeom prst="rect">
            <a:avLst/>
          </a:prstGeom>
          <a:ln w="0">
            <a:noFill/>
          </a:ln>
        </p:spPr>
      </p:pic>
      <p:sp>
        <p:nvSpPr>
          <p:cNvPr id="149" name="Rectangle 3"/>
          <p:cNvSpPr/>
          <p:nvPr/>
        </p:nvSpPr>
        <p:spPr>
          <a:xfrm>
            <a:off x="12625560" y="2728440"/>
            <a:ext cx="1234800" cy="123480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#BE95FF</a:t>
            </a:r>
            <a:endParaRPr b="0" lang="en-GB" sz="1800" spc="-1" strike="noStrike">
              <a:solidFill>
                <a:srgbClr val="000000"/>
              </a:solidFill>
              <a:latin typeface="Arial"/>
            </a:endParaRPr>
          </a:p>
        </p:txBody>
      </p:sp>
      <p:sp>
        <p:nvSpPr>
          <p:cNvPr id="150" name="Rectangle 4"/>
          <p:cNvSpPr/>
          <p:nvPr/>
        </p:nvSpPr>
        <p:spPr>
          <a:xfrm>
            <a:off x="18072000" y="2728440"/>
            <a:ext cx="1234800" cy="123480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#33B1FF</a:t>
            </a:r>
            <a:endParaRPr b="0" lang="en-GB" sz="1800" spc="-1" strike="noStrike">
              <a:solidFill>
                <a:srgbClr val="ffffff"/>
              </a:solidFill>
              <a:latin typeface="Arial"/>
            </a:endParaRPr>
          </a:p>
        </p:txBody>
      </p:sp>
      <p:sp>
        <p:nvSpPr>
          <p:cNvPr id="151" name="Rectangle 5"/>
          <p:cNvSpPr/>
          <p:nvPr/>
        </p:nvSpPr>
        <p:spPr>
          <a:xfrm>
            <a:off x="14441040" y="2728440"/>
            <a:ext cx="1234800" cy="1234800"/>
          </a:xfrm>
          <a:prstGeom prst="rect">
            <a:avLst/>
          </a:prstGeom>
          <a:solidFill>
            <a:srgbClr val="ff7eb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#FF7EB6</a:t>
            </a:r>
            <a:endParaRPr b="0" lang="en-GB" sz="1800" spc="-1" strike="noStrike">
              <a:solidFill>
                <a:srgbClr val="000000"/>
              </a:solidFill>
              <a:latin typeface="Arial"/>
            </a:endParaRPr>
          </a:p>
        </p:txBody>
      </p:sp>
      <p:sp>
        <p:nvSpPr>
          <p:cNvPr id="152" name="Rectangle 8"/>
          <p:cNvSpPr/>
          <p:nvPr/>
        </p:nvSpPr>
        <p:spPr>
          <a:xfrm>
            <a:off x="16256520" y="2728440"/>
            <a:ext cx="1234800" cy="123480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#08BDBA</a:t>
            </a:r>
            <a:endParaRPr b="0" lang="en-GB" sz="1800" spc="-1" strike="noStrike">
              <a:solidFill>
                <a:srgbClr val="ffffff"/>
              </a:solidFill>
              <a:latin typeface="Arial"/>
            </a:endParaRPr>
          </a:p>
        </p:txBody>
      </p:sp>
      <p:sp>
        <p:nvSpPr>
          <p:cNvPr id="153" name="TextBox 9"/>
          <p:cNvSpPr/>
          <p:nvPr/>
        </p:nvSpPr>
        <p:spPr>
          <a:xfrm>
            <a:off x="12598200" y="391248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40</a:t>
            </a:r>
            <a:endParaRPr b="0" lang="en-GB" sz="1800" spc="-1" strike="noStrike">
              <a:solidFill>
                <a:srgbClr val="000000"/>
              </a:solidFill>
              <a:latin typeface="Arial"/>
            </a:endParaRPr>
          </a:p>
        </p:txBody>
      </p:sp>
      <p:sp>
        <p:nvSpPr>
          <p:cNvPr id="154" name="TextBox 12"/>
          <p:cNvSpPr/>
          <p:nvPr/>
        </p:nvSpPr>
        <p:spPr>
          <a:xfrm>
            <a:off x="14298480" y="391248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40</a:t>
            </a:r>
            <a:endParaRPr b="0" lang="en-GB" sz="1800" spc="-1" strike="noStrike">
              <a:solidFill>
                <a:srgbClr val="000000"/>
              </a:solidFill>
              <a:latin typeface="Arial"/>
            </a:endParaRPr>
          </a:p>
        </p:txBody>
      </p:sp>
      <p:sp>
        <p:nvSpPr>
          <p:cNvPr id="155" name="TextBox 13"/>
          <p:cNvSpPr/>
          <p:nvPr/>
        </p:nvSpPr>
        <p:spPr>
          <a:xfrm>
            <a:off x="16407720" y="391248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40</a:t>
            </a:r>
            <a:endParaRPr b="0" lang="en-GB" sz="1800" spc="-1" strike="noStrike">
              <a:solidFill>
                <a:srgbClr val="000000"/>
              </a:solidFill>
              <a:latin typeface="Arial"/>
            </a:endParaRPr>
          </a:p>
        </p:txBody>
      </p:sp>
      <p:sp>
        <p:nvSpPr>
          <p:cNvPr id="156" name="TextBox 14"/>
          <p:cNvSpPr/>
          <p:nvPr/>
        </p:nvSpPr>
        <p:spPr>
          <a:xfrm>
            <a:off x="18202320" y="391248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40</a:t>
            </a:r>
            <a:endParaRPr b="0" lang="en-GB" sz="1800" spc="-1" strike="noStrike">
              <a:solidFill>
                <a:srgbClr val="000000"/>
              </a:solidFill>
              <a:latin typeface="Arial"/>
            </a:endParaRPr>
          </a:p>
        </p:txBody>
      </p:sp>
      <p:sp>
        <p:nvSpPr>
          <p:cNvPr id="157" name="Rectangle 15"/>
          <p:cNvSpPr/>
          <p:nvPr/>
        </p:nvSpPr>
        <p:spPr>
          <a:xfrm>
            <a:off x="12625560" y="4417920"/>
            <a:ext cx="1234800" cy="1234800"/>
          </a:xfrm>
          <a:prstGeom prst="rect">
            <a:avLst/>
          </a:prstGeom>
          <a:solidFill>
            <a:srgbClr val="8a3ffc"/>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#8A3FFC</a:t>
            </a:r>
            <a:endParaRPr b="0" lang="en-GB" sz="1800" spc="-1" strike="noStrike">
              <a:solidFill>
                <a:srgbClr val="ffffff"/>
              </a:solidFill>
              <a:latin typeface="Arial"/>
            </a:endParaRPr>
          </a:p>
        </p:txBody>
      </p:sp>
      <p:sp>
        <p:nvSpPr>
          <p:cNvPr id="158" name="Rectangle 16"/>
          <p:cNvSpPr/>
          <p:nvPr/>
        </p:nvSpPr>
        <p:spPr>
          <a:xfrm>
            <a:off x="18072000" y="4417920"/>
            <a:ext cx="1234800" cy="1234800"/>
          </a:xfrm>
          <a:prstGeom prst="rect">
            <a:avLst/>
          </a:prstGeom>
          <a:solidFill>
            <a:srgbClr val="0072c3"/>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#0072C3</a:t>
            </a:r>
            <a:endParaRPr b="0" lang="en-GB" sz="1800" spc="-1" strike="noStrike">
              <a:solidFill>
                <a:srgbClr val="ffffff"/>
              </a:solidFill>
              <a:latin typeface="Arial"/>
            </a:endParaRPr>
          </a:p>
        </p:txBody>
      </p:sp>
      <p:sp>
        <p:nvSpPr>
          <p:cNvPr id="159" name="Rectangle 17"/>
          <p:cNvSpPr/>
          <p:nvPr/>
        </p:nvSpPr>
        <p:spPr>
          <a:xfrm>
            <a:off x="14441040" y="4417920"/>
            <a:ext cx="1234800" cy="1234800"/>
          </a:xfrm>
          <a:prstGeom prst="rect">
            <a:avLst/>
          </a:prstGeom>
          <a:solidFill>
            <a:srgbClr val="d02670"/>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#D02670</a:t>
            </a:r>
            <a:endParaRPr b="0" lang="en-GB" sz="1800" spc="-1" strike="noStrike">
              <a:solidFill>
                <a:srgbClr val="ffffff"/>
              </a:solidFill>
              <a:latin typeface="Arial"/>
            </a:endParaRPr>
          </a:p>
        </p:txBody>
      </p:sp>
      <p:sp>
        <p:nvSpPr>
          <p:cNvPr id="160" name="Rectangle 18"/>
          <p:cNvSpPr/>
          <p:nvPr/>
        </p:nvSpPr>
        <p:spPr>
          <a:xfrm>
            <a:off x="16256520" y="4417920"/>
            <a:ext cx="1234800" cy="1234800"/>
          </a:xfrm>
          <a:prstGeom prst="rect">
            <a:avLst/>
          </a:prstGeom>
          <a:solidFill>
            <a:srgbClr val="007d7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#007D79</a:t>
            </a:r>
            <a:endParaRPr b="0" lang="en-GB" sz="1800" spc="-1" strike="noStrike">
              <a:solidFill>
                <a:srgbClr val="ffffff"/>
              </a:solidFill>
              <a:latin typeface="Arial"/>
            </a:endParaRPr>
          </a:p>
        </p:txBody>
      </p:sp>
      <p:sp>
        <p:nvSpPr>
          <p:cNvPr id="161" name="TextBox 19"/>
          <p:cNvSpPr/>
          <p:nvPr/>
        </p:nvSpPr>
        <p:spPr>
          <a:xfrm>
            <a:off x="12598200" y="560232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60</a:t>
            </a:r>
            <a:endParaRPr b="0" lang="en-GB" sz="1800" spc="-1" strike="noStrike">
              <a:solidFill>
                <a:srgbClr val="000000"/>
              </a:solidFill>
              <a:latin typeface="Arial"/>
            </a:endParaRPr>
          </a:p>
        </p:txBody>
      </p:sp>
      <p:sp>
        <p:nvSpPr>
          <p:cNvPr id="162" name="TextBox 20"/>
          <p:cNvSpPr/>
          <p:nvPr/>
        </p:nvSpPr>
        <p:spPr>
          <a:xfrm>
            <a:off x="14297760" y="560232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60</a:t>
            </a:r>
            <a:endParaRPr b="0" lang="en-GB" sz="1800" spc="-1" strike="noStrike">
              <a:solidFill>
                <a:srgbClr val="000000"/>
              </a:solidFill>
              <a:latin typeface="Arial"/>
            </a:endParaRPr>
          </a:p>
        </p:txBody>
      </p:sp>
      <p:sp>
        <p:nvSpPr>
          <p:cNvPr id="163" name="TextBox 21"/>
          <p:cNvSpPr/>
          <p:nvPr/>
        </p:nvSpPr>
        <p:spPr>
          <a:xfrm>
            <a:off x="16408080" y="560232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60</a:t>
            </a:r>
            <a:endParaRPr b="0" lang="en-GB" sz="1800" spc="-1" strike="noStrike">
              <a:solidFill>
                <a:srgbClr val="000000"/>
              </a:solidFill>
              <a:latin typeface="Arial"/>
            </a:endParaRPr>
          </a:p>
        </p:txBody>
      </p:sp>
      <p:sp>
        <p:nvSpPr>
          <p:cNvPr id="164" name="TextBox 22"/>
          <p:cNvSpPr/>
          <p:nvPr/>
        </p:nvSpPr>
        <p:spPr>
          <a:xfrm>
            <a:off x="18202320" y="560232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60</a:t>
            </a:r>
            <a:endParaRPr b="0" lang="en-GB" sz="1800" spc="-1" strike="noStrike">
              <a:solidFill>
                <a:srgbClr val="000000"/>
              </a:solidFill>
              <a:latin typeface="Arial"/>
            </a:endParaRPr>
          </a:p>
        </p:txBody>
      </p:sp>
      <p:sp>
        <p:nvSpPr>
          <p:cNvPr id="165" name="Rectangle 23"/>
          <p:cNvSpPr/>
          <p:nvPr/>
        </p:nvSpPr>
        <p:spPr>
          <a:xfrm>
            <a:off x="19512360" y="2712240"/>
            <a:ext cx="1266840" cy="1266840"/>
          </a:xfrm>
          <a:prstGeom prst="rect">
            <a:avLst/>
          </a:prstGeom>
          <a:solidFill>
            <a:srgbClr val="12161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Icon</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a:t>
            </a:r>
            <a:r>
              <a:rPr b="0" lang="en-US" sz="1800" spc="-1" strike="noStrike">
                <a:solidFill>
                  <a:srgbClr val="ffffff"/>
                </a:solidFill>
                <a:latin typeface="IBM Plex Mono"/>
              </a:rPr>
              <a:t>000000</a:t>
            </a:r>
            <a:endParaRPr b="0" lang="en-GB" sz="1800" spc="-1" strike="noStrike">
              <a:solidFill>
                <a:srgbClr val="ffffff"/>
              </a:solidFill>
              <a:latin typeface="Arial"/>
            </a:endParaRPr>
          </a:p>
        </p:txBody>
      </p:sp>
      <p:sp>
        <p:nvSpPr>
          <p:cNvPr id="166" name="Rectangle 24"/>
          <p:cNvSpPr/>
          <p:nvPr/>
        </p:nvSpPr>
        <p:spPr>
          <a:xfrm>
            <a:off x="19510560" y="4403880"/>
            <a:ext cx="1262880" cy="1262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Icon</a:t>
            </a:r>
            <a:endParaRPr b="0" lang="en-GB" sz="1800" spc="-1" strike="noStrike">
              <a:solidFill>
                <a:srgbClr val="000000"/>
              </a:solidFill>
              <a:latin typeface="Arial"/>
            </a:endParaRPr>
          </a:p>
          <a:p>
            <a:pPr algn="ctr" defTabSz="914400">
              <a:lnSpc>
                <a:spcPct val="100000"/>
              </a:lnSpc>
            </a:pPr>
            <a:r>
              <a:rPr b="0" lang="en-US" sz="1800" spc="-1" strike="noStrike">
                <a:solidFill>
                  <a:srgbClr val="262626"/>
                </a:solidFill>
                <a:latin typeface="IBM Plex Sans"/>
              </a:rPr>
              <a:t>#</a:t>
            </a:r>
            <a:r>
              <a:rPr b="0" lang="en-US" sz="1800" spc="-1" strike="noStrike">
                <a:solidFill>
                  <a:srgbClr val="262626"/>
                </a:solidFill>
                <a:latin typeface="IBM Plex Mono"/>
              </a:rPr>
              <a:t>FFFFFF</a:t>
            </a:r>
            <a:endParaRPr b="0" lang="en-GB" sz="1800" spc="-1" strike="noStrike">
              <a:solidFill>
                <a:srgbClr val="000000"/>
              </a:solidFill>
              <a:latin typeface="Arial"/>
            </a:endParaRPr>
          </a:p>
        </p:txBody>
      </p:sp>
      <p:sp>
        <p:nvSpPr>
          <p:cNvPr id="167" name="Rectangle 25"/>
          <p:cNvSpPr/>
          <p:nvPr/>
        </p:nvSpPr>
        <p:spPr>
          <a:xfrm>
            <a:off x="12625560" y="1072800"/>
            <a:ext cx="1234800" cy="1234800"/>
          </a:xfrm>
          <a:prstGeom prst="rect">
            <a:avLst/>
          </a:prstGeom>
          <a:solidFill>
            <a:srgbClr val="f6f2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#F6F2FF</a:t>
            </a:r>
            <a:endParaRPr b="0" lang="en-GB" sz="1800" spc="-1" strike="noStrike">
              <a:solidFill>
                <a:srgbClr val="000000"/>
              </a:solidFill>
              <a:latin typeface="Arial"/>
            </a:endParaRPr>
          </a:p>
        </p:txBody>
      </p:sp>
      <p:sp>
        <p:nvSpPr>
          <p:cNvPr id="168" name="Rectangle 26"/>
          <p:cNvSpPr/>
          <p:nvPr/>
        </p:nvSpPr>
        <p:spPr>
          <a:xfrm>
            <a:off x="18072000" y="1072800"/>
            <a:ext cx="1234800" cy="1234800"/>
          </a:xfrm>
          <a:prstGeom prst="rect">
            <a:avLst/>
          </a:prstGeom>
          <a:solidFill>
            <a:srgbClr val="e5f6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#E5F6FF</a:t>
            </a:r>
            <a:endParaRPr b="0" lang="en-GB" sz="1800" spc="-1" strike="noStrike">
              <a:solidFill>
                <a:srgbClr val="000000"/>
              </a:solidFill>
              <a:latin typeface="Arial"/>
            </a:endParaRPr>
          </a:p>
        </p:txBody>
      </p:sp>
      <p:sp>
        <p:nvSpPr>
          <p:cNvPr id="169" name="Rectangle 27"/>
          <p:cNvSpPr/>
          <p:nvPr/>
        </p:nvSpPr>
        <p:spPr>
          <a:xfrm>
            <a:off x="14441040" y="1072800"/>
            <a:ext cx="1234800" cy="1234800"/>
          </a:xfrm>
          <a:prstGeom prst="rect">
            <a:avLst/>
          </a:prstGeom>
          <a:solidFill>
            <a:srgbClr val="fff0f7"/>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#FFF0F7</a:t>
            </a:r>
            <a:endParaRPr b="0" lang="en-GB" sz="1800" spc="-1" strike="noStrike">
              <a:solidFill>
                <a:srgbClr val="000000"/>
              </a:solidFill>
              <a:latin typeface="Arial"/>
            </a:endParaRPr>
          </a:p>
        </p:txBody>
      </p:sp>
      <p:sp>
        <p:nvSpPr>
          <p:cNvPr id="170" name="Rectangle 28"/>
          <p:cNvSpPr/>
          <p:nvPr/>
        </p:nvSpPr>
        <p:spPr>
          <a:xfrm>
            <a:off x="16256520" y="1072800"/>
            <a:ext cx="1234800" cy="1234800"/>
          </a:xfrm>
          <a:prstGeom prst="rect">
            <a:avLst/>
          </a:prstGeom>
          <a:solidFill>
            <a:srgbClr val="d9fbfb"/>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#D9FBFB</a:t>
            </a:r>
            <a:endParaRPr b="0" lang="en-GB" sz="1800" spc="-1" strike="noStrike">
              <a:solidFill>
                <a:srgbClr val="000000"/>
              </a:solidFill>
              <a:latin typeface="Arial"/>
            </a:endParaRPr>
          </a:p>
        </p:txBody>
      </p:sp>
      <p:sp>
        <p:nvSpPr>
          <p:cNvPr id="171" name="TextBox 29"/>
          <p:cNvSpPr/>
          <p:nvPr/>
        </p:nvSpPr>
        <p:spPr>
          <a:xfrm>
            <a:off x="12598200" y="225684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10</a:t>
            </a:r>
            <a:endParaRPr b="0" lang="en-GB" sz="1800" spc="-1" strike="noStrike">
              <a:solidFill>
                <a:srgbClr val="000000"/>
              </a:solidFill>
              <a:latin typeface="Arial"/>
            </a:endParaRPr>
          </a:p>
        </p:txBody>
      </p:sp>
      <p:sp>
        <p:nvSpPr>
          <p:cNvPr id="172" name="TextBox 30"/>
          <p:cNvSpPr/>
          <p:nvPr/>
        </p:nvSpPr>
        <p:spPr>
          <a:xfrm>
            <a:off x="14298480" y="225684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10</a:t>
            </a:r>
            <a:endParaRPr b="0" lang="en-GB" sz="1800" spc="-1" strike="noStrike">
              <a:solidFill>
                <a:srgbClr val="000000"/>
              </a:solidFill>
              <a:latin typeface="Arial"/>
            </a:endParaRPr>
          </a:p>
        </p:txBody>
      </p:sp>
      <p:sp>
        <p:nvSpPr>
          <p:cNvPr id="173" name="TextBox 31"/>
          <p:cNvSpPr/>
          <p:nvPr/>
        </p:nvSpPr>
        <p:spPr>
          <a:xfrm>
            <a:off x="16407720" y="225684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10</a:t>
            </a:r>
            <a:endParaRPr b="0" lang="en-GB" sz="1800" spc="-1" strike="noStrike">
              <a:solidFill>
                <a:srgbClr val="000000"/>
              </a:solidFill>
              <a:latin typeface="Arial"/>
            </a:endParaRPr>
          </a:p>
        </p:txBody>
      </p:sp>
      <p:sp>
        <p:nvSpPr>
          <p:cNvPr id="174" name="TextBox 32"/>
          <p:cNvSpPr/>
          <p:nvPr/>
        </p:nvSpPr>
        <p:spPr>
          <a:xfrm>
            <a:off x="18202320" y="225684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10</a:t>
            </a:r>
            <a:endParaRPr b="0" lang="en-GB" sz="1800" spc="-1" strike="noStrike">
              <a:solidFill>
                <a:srgbClr val="000000"/>
              </a:solidFill>
              <a:latin typeface="Arial"/>
            </a:endParaRPr>
          </a:p>
        </p:txBody>
      </p:sp>
      <p:sp>
        <p:nvSpPr>
          <p:cNvPr id="175" name="Rectangle 33"/>
          <p:cNvSpPr/>
          <p:nvPr/>
        </p:nvSpPr>
        <p:spPr>
          <a:xfrm>
            <a:off x="16221960" y="-2341800"/>
            <a:ext cx="1266840" cy="1266840"/>
          </a:xfrm>
          <a:prstGeom prst="rect">
            <a:avLst/>
          </a:prstGeom>
          <a:solidFill>
            <a:srgbClr val="c1c7cd"/>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#C1C7CD</a:t>
            </a:r>
            <a:endParaRPr b="0" lang="en-GB" sz="1800" spc="-1" strike="noStrike">
              <a:solidFill>
                <a:srgbClr val="000000"/>
              </a:solidFill>
              <a:latin typeface="Arial"/>
            </a:endParaRPr>
          </a:p>
        </p:txBody>
      </p:sp>
      <p:sp>
        <p:nvSpPr>
          <p:cNvPr id="176" name="Rectangle 36"/>
          <p:cNvSpPr/>
          <p:nvPr/>
        </p:nvSpPr>
        <p:spPr>
          <a:xfrm>
            <a:off x="16221960" y="-802080"/>
            <a:ext cx="1266840" cy="1266840"/>
          </a:xfrm>
          <a:prstGeom prst="rect">
            <a:avLst/>
          </a:prstGeom>
          <a:solidFill>
            <a:srgbClr val="f2f4f8"/>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#F2F4F8</a:t>
            </a:r>
            <a:endParaRPr b="0" lang="en-GB" sz="1800" spc="-1" strike="noStrike">
              <a:solidFill>
                <a:srgbClr val="000000"/>
              </a:solidFill>
              <a:latin typeface="Arial"/>
            </a:endParaRPr>
          </a:p>
        </p:txBody>
      </p:sp>
      <p:sp>
        <p:nvSpPr>
          <p:cNvPr id="177" name="Rectangle 37"/>
          <p:cNvSpPr/>
          <p:nvPr/>
        </p:nvSpPr>
        <p:spPr>
          <a:xfrm>
            <a:off x="14397120" y="-2352240"/>
            <a:ext cx="1266840" cy="126684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#BE95FF</a:t>
            </a:r>
            <a:endParaRPr b="0" lang="en-GB" sz="1800" spc="-1" strike="noStrike">
              <a:solidFill>
                <a:srgbClr val="000000"/>
              </a:solidFill>
              <a:latin typeface="Arial"/>
            </a:endParaRPr>
          </a:p>
        </p:txBody>
      </p:sp>
      <p:sp>
        <p:nvSpPr>
          <p:cNvPr id="178" name="Rectangle 38"/>
          <p:cNvSpPr/>
          <p:nvPr/>
        </p:nvSpPr>
        <p:spPr>
          <a:xfrm>
            <a:off x="14397120" y="-812160"/>
            <a:ext cx="1266840" cy="126684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#33B1FF</a:t>
            </a:r>
            <a:endParaRPr b="0" lang="en-GB" sz="1800" spc="-1" strike="noStrike">
              <a:solidFill>
                <a:srgbClr val="ffffff"/>
              </a:solidFill>
              <a:latin typeface="Arial"/>
            </a:endParaRPr>
          </a:p>
        </p:txBody>
      </p:sp>
      <p:sp>
        <p:nvSpPr>
          <p:cNvPr id="179" name="Rectangle 41"/>
          <p:cNvSpPr/>
          <p:nvPr/>
        </p:nvSpPr>
        <p:spPr>
          <a:xfrm>
            <a:off x="12572280" y="-2309040"/>
            <a:ext cx="1266840" cy="126684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#08BDBA</a:t>
            </a:r>
            <a:endParaRPr b="0" lang="en-GB" sz="1800" spc="-1" strike="noStrike">
              <a:solidFill>
                <a:srgbClr val="ffffff"/>
              </a:solidFill>
              <a:latin typeface="Arial"/>
            </a:endParaRPr>
          </a:p>
        </p:txBody>
      </p:sp>
      <p:sp>
        <p:nvSpPr>
          <p:cNvPr id="180" name="Rectangle 42"/>
          <p:cNvSpPr/>
          <p:nvPr/>
        </p:nvSpPr>
        <p:spPr>
          <a:xfrm>
            <a:off x="12572280" y="-769320"/>
            <a:ext cx="1266840" cy="1266840"/>
          </a:xfrm>
          <a:prstGeom prst="rect">
            <a:avLst/>
          </a:prstGeom>
          <a:solidFill>
            <a:srgbClr val="78a9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#78A9FF</a:t>
            </a:r>
            <a:endParaRPr b="0" lang="en-GB" sz="1800" spc="-1" strike="noStrike">
              <a:solidFill>
                <a:srgbClr val="000000"/>
              </a:solidFill>
              <a:latin typeface="Arial"/>
            </a:endParaRPr>
          </a:p>
        </p:txBody>
      </p:sp>
      <p:sp>
        <p:nvSpPr>
          <p:cNvPr id="181" name="Rectangle 45"/>
          <p:cNvSpPr/>
          <p:nvPr/>
        </p:nvSpPr>
        <p:spPr>
          <a:xfrm>
            <a:off x="17993880" y="-2309040"/>
            <a:ext cx="1266840" cy="1266840"/>
          </a:xfrm>
          <a:prstGeom prst="rect">
            <a:avLst/>
          </a:prstGeom>
          <a:solidFill>
            <a:srgbClr val="525252"/>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Labels</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#525252</a:t>
            </a:r>
            <a:endParaRPr b="0" lang="en-GB" sz="1800" spc="-1" strike="noStrike">
              <a:solidFill>
                <a:srgbClr val="ffffff"/>
              </a:solidFill>
              <a:latin typeface="Arial"/>
            </a:endParaRPr>
          </a:p>
        </p:txBody>
      </p:sp>
      <p:sp>
        <p:nvSpPr>
          <p:cNvPr id="182" name="Rectangle 46"/>
          <p:cNvSpPr/>
          <p:nvPr/>
        </p:nvSpPr>
        <p:spPr>
          <a:xfrm>
            <a:off x="17993880" y="-812160"/>
            <a:ext cx="1266840" cy="1266840"/>
          </a:xfrm>
          <a:prstGeom prst="rect">
            <a:avLst/>
          </a:prstGeom>
          <a:solidFill>
            <a:srgbClr val="26262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Text</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#262626</a:t>
            </a:r>
            <a:endParaRPr b="0" lang="en-GB" sz="1800" spc="-1" strike="noStrike">
              <a:solidFill>
                <a:srgbClr val="ffffff"/>
              </a:solidFill>
              <a:latin typeface="Arial"/>
            </a:endParaRPr>
          </a:p>
        </p:txBody>
      </p:sp>
      <p:grpSp>
        <p:nvGrpSpPr>
          <p:cNvPr id="183" name="Group 63"/>
          <p:cNvGrpSpPr/>
          <p:nvPr/>
        </p:nvGrpSpPr>
        <p:grpSpPr>
          <a:xfrm>
            <a:off x="11094840" y="6246000"/>
            <a:ext cx="1097280" cy="612000"/>
            <a:chOff x="11094840" y="6246000"/>
            <a:chExt cx="1097280" cy="612000"/>
          </a:xfrm>
        </p:grpSpPr>
        <p:pic>
          <p:nvPicPr>
            <p:cNvPr id="184" name="Graphic 59" descr=""/>
            <p:cNvPicPr/>
            <p:nvPr/>
          </p:nvPicPr>
          <p:blipFill>
            <a:blip r:embed="rId3">
              <a:extLst>
                <a:ext uri="{96DAC541-7B7A-43D3-8B79-37D633B846F1}">
                  <asvg:svgBlip xmlns:asvg="http://schemas.microsoft.com/office/drawing/2016/SVG/main" r:embed="rId4"/>
                </a:ext>
              </a:extLst>
            </a:blip>
            <a:stretch/>
          </p:blipFill>
          <p:spPr>
            <a:xfrm>
              <a:off x="11337840" y="6372720"/>
              <a:ext cx="612000" cy="241920"/>
            </a:xfrm>
            <a:prstGeom prst="rect">
              <a:avLst/>
            </a:prstGeom>
            <a:ln w="0">
              <a:noFill/>
            </a:ln>
          </p:spPr>
        </p:pic>
        <p:pic>
          <p:nvPicPr>
            <p:cNvPr id="185" name="Graphic 60" descr=""/>
            <p:cNvPicPr/>
            <p:nvPr/>
          </p:nvPicPr>
          <p:blipFill>
            <a:blip r:embed="rId5">
              <a:extLst>
                <a:ext uri="{96DAC541-7B7A-43D3-8B79-37D633B846F1}">
                  <asvg:svgBlip xmlns:asvg="http://schemas.microsoft.com/office/drawing/2016/SVG/main" r:embed="rId6"/>
                </a:ext>
              </a:extLst>
            </a:blip>
            <a:stretch/>
          </p:blipFill>
          <p:spPr>
            <a:xfrm>
              <a:off x="11337840" y="6615000"/>
              <a:ext cx="612000" cy="241920"/>
            </a:xfrm>
            <a:prstGeom prst="rect">
              <a:avLst/>
            </a:prstGeom>
            <a:ln w="0">
              <a:noFill/>
            </a:ln>
          </p:spPr>
        </p:pic>
        <p:pic>
          <p:nvPicPr>
            <p:cNvPr id="186" name="Graphic 61" descr=""/>
            <p:cNvPicPr/>
            <p:nvPr/>
          </p:nvPicPr>
          <p:blipFill>
            <a:blip r:embed="rId7">
              <a:extLst>
                <a:ext uri="{96DAC541-7B7A-43D3-8B79-37D633B846F1}">
                  <asvg:svgBlip xmlns:asvg="http://schemas.microsoft.com/office/drawing/2016/SVG/main" r:embed="rId8"/>
                </a:ext>
              </a:extLst>
            </a:blip>
            <a:stretch/>
          </p:blipFill>
          <p:spPr>
            <a:xfrm rot="16200000">
              <a:off x="11765160" y="6431040"/>
              <a:ext cx="612000" cy="241920"/>
            </a:xfrm>
            <a:prstGeom prst="rect">
              <a:avLst/>
            </a:prstGeom>
            <a:ln w="0">
              <a:noFill/>
            </a:ln>
          </p:spPr>
        </p:pic>
        <p:pic>
          <p:nvPicPr>
            <p:cNvPr id="187" name="Graphic 62" descr=""/>
            <p:cNvPicPr/>
            <p:nvPr/>
          </p:nvPicPr>
          <p:blipFill>
            <a:blip r:embed="rId9">
              <a:extLst>
                <a:ext uri="{96DAC541-7B7A-43D3-8B79-37D633B846F1}">
                  <asvg:svgBlip xmlns:asvg="http://schemas.microsoft.com/office/drawing/2016/SVG/main" r:embed="rId10"/>
                </a:ext>
              </a:extLst>
            </a:blip>
            <a:stretch/>
          </p:blipFill>
          <p:spPr>
            <a:xfrm rot="16200000">
              <a:off x="10909800" y="6431040"/>
              <a:ext cx="612000" cy="241920"/>
            </a:xfrm>
            <a:prstGeom prst="rect">
              <a:avLst/>
            </a:prstGeom>
            <a:ln w="0">
              <a:noFill/>
            </a:ln>
          </p:spPr>
        </p:pic>
      </p:grpSp>
      <p:pic>
        <p:nvPicPr>
          <p:cNvPr id="188" name="Graphic 65" descr=""/>
          <p:cNvPicPr/>
          <p:nvPr/>
        </p:nvPicPr>
        <p:blipFill>
          <a:blip r:embed="rId11">
            <a:extLst>
              <a:ext uri="{96DAC541-7B7A-43D3-8B79-37D633B846F1}">
                <asvg:svgBlip xmlns:asvg="http://schemas.microsoft.com/office/drawing/2016/SVG/main" r:embed="rId12"/>
              </a:ext>
            </a:extLst>
          </a:blip>
          <a:stretch/>
        </p:blipFill>
        <p:spPr>
          <a:xfrm>
            <a:off x="241200" y="6372000"/>
            <a:ext cx="1629720" cy="246600"/>
          </a:xfrm>
          <a:prstGeom prst="rect">
            <a:avLst/>
          </a:prstGeom>
          <a:ln w="0">
            <a:noFill/>
          </a:ln>
        </p:spPr>
      </p:pic>
      <p:sp>
        <p:nvSpPr>
          <p:cNvPr id="189" name="Rectangle 66" hidden="1"/>
          <p:cNvSpPr/>
          <p:nvPr/>
        </p:nvSpPr>
        <p:spPr>
          <a:xfrm>
            <a:off x="-76320" y="6356520"/>
            <a:ext cx="12352680" cy="275760"/>
          </a:xfrm>
          <a:prstGeom prst="rect">
            <a:avLst/>
          </a:prstGeom>
          <a:noFill/>
          <a:ln w="28575">
            <a:solidFill>
              <a:srgbClr val="babab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IBM Plex Sans"/>
            </a:endParaRPr>
          </a:p>
        </p:txBody>
      </p:sp>
    </p:spTree>
  </p:cSld>
  <p:clrMap bg1="lt1" bg2="lt2" tx1="dk1" tx2="dk2" accent1="accent1" accent2="accent2" accent3="accent3" accent4="accent4" accent5="accent5" accent6="accent6" hlink="hlink" folHlink="folHlink"/>
  <p:sldLayoutIdLst>
    <p:sldLayoutId id="2147483655"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90" name="Picture 11" descr="Text, logo&#10;&#10;Description automatically generated"/>
          <p:cNvPicPr/>
          <p:nvPr/>
        </p:nvPicPr>
        <p:blipFill>
          <a:blip r:embed="rId2">
            <a:alphaModFix amt="5000"/>
            <a:extLst>
              <a:ext uri="{BEBA8EAE-BF5A-486C-A8C5-ECC9F3942E4B}">
                <a14:imgProps xmlns:a14="http://schemas.microsoft.com/office/drawing/2010/main">
                  <a14:imgLayer r:embed="rId3">
                    <a14:imgEffect>
                      <a14:brightnessContrast contrast="-77000" sat="155000"/>
                    </a14:imgEffect>
                  </a14:imgLayer>
                </a14:imgProps>
              </a:ext>
            </a:extLst>
          </a:blip>
          <a:srcRect l="-1923" t="0" r="70316" b="0"/>
          <a:stretch/>
        </p:blipFill>
        <p:spPr>
          <a:xfrm>
            <a:off x="3345120" y="1418760"/>
            <a:ext cx="5500800" cy="4825080"/>
          </a:xfrm>
          <a:prstGeom prst="rect">
            <a:avLst/>
          </a:prstGeom>
          <a:ln w="0">
            <a:noFill/>
          </a:ln>
        </p:spPr>
      </p:pic>
      <p:sp>
        <p:nvSpPr>
          <p:cNvPr id="191" name="Rectangle 3"/>
          <p:cNvSpPr/>
          <p:nvPr/>
        </p:nvSpPr>
        <p:spPr>
          <a:xfrm>
            <a:off x="12625560" y="2728440"/>
            <a:ext cx="1234800" cy="123480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#BE95FF</a:t>
            </a:r>
            <a:endParaRPr b="0" lang="en-GB" sz="1800" spc="-1" strike="noStrike">
              <a:solidFill>
                <a:srgbClr val="000000"/>
              </a:solidFill>
              <a:latin typeface="Arial"/>
            </a:endParaRPr>
          </a:p>
        </p:txBody>
      </p:sp>
      <p:sp>
        <p:nvSpPr>
          <p:cNvPr id="192" name="Rectangle 4"/>
          <p:cNvSpPr/>
          <p:nvPr/>
        </p:nvSpPr>
        <p:spPr>
          <a:xfrm>
            <a:off x="18072000" y="2728440"/>
            <a:ext cx="1234800" cy="123480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#33B1FF</a:t>
            </a:r>
            <a:endParaRPr b="0" lang="en-GB" sz="1800" spc="-1" strike="noStrike">
              <a:solidFill>
                <a:srgbClr val="ffffff"/>
              </a:solidFill>
              <a:latin typeface="Arial"/>
            </a:endParaRPr>
          </a:p>
        </p:txBody>
      </p:sp>
      <p:sp>
        <p:nvSpPr>
          <p:cNvPr id="193" name="Rectangle 5"/>
          <p:cNvSpPr/>
          <p:nvPr/>
        </p:nvSpPr>
        <p:spPr>
          <a:xfrm>
            <a:off x="14441040" y="2728440"/>
            <a:ext cx="1234800" cy="1234800"/>
          </a:xfrm>
          <a:prstGeom prst="rect">
            <a:avLst/>
          </a:prstGeom>
          <a:solidFill>
            <a:srgbClr val="ff7eb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#FF7EB6</a:t>
            </a:r>
            <a:endParaRPr b="0" lang="en-GB" sz="1800" spc="-1" strike="noStrike">
              <a:solidFill>
                <a:srgbClr val="000000"/>
              </a:solidFill>
              <a:latin typeface="Arial"/>
            </a:endParaRPr>
          </a:p>
        </p:txBody>
      </p:sp>
      <p:sp>
        <p:nvSpPr>
          <p:cNvPr id="194" name="Rectangle 8"/>
          <p:cNvSpPr/>
          <p:nvPr/>
        </p:nvSpPr>
        <p:spPr>
          <a:xfrm>
            <a:off x="16256520" y="2728440"/>
            <a:ext cx="1234800" cy="123480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#08BDBA</a:t>
            </a:r>
            <a:endParaRPr b="0" lang="en-GB" sz="1800" spc="-1" strike="noStrike">
              <a:solidFill>
                <a:srgbClr val="ffffff"/>
              </a:solidFill>
              <a:latin typeface="Arial"/>
            </a:endParaRPr>
          </a:p>
        </p:txBody>
      </p:sp>
      <p:sp>
        <p:nvSpPr>
          <p:cNvPr id="195" name="TextBox 9"/>
          <p:cNvSpPr/>
          <p:nvPr/>
        </p:nvSpPr>
        <p:spPr>
          <a:xfrm>
            <a:off x="12598200" y="391248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40</a:t>
            </a:r>
            <a:endParaRPr b="0" lang="en-GB" sz="1800" spc="-1" strike="noStrike">
              <a:solidFill>
                <a:srgbClr val="000000"/>
              </a:solidFill>
              <a:latin typeface="Arial"/>
            </a:endParaRPr>
          </a:p>
        </p:txBody>
      </p:sp>
      <p:sp>
        <p:nvSpPr>
          <p:cNvPr id="196" name="TextBox 12"/>
          <p:cNvSpPr/>
          <p:nvPr/>
        </p:nvSpPr>
        <p:spPr>
          <a:xfrm>
            <a:off x="14298480" y="391248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40</a:t>
            </a:r>
            <a:endParaRPr b="0" lang="en-GB" sz="1800" spc="-1" strike="noStrike">
              <a:solidFill>
                <a:srgbClr val="000000"/>
              </a:solidFill>
              <a:latin typeface="Arial"/>
            </a:endParaRPr>
          </a:p>
        </p:txBody>
      </p:sp>
      <p:sp>
        <p:nvSpPr>
          <p:cNvPr id="197" name="TextBox 13"/>
          <p:cNvSpPr/>
          <p:nvPr/>
        </p:nvSpPr>
        <p:spPr>
          <a:xfrm>
            <a:off x="16407720" y="391248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40</a:t>
            </a:r>
            <a:endParaRPr b="0" lang="en-GB" sz="1800" spc="-1" strike="noStrike">
              <a:solidFill>
                <a:srgbClr val="000000"/>
              </a:solidFill>
              <a:latin typeface="Arial"/>
            </a:endParaRPr>
          </a:p>
        </p:txBody>
      </p:sp>
      <p:sp>
        <p:nvSpPr>
          <p:cNvPr id="198" name="TextBox 14"/>
          <p:cNvSpPr/>
          <p:nvPr/>
        </p:nvSpPr>
        <p:spPr>
          <a:xfrm>
            <a:off x="18202320" y="391248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40</a:t>
            </a:r>
            <a:endParaRPr b="0" lang="en-GB" sz="1800" spc="-1" strike="noStrike">
              <a:solidFill>
                <a:srgbClr val="000000"/>
              </a:solidFill>
              <a:latin typeface="Arial"/>
            </a:endParaRPr>
          </a:p>
        </p:txBody>
      </p:sp>
      <p:sp>
        <p:nvSpPr>
          <p:cNvPr id="199" name="Rectangle 15"/>
          <p:cNvSpPr/>
          <p:nvPr/>
        </p:nvSpPr>
        <p:spPr>
          <a:xfrm>
            <a:off x="12625560" y="4417920"/>
            <a:ext cx="1234800" cy="1234800"/>
          </a:xfrm>
          <a:prstGeom prst="rect">
            <a:avLst/>
          </a:prstGeom>
          <a:solidFill>
            <a:srgbClr val="8a3ffc"/>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#8A3FFC</a:t>
            </a:r>
            <a:endParaRPr b="0" lang="en-GB" sz="1800" spc="-1" strike="noStrike">
              <a:solidFill>
                <a:srgbClr val="ffffff"/>
              </a:solidFill>
              <a:latin typeface="Arial"/>
            </a:endParaRPr>
          </a:p>
        </p:txBody>
      </p:sp>
      <p:sp>
        <p:nvSpPr>
          <p:cNvPr id="200" name="Rectangle 16"/>
          <p:cNvSpPr/>
          <p:nvPr/>
        </p:nvSpPr>
        <p:spPr>
          <a:xfrm>
            <a:off x="18072000" y="4417920"/>
            <a:ext cx="1234800" cy="1234800"/>
          </a:xfrm>
          <a:prstGeom prst="rect">
            <a:avLst/>
          </a:prstGeom>
          <a:solidFill>
            <a:srgbClr val="0072c3"/>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#0072C3</a:t>
            </a:r>
            <a:endParaRPr b="0" lang="en-GB" sz="1800" spc="-1" strike="noStrike">
              <a:solidFill>
                <a:srgbClr val="ffffff"/>
              </a:solidFill>
              <a:latin typeface="Arial"/>
            </a:endParaRPr>
          </a:p>
        </p:txBody>
      </p:sp>
      <p:sp>
        <p:nvSpPr>
          <p:cNvPr id="201" name="Rectangle 17"/>
          <p:cNvSpPr/>
          <p:nvPr/>
        </p:nvSpPr>
        <p:spPr>
          <a:xfrm>
            <a:off x="14441040" y="4417920"/>
            <a:ext cx="1234800" cy="1234800"/>
          </a:xfrm>
          <a:prstGeom prst="rect">
            <a:avLst/>
          </a:prstGeom>
          <a:solidFill>
            <a:srgbClr val="d02670"/>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#D02670</a:t>
            </a:r>
            <a:endParaRPr b="0" lang="en-GB" sz="1800" spc="-1" strike="noStrike">
              <a:solidFill>
                <a:srgbClr val="ffffff"/>
              </a:solidFill>
              <a:latin typeface="Arial"/>
            </a:endParaRPr>
          </a:p>
        </p:txBody>
      </p:sp>
      <p:sp>
        <p:nvSpPr>
          <p:cNvPr id="202" name="Rectangle 18"/>
          <p:cNvSpPr/>
          <p:nvPr/>
        </p:nvSpPr>
        <p:spPr>
          <a:xfrm>
            <a:off x="16256520" y="4417920"/>
            <a:ext cx="1234800" cy="1234800"/>
          </a:xfrm>
          <a:prstGeom prst="rect">
            <a:avLst/>
          </a:prstGeom>
          <a:solidFill>
            <a:srgbClr val="007d7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#007D79</a:t>
            </a:r>
            <a:endParaRPr b="0" lang="en-GB" sz="1800" spc="-1" strike="noStrike">
              <a:solidFill>
                <a:srgbClr val="ffffff"/>
              </a:solidFill>
              <a:latin typeface="Arial"/>
            </a:endParaRPr>
          </a:p>
        </p:txBody>
      </p:sp>
      <p:sp>
        <p:nvSpPr>
          <p:cNvPr id="203" name="TextBox 19"/>
          <p:cNvSpPr/>
          <p:nvPr/>
        </p:nvSpPr>
        <p:spPr>
          <a:xfrm>
            <a:off x="12598200" y="560232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60</a:t>
            </a:r>
            <a:endParaRPr b="0" lang="en-GB" sz="1800" spc="-1" strike="noStrike">
              <a:solidFill>
                <a:srgbClr val="000000"/>
              </a:solidFill>
              <a:latin typeface="Arial"/>
            </a:endParaRPr>
          </a:p>
        </p:txBody>
      </p:sp>
      <p:sp>
        <p:nvSpPr>
          <p:cNvPr id="204" name="TextBox 20"/>
          <p:cNvSpPr/>
          <p:nvPr/>
        </p:nvSpPr>
        <p:spPr>
          <a:xfrm>
            <a:off x="14297760" y="560232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60</a:t>
            </a:r>
            <a:endParaRPr b="0" lang="en-GB" sz="1800" spc="-1" strike="noStrike">
              <a:solidFill>
                <a:srgbClr val="000000"/>
              </a:solidFill>
              <a:latin typeface="Arial"/>
            </a:endParaRPr>
          </a:p>
        </p:txBody>
      </p:sp>
      <p:sp>
        <p:nvSpPr>
          <p:cNvPr id="205" name="TextBox 21"/>
          <p:cNvSpPr/>
          <p:nvPr/>
        </p:nvSpPr>
        <p:spPr>
          <a:xfrm>
            <a:off x="16408080" y="560232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60</a:t>
            </a:r>
            <a:endParaRPr b="0" lang="en-GB" sz="1800" spc="-1" strike="noStrike">
              <a:solidFill>
                <a:srgbClr val="000000"/>
              </a:solidFill>
              <a:latin typeface="Arial"/>
            </a:endParaRPr>
          </a:p>
        </p:txBody>
      </p:sp>
      <p:sp>
        <p:nvSpPr>
          <p:cNvPr id="206" name="TextBox 22"/>
          <p:cNvSpPr/>
          <p:nvPr/>
        </p:nvSpPr>
        <p:spPr>
          <a:xfrm>
            <a:off x="18202320" y="560232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60</a:t>
            </a:r>
            <a:endParaRPr b="0" lang="en-GB" sz="1800" spc="-1" strike="noStrike">
              <a:solidFill>
                <a:srgbClr val="000000"/>
              </a:solidFill>
              <a:latin typeface="Arial"/>
            </a:endParaRPr>
          </a:p>
        </p:txBody>
      </p:sp>
      <p:sp>
        <p:nvSpPr>
          <p:cNvPr id="207" name="Rectangle 23"/>
          <p:cNvSpPr/>
          <p:nvPr/>
        </p:nvSpPr>
        <p:spPr>
          <a:xfrm>
            <a:off x="19512360" y="2712240"/>
            <a:ext cx="1266840" cy="1266840"/>
          </a:xfrm>
          <a:prstGeom prst="rect">
            <a:avLst/>
          </a:prstGeom>
          <a:solidFill>
            <a:srgbClr val="12161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Icon</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a:t>
            </a:r>
            <a:r>
              <a:rPr b="0" lang="en-US" sz="1800" spc="-1" strike="noStrike">
                <a:solidFill>
                  <a:srgbClr val="ffffff"/>
                </a:solidFill>
                <a:latin typeface="IBM Plex Mono"/>
              </a:rPr>
              <a:t>000000</a:t>
            </a:r>
            <a:endParaRPr b="0" lang="en-GB" sz="1800" spc="-1" strike="noStrike">
              <a:solidFill>
                <a:srgbClr val="ffffff"/>
              </a:solidFill>
              <a:latin typeface="Arial"/>
            </a:endParaRPr>
          </a:p>
        </p:txBody>
      </p:sp>
      <p:sp>
        <p:nvSpPr>
          <p:cNvPr id="208" name="Rectangle 24"/>
          <p:cNvSpPr/>
          <p:nvPr/>
        </p:nvSpPr>
        <p:spPr>
          <a:xfrm>
            <a:off x="19510560" y="4403880"/>
            <a:ext cx="1262880" cy="1262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Icon</a:t>
            </a:r>
            <a:endParaRPr b="0" lang="en-GB" sz="1800" spc="-1" strike="noStrike">
              <a:solidFill>
                <a:srgbClr val="000000"/>
              </a:solidFill>
              <a:latin typeface="Arial"/>
            </a:endParaRPr>
          </a:p>
          <a:p>
            <a:pPr algn="ctr" defTabSz="914400">
              <a:lnSpc>
                <a:spcPct val="100000"/>
              </a:lnSpc>
            </a:pPr>
            <a:r>
              <a:rPr b="0" lang="en-US" sz="1800" spc="-1" strike="noStrike">
                <a:solidFill>
                  <a:srgbClr val="262626"/>
                </a:solidFill>
                <a:latin typeface="IBM Plex Sans"/>
              </a:rPr>
              <a:t>#</a:t>
            </a:r>
            <a:r>
              <a:rPr b="0" lang="en-US" sz="1800" spc="-1" strike="noStrike">
                <a:solidFill>
                  <a:srgbClr val="262626"/>
                </a:solidFill>
                <a:latin typeface="IBM Plex Mono"/>
              </a:rPr>
              <a:t>FFFFFF</a:t>
            </a:r>
            <a:endParaRPr b="0" lang="en-GB" sz="1800" spc="-1" strike="noStrike">
              <a:solidFill>
                <a:srgbClr val="000000"/>
              </a:solidFill>
              <a:latin typeface="Arial"/>
            </a:endParaRPr>
          </a:p>
        </p:txBody>
      </p:sp>
      <p:sp>
        <p:nvSpPr>
          <p:cNvPr id="209" name="Rectangle 25"/>
          <p:cNvSpPr/>
          <p:nvPr/>
        </p:nvSpPr>
        <p:spPr>
          <a:xfrm>
            <a:off x="12625560" y="1072800"/>
            <a:ext cx="1234800" cy="1234800"/>
          </a:xfrm>
          <a:prstGeom prst="rect">
            <a:avLst/>
          </a:prstGeom>
          <a:solidFill>
            <a:srgbClr val="f6f2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#F6F2FF</a:t>
            </a:r>
            <a:endParaRPr b="0" lang="en-GB" sz="1800" spc="-1" strike="noStrike">
              <a:solidFill>
                <a:srgbClr val="000000"/>
              </a:solidFill>
              <a:latin typeface="Arial"/>
            </a:endParaRPr>
          </a:p>
        </p:txBody>
      </p:sp>
      <p:sp>
        <p:nvSpPr>
          <p:cNvPr id="210" name="Rectangle 26"/>
          <p:cNvSpPr/>
          <p:nvPr/>
        </p:nvSpPr>
        <p:spPr>
          <a:xfrm>
            <a:off x="18072000" y="1072800"/>
            <a:ext cx="1234800" cy="1234800"/>
          </a:xfrm>
          <a:prstGeom prst="rect">
            <a:avLst/>
          </a:prstGeom>
          <a:solidFill>
            <a:srgbClr val="e5f6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#E5F6FF</a:t>
            </a:r>
            <a:endParaRPr b="0" lang="en-GB" sz="1800" spc="-1" strike="noStrike">
              <a:solidFill>
                <a:srgbClr val="000000"/>
              </a:solidFill>
              <a:latin typeface="Arial"/>
            </a:endParaRPr>
          </a:p>
        </p:txBody>
      </p:sp>
      <p:sp>
        <p:nvSpPr>
          <p:cNvPr id="211" name="Rectangle 27"/>
          <p:cNvSpPr/>
          <p:nvPr/>
        </p:nvSpPr>
        <p:spPr>
          <a:xfrm>
            <a:off x="14441040" y="1072800"/>
            <a:ext cx="1234800" cy="1234800"/>
          </a:xfrm>
          <a:prstGeom prst="rect">
            <a:avLst/>
          </a:prstGeom>
          <a:solidFill>
            <a:srgbClr val="fff0f7"/>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#FFF0F7</a:t>
            </a:r>
            <a:endParaRPr b="0" lang="en-GB" sz="1800" spc="-1" strike="noStrike">
              <a:solidFill>
                <a:srgbClr val="000000"/>
              </a:solidFill>
              <a:latin typeface="Arial"/>
            </a:endParaRPr>
          </a:p>
        </p:txBody>
      </p:sp>
      <p:sp>
        <p:nvSpPr>
          <p:cNvPr id="212" name="Rectangle 28"/>
          <p:cNvSpPr/>
          <p:nvPr/>
        </p:nvSpPr>
        <p:spPr>
          <a:xfrm>
            <a:off x="16256520" y="1072800"/>
            <a:ext cx="1234800" cy="1234800"/>
          </a:xfrm>
          <a:prstGeom prst="rect">
            <a:avLst/>
          </a:prstGeom>
          <a:solidFill>
            <a:srgbClr val="d9fbfb"/>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#D9FBFB</a:t>
            </a:r>
            <a:endParaRPr b="0" lang="en-GB" sz="1800" spc="-1" strike="noStrike">
              <a:solidFill>
                <a:srgbClr val="000000"/>
              </a:solidFill>
              <a:latin typeface="Arial"/>
            </a:endParaRPr>
          </a:p>
        </p:txBody>
      </p:sp>
      <p:sp>
        <p:nvSpPr>
          <p:cNvPr id="213" name="TextBox 29"/>
          <p:cNvSpPr/>
          <p:nvPr/>
        </p:nvSpPr>
        <p:spPr>
          <a:xfrm>
            <a:off x="12598200" y="225684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10</a:t>
            </a:r>
            <a:endParaRPr b="0" lang="en-GB" sz="1800" spc="-1" strike="noStrike">
              <a:solidFill>
                <a:srgbClr val="000000"/>
              </a:solidFill>
              <a:latin typeface="Arial"/>
            </a:endParaRPr>
          </a:p>
        </p:txBody>
      </p:sp>
      <p:sp>
        <p:nvSpPr>
          <p:cNvPr id="214" name="TextBox 30"/>
          <p:cNvSpPr/>
          <p:nvPr/>
        </p:nvSpPr>
        <p:spPr>
          <a:xfrm>
            <a:off x="14298480" y="225684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10</a:t>
            </a:r>
            <a:endParaRPr b="0" lang="en-GB" sz="1800" spc="-1" strike="noStrike">
              <a:solidFill>
                <a:srgbClr val="000000"/>
              </a:solidFill>
              <a:latin typeface="Arial"/>
            </a:endParaRPr>
          </a:p>
        </p:txBody>
      </p:sp>
      <p:sp>
        <p:nvSpPr>
          <p:cNvPr id="215" name="TextBox 31"/>
          <p:cNvSpPr/>
          <p:nvPr/>
        </p:nvSpPr>
        <p:spPr>
          <a:xfrm>
            <a:off x="16407720" y="225684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10</a:t>
            </a:r>
            <a:endParaRPr b="0" lang="en-GB" sz="1800" spc="-1" strike="noStrike">
              <a:solidFill>
                <a:srgbClr val="000000"/>
              </a:solidFill>
              <a:latin typeface="Arial"/>
            </a:endParaRPr>
          </a:p>
        </p:txBody>
      </p:sp>
      <p:sp>
        <p:nvSpPr>
          <p:cNvPr id="216" name="TextBox 32"/>
          <p:cNvSpPr/>
          <p:nvPr/>
        </p:nvSpPr>
        <p:spPr>
          <a:xfrm>
            <a:off x="18202320" y="225684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10</a:t>
            </a:r>
            <a:endParaRPr b="0" lang="en-GB" sz="1800" spc="-1" strike="noStrike">
              <a:solidFill>
                <a:srgbClr val="000000"/>
              </a:solidFill>
              <a:latin typeface="Arial"/>
            </a:endParaRPr>
          </a:p>
        </p:txBody>
      </p:sp>
      <p:sp>
        <p:nvSpPr>
          <p:cNvPr id="217" name="Rectangle 33"/>
          <p:cNvSpPr/>
          <p:nvPr/>
        </p:nvSpPr>
        <p:spPr>
          <a:xfrm>
            <a:off x="16221960" y="-2341800"/>
            <a:ext cx="1266840" cy="1266840"/>
          </a:xfrm>
          <a:prstGeom prst="rect">
            <a:avLst/>
          </a:prstGeom>
          <a:solidFill>
            <a:srgbClr val="c1c7cd"/>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#C1C7CD</a:t>
            </a:r>
            <a:endParaRPr b="0" lang="en-GB" sz="1800" spc="-1" strike="noStrike">
              <a:solidFill>
                <a:srgbClr val="000000"/>
              </a:solidFill>
              <a:latin typeface="Arial"/>
            </a:endParaRPr>
          </a:p>
        </p:txBody>
      </p:sp>
      <p:sp>
        <p:nvSpPr>
          <p:cNvPr id="218" name="Rectangle 36"/>
          <p:cNvSpPr/>
          <p:nvPr/>
        </p:nvSpPr>
        <p:spPr>
          <a:xfrm>
            <a:off x="16221960" y="-802080"/>
            <a:ext cx="1266840" cy="1266840"/>
          </a:xfrm>
          <a:prstGeom prst="rect">
            <a:avLst/>
          </a:prstGeom>
          <a:solidFill>
            <a:srgbClr val="f2f4f8"/>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#F2F4F8</a:t>
            </a:r>
            <a:endParaRPr b="0" lang="en-GB" sz="1800" spc="-1" strike="noStrike">
              <a:solidFill>
                <a:srgbClr val="000000"/>
              </a:solidFill>
              <a:latin typeface="Arial"/>
            </a:endParaRPr>
          </a:p>
        </p:txBody>
      </p:sp>
      <p:sp>
        <p:nvSpPr>
          <p:cNvPr id="219" name="Rectangle 37"/>
          <p:cNvSpPr/>
          <p:nvPr/>
        </p:nvSpPr>
        <p:spPr>
          <a:xfrm>
            <a:off x="14397120" y="-2352240"/>
            <a:ext cx="1266840" cy="126684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#BE95FF</a:t>
            </a:r>
            <a:endParaRPr b="0" lang="en-GB" sz="1800" spc="-1" strike="noStrike">
              <a:solidFill>
                <a:srgbClr val="000000"/>
              </a:solidFill>
              <a:latin typeface="Arial"/>
            </a:endParaRPr>
          </a:p>
        </p:txBody>
      </p:sp>
      <p:sp>
        <p:nvSpPr>
          <p:cNvPr id="220" name="Rectangle 38"/>
          <p:cNvSpPr/>
          <p:nvPr/>
        </p:nvSpPr>
        <p:spPr>
          <a:xfrm>
            <a:off x="14397120" y="-812160"/>
            <a:ext cx="1266840" cy="126684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#33B1FF</a:t>
            </a:r>
            <a:endParaRPr b="0" lang="en-GB" sz="1800" spc="-1" strike="noStrike">
              <a:solidFill>
                <a:srgbClr val="ffffff"/>
              </a:solidFill>
              <a:latin typeface="Arial"/>
            </a:endParaRPr>
          </a:p>
        </p:txBody>
      </p:sp>
      <p:sp>
        <p:nvSpPr>
          <p:cNvPr id="221" name="Rectangle 41"/>
          <p:cNvSpPr/>
          <p:nvPr/>
        </p:nvSpPr>
        <p:spPr>
          <a:xfrm>
            <a:off x="12572280" y="-2309040"/>
            <a:ext cx="1266840" cy="126684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#08BDBA</a:t>
            </a:r>
            <a:endParaRPr b="0" lang="en-GB" sz="1800" spc="-1" strike="noStrike">
              <a:solidFill>
                <a:srgbClr val="ffffff"/>
              </a:solidFill>
              <a:latin typeface="Arial"/>
            </a:endParaRPr>
          </a:p>
        </p:txBody>
      </p:sp>
      <p:sp>
        <p:nvSpPr>
          <p:cNvPr id="222" name="Rectangle 42"/>
          <p:cNvSpPr/>
          <p:nvPr/>
        </p:nvSpPr>
        <p:spPr>
          <a:xfrm>
            <a:off x="12572280" y="-769320"/>
            <a:ext cx="1266840" cy="1266840"/>
          </a:xfrm>
          <a:prstGeom prst="rect">
            <a:avLst/>
          </a:prstGeom>
          <a:solidFill>
            <a:srgbClr val="78a9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#78A9FF</a:t>
            </a:r>
            <a:endParaRPr b="0" lang="en-GB" sz="1800" spc="-1" strike="noStrike">
              <a:solidFill>
                <a:srgbClr val="000000"/>
              </a:solidFill>
              <a:latin typeface="Arial"/>
            </a:endParaRPr>
          </a:p>
        </p:txBody>
      </p:sp>
      <p:sp>
        <p:nvSpPr>
          <p:cNvPr id="223" name="Rectangle 45"/>
          <p:cNvSpPr/>
          <p:nvPr/>
        </p:nvSpPr>
        <p:spPr>
          <a:xfrm>
            <a:off x="17993880" y="-2309040"/>
            <a:ext cx="1266840" cy="1266840"/>
          </a:xfrm>
          <a:prstGeom prst="rect">
            <a:avLst/>
          </a:prstGeom>
          <a:solidFill>
            <a:srgbClr val="525252"/>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Labels</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#525252</a:t>
            </a:r>
            <a:endParaRPr b="0" lang="en-GB" sz="1800" spc="-1" strike="noStrike">
              <a:solidFill>
                <a:srgbClr val="ffffff"/>
              </a:solidFill>
              <a:latin typeface="Arial"/>
            </a:endParaRPr>
          </a:p>
        </p:txBody>
      </p:sp>
      <p:sp>
        <p:nvSpPr>
          <p:cNvPr id="224" name="Rectangle 46"/>
          <p:cNvSpPr/>
          <p:nvPr/>
        </p:nvSpPr>
        <p:spPr>
          <a:xfrm>
            <a:off x="17993880" y="-812160"/>
            <a:ext cx="1266840" cy="1266840"/>
          </a:xfrm>
          <a:prstGeom prst="rect">
            <a:avLst/>
          </a:prstGeom>
          <a:solidFill>
            <a:srgbClr val="26262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Text</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#262626</a:t>
            </a:r>
            <a:endParaRPr b="0" lang="en-GB" sz="1800" spc="-1" strike="noStrike">
              <a:solidFill>
                <a:srgbClr val="ffffff"/>
              </a:solidFill>
              <a:latin typeface="Arial"/>
            </a:endParaRPr>
          </a:p>
        </p:txBody>
      </p:sp>
      <p:grpSp>
        <p:nvGrpSpPr>
          <p:cNvPr id="225" name="Group 63"/>
          <p:cNvGrpSpPr/>
          <p:nvPr/>
        </p:nvGrpSpPr>
        <p:grpSpPr>
          <a:xfrm>
            <a:off x="11094840" y="6246000"/>
            <a:ext cx="1097280" cy="612000"/>
            <a:chOff x="11094840" y="6246000"/>
            <a:chExt cx="1097280" cy="612000"/>
          </a:xfrm>
        </p:grpSpPr>
        <p:pic>
          <p:nvPicPr>
            <p:cNvPr id="226" name="Graphic 59" descr=""/>
            <p:cNvPicPr/>
            <p:nvPr/>
          </p:nvPicPr>
          <p:blipFill>
            <a:blip r:embed="rId3">
              <a:extLst>
                <a:ext uri="{96DAC541-7B7A-43D3-8B79-37D633B846F1}">
                  <asvg:svgBlip xmlns:asvg="http://schemas.microsoft.com/office/drawing/2016/SVG/main" r:embed="rId4"/>
                </a:ext>
              </a:extLst>
            </a:blip>
            <a:stretch/>
          </p:blipFill>
          <p:spPr>
            <a:xfrm>
              <a:off x="11337840" y="6372720"/>
              <a:ext cx="612000" cy="241920"/>
            </a:xfrm>
            <a:prstGeom prst="rect">
              <a:avLst/>
            </a:prstGeom>
            <a:ln w="0">
              <a:noFill/>
            </a:ln>
          </p:spPr>
        </p:pic>
        <p:pic>
          <p:nvPicPr>
            <p:cNvPr id="227" name="Graphic 60" descr=""/>
            <p:cNvPicPr/>
            <p:nvPr/>
          </p:nvPicPr>
          <p:blipFill>
            <a:blip r:embed="rId5">
              <a:extLst>
                <a:ext uri="{96DAC541-7B7A-43D3-8B79-37D633B846F1}">
                  <asvg:svgBlip xmlns:asvg="http://schemas.microsoft.com/office/drawing/2016/SVG/main" r:embed="rId6"/>
                </a:ext>
              </a:extLst>
            </a:blip>
            <a:stretch/>
          </p:blipFill>
          <p:spPr>
            <a:xfrm>
              <a:off x="11337840" y="6615000"/>
              <a:ext cx="612000" cy="241920"/>
            </a:xfrm>
            <a:prstGeom prst="rect">
              <a:avLst/>
            </a:prstGeom>
            <a:ln w="0">
              <a:noFill/>
            </a:ln>
          </p:spPr>
        </p:pic>
        <p:pic>
          <p:nvPicPr>
            <p:cNvPr id="228" name="Graphic 61" descr=""/>
            <p:cNvPicPr/>
            <p:nvPr/>
          </p:nvPicPr>
          <p:blipFill>
            <a:blip r:embed="rId7">
              <a:extLst>
                <a:ext uri="{96DAC541-7B7A-43D3-8B79-37D633B846F1}">
                  <asvg:svgBlip xmlns:asvg="http://schemas.microsoft.com/office/drawing/2016/SVG/main" r:embed="rId8"/>
                </a:ext>
              </a:extLst>
            </a:blip>
            <a:stretch/>
          </p:blipFill>
          <p:spPr>
            <a:xfrm rot="16200000">
              <a:off x="11765160" y="6431040"/>
              <a:ext cx="612000" cy="241920"/>
            </a:xfrm>
            <a:prstGeom prst="rect">
              <a:avLst/>
            </a:prstGeom>
            <a:ln w="0">
              <a:noFill/>
            </a:ln>
          </p:spPr>
        </p:pic>
        <p:pic>
          <p:nvPicPr>
            <p:cNvPr id="229" name="Graphic 62" descr=""/>
            <p:cNvPicPr/>
            <p:nvPr/>
          </p:nvPicPr>
          <p:blipFill>
            <a:blip r:embed="rId9">
              <a:extLst>
                <a:ext uri="{96DAC541-7B7A-43D3-8B79-37D633B846F1}">
                  <asvg:svgBlip xmlns:asvg="http://schemas.microsoft.com/office/drawing/2016/SVG/main" r:embed="rId10"/>
                </a:ext>
              </a:extLst>
            </a:blip>
            <a:stretch/>
          </p:blipFill>
          <p:spPr>
            <a:xfrm rot="16200000">
              <a:off x="10909800" y="6431040"/>
              <a:ext cx="612000" cy="241920"/>
            </a:xfrm>
            <a:prstGeom prst="rect">
              <a:avLst/>
            </a:prstGeom>
            <a:ln w="0">
              <a:noFill/>
            </a:ln>
          </p:spPr>
        </p:pic>
      </p:grpSp>
      <p:pic>
        <p:nvPicPr>
          <p:cNvPr id="230" name="Graphic 65" descr=""/>
          <p:cNvPicPr/>
          <p:nvPr/>
        </p:nvPicPr>
        <p:blipFill>
          <a:blip r:embed="rId11">
            <a:extLst>
              <a:ext uri="{96DAC541-7B7A-43D3-8B79-37D633B846F1}">
                <asvg:svgBlip xmlns:asvg="http://schemas.microsoft.com/office/drawing/2016/SVG/main" r:embed="rId12"/>
              </a:ext>
            </a:extLst>
          </a:blip>
          <a:stretch/>
        </p:blipFill>
        <p:spPr>
          <a:xfrm>
            <a:off x="241200" y="6372000"/>
            <a:ext cx="1629720" cy="246600"/>
          </a:xfrm>
          <a:prstGeom prst="rect">
            <a:avLst/>
          </a:prstGeom>
          <a:ln w="0">
            <a:noFill/>
          </a:ln>
        </p:spPr>
      </p:pic>
      <p:sp>
        <p:nvSpPr>
          <p:cNvPr id="231" name="Rectangle 66" hidden="1"/>
          <p:cNvSpPr/>
          <p:nvPr/>
        </p:nvSpPr>
        <p:spPr>
          <a:xfrm>
            <a:off x="-76320" y="6356520"/>
            <a:ext cx="12352680" cy="275760"/>
          </a:xfrm>
          <a:prstGeom prst="rect">
            <a:avLst/>
          </a:prstGeom>
          <a:noFill/>
          <a:ln w="28575">
            <a:solidFill>
              <a:srgbClr val="babab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IBM Plex Sans"/>
            </a:endParaRPr>
          </a:p>
        </p:txBody>
      </p:sp>
    </p:spTree>
  </p:cSld>
  <p:clrMap bg1="lt1" bg2="lt2" tx1="dk1" tx2="dk2" accent1="accent1" accent2="accent2" accent3="accent3" accent4="accent4" accent5="accent5" accent6="accent6" hlink="hlink" folHlink="folHlink"/>
  <p:sldLayoutIdLst>
    <p:sldLayoutId id="2147483657"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32" name="Picture 11" descr="Text, logo&#10;&#10;Description automatically generated"/>
          <p:cNvPicPr/>
          <p:nvPr/>
        </p:nvPicPr>
        <p:blipFill>
          <a:blip r:embed="rId2">
            <a:alphaModFix amt="5000"/>
            <a:extLst>
              <a:ext uri="{BEBA8EAE-BF5A-486C-A8C5-ECC9F3942E4B}">
                <a14:imgProps xmlns:a14="http://schemas.microsoft.com/office/drawing/2010/main">
                  <a14:imgLayer r:embed="rId3">
                    <a14:imgEffect>
                      <a14:brightnessContrast contrast="-77000" sat="155000"/>
                    </a14:imgEffect>
                  </a14:imgLayer>
                </a14:imgProps>
              </a:ext>
            </a:extLst>
          </a:blip>
          <a:srcRect l="-1923" t="0" r="70316" b="0"/>
          <a:stretch/>
        </p:blipFill>
        <p:spPr>
          <a:xfrm>
            <a:off x="3345120" y="1418760"/>
            <a:ext cx="5500800" cy="4825080"/>
          </a:xfrm>
          <a:prstGeom prst="rect">
            <a:avLst/>
          </a:prstGeom>
          <a:ln w="0">
            <a:noFill/>
          </a:ln>
        </p:spPr>
      </p:pic>
      <p:sp>
        <p:nvSpPr>
          <p:cNvPr id="233" name="Rectangle 3" hidden="1"/>
          <p:cNvSpPr/>
          <p:nvPr/>
        </p:nvSpPr>
        <p:spPr>
          <a:xfrm>
            <a:off x="12625560" y="2728440"/>
            <a:ext cx="1234800" cy="123480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#BE95FF</a:t>
            </a:r>
            <a:endParaRPr b="0" lang="en-GB" sz="1800" spc="-1" strike="noStrike">
              <a:solidFill>
                <a:srgbClr val="000000"/>
              </a:solidFill>
              <a:latin typeface="Arial"/>
            </a:endParaRPr>
          </a:p>
        </p:txBody>
      </p:sp>
      <p:sp>
        <p:nvSpPr>
          <p:cNvPr id="234" name="Rectangle 4" hidden="1"/>
          <p:cNvSpPr/>
          <p:nvPr/>
        </p:nvSpPr>
        <p:spPr>
          <a:xfrm>
            <a:off x="18072000" y="2728440"/>
            <a:ext cx="1234800" cy="123480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#33B1FF</a:t>
            </a:r>
            <a:endParaRPr b="0" lang="en-GB" sz="1800" spc="-1" strike="noStrike">
              <a:solidFill>
                <a:srgbClr val="ffffff"/>
              </a:solidFill>
              <a:latin typeface="Arial"/>
            </a:endParaRPr>
          </a:p>
        </p:txBody>
      </p:sp>
      <p:sp>
        <p:nvSpPr>
          <p:cNvPr id="235" name="Rectangle 5" hidden="1"/>
          <p:cNvSpPr/>
          <p:nvPr/>
        </p:nvSpPr>
        <p:spPr>
          <a:xfrm>
            <a:off x="14441040" y="2728440"/>
            <a:ext cx="1234800" cy="1234800"/>
          </a:xfrm>
          <a:prstGeom prst="rect">
            <a:avLst/>
          </a:prstGeom>
          <a:solidFill>
            <a:srgbClr val="ff7eb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#FF7EB6</a:t>
            </a:r>
            <a:endParaRPr b="0" lang="en-GB" sz="1800" spc="-1" strike="noStrike">
              <a:solidFill>
                <a:srgbClr val="000000"/>
              </a:solidFill>
              <a:latin typeface="Arial"/>
            </a:endParaRPr>
          </a:p>
        </p:txBody>
      </p:sp>
      <p:sp>
        <p:nvSpPr>
          <p:cNvPr id="236" name="Rectangle 8" hidden="1"/>
          <p:cNvSpPr/>
          <p:nvPr/>
        </p:nvSpPr>
        <p:spPr>
          <a:xfrm>
            <a:off x="16256520" y="2728440"/>
            <a:ext cx="1234800" cy="123480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#08BDBA</a:t>
            </a:r>
            <a:endParaRPr b="0" lang="en-GB" sz="1800" spc="-1" strike="noStrike">
              <a:solidFill>
                <a:srgbClr val="ffffff"/>
              </a:solidFill>
              <a:latin typeface="Arial"/>
            </a:endParaRPr>
          </a:p>
        </p:txBody>
      </p:sp>
      <p:sp>
        <p:nvSpPr>
          <p:cNvPr id="237" name="TextBox 9" hidden="1"/>
          <p:cNvSpPr/>
          <p:nvPr/>
        </p:nvSpPr>
        <p:spPr>
          <a:xfrm>
            <a:off x="12598200" y="391248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40</a:t>
            </a:r>
            <a:endParaRPr b="0" lang="en-GB" sz="1800" spc="-1" strike="noStrike">
              <a:solidFill>
                <a:srgbClr val="000000"/>
              </a:solidFill>
              <a:latin typeface="Arial"/>
            </a:endParaRPr>
          </a:p>
        </p:txBody>
      </p:sp>
      <p:sp>
        <p:nvSpPr>
          <p:cNvPr id="238" name="TextBox 12" hidden="1"/>
          <p:cNvSpPr/>
          <p:nvPr/>
        </p:nvSpPr>
        <p:spPr>
          <a:xfrm>
            <a:off x="14298480" y="391248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40</a:t>
            </a:r>
            <a:endParaRPr b="0" lang="en-GB" sz="1800" spc="-1" strike="noStrike">
              <a:solidFill>
                <a:srgbClr val="000000"/>
              </a:solidFill>
              <a:latin typeface="Arial"/>
            </a:endParaRPr>
          </a:p>
        </p:txBody>
      </p:sp>
      <p:sp>
        <p:nvSpPr>
          <p:cNvPr id="239" name="TextBox 13" hidden="1"/>
          <p:cNvSpPr/>
          <p:nvPr/>
        </p:nvSpPr>
        <p:spPr>
          <a:xfrm>
            <a:off x="16407720" y="391248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40</a:t>
            </a:r>
            <a:endParaRPr b="0" lang="en-GB" sz="1800" spc="-1" strike="noStrike">
              <a:solidFill>
                <a:srgbClr val="000000"/>
              </a:solidFill>
              <a:latin typeface="Arial"/>
            </a:endParaRPr>
          </a:p>
        </p:txBody>
      </p:sp>
      <p:sp>
        <p:nvSpPr>
          <p:cNvPr id="240" name="TextBox 14" hidden="1"/>
          <p:cNvSpPr/>
          <p:nvPr/>
        </p:nvSpPr>
        <p:spPr>
          <a:xfrm>
            <a:off x="18202320" y="391248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40</a:t>
            </a:r>
            <a:endParaRPr b="0" lang="en-GB" sz="1800" spc="-1" strike="noStrike">
              <a:solidFill>
                <a:srgbClr val="000000"/>
              </a:solidFill>
              <a:latin typeface="Arial"/>
            </a:endParaRPr>
          </a:p>
        </p:txBody>
      </p:sp>
      <p:sp>
        <p:nvSpPr>
          <p:cNvPr id="241" name="Rectangle 15" hidden="1"/>
          <p:cNvSpPr/>
          <p:nvPr/>
        </p:nvSpPr>
        <p:spPr>
          <a:xfrm>
            <a:off x="12625560" y="4417920"/>
            <a:ext cx="1234800" cy="1234800"/>
          </a:xfrm>
          <a:prstGeom prst="rect">
            <a:avLst/>
          </a:prstGeom>
          <a:solidFill>
            <a:srgbClr val="8a3ffc"/>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#8A3FFC</a:t>
            </a:r>
            <a:endParaRPr b="0" lang="en-GB" sz="1800" spc="-1" strike="noStrike">
              <a:solidFill>
                <a:srgbClr val="ffffff"/>
              </a:solidFill>
              <a:latin typeface="Arial"/>
            </a:endParaRPr>
          </a:p>
        </p:txBody>
      </p:sp>
      <p:sp>
        <p:nvSpPr>
          <p:cNvPr id="242" name="Rectangle 16" hidden="1"/>
          <p:cNvSpPr/>
          <p:nvPr/>
        </p:nvSpPr>
        <p:spPr>
          <a:xfrm>
            <a:off x="18072000" y="4417920"/>
            <a:ext cx="1234800" cy="1234800"/>
          </a:xfrm>
          <a:prstGeom prst="rect">
            <a:avLst/>
          </a:prstGeom>
          <a:solidFill>
            <a:srgbClr val="0072c3"/>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#0072C3</a:t>
            </a:r>
            <a:endParaRPr b="0" lang="en-GB" sz="1800" spc="-1" strike="noStrike">
              <a:solidFill>
                <a:srgbClr val="ffffff"/>
              </a:solidFill>
              <a:latin typeface="Arial"/>
            </a:endParaRPr>
          </a:p>
        </p:txBody>
      </p:sp>
      <p:sp>
        <p:nvSpPr>
          <p:cNvPr id="243" name="Rectangle 17" hidden="1"/>
          <p:cNvSpPr/>
          <p:nvPr/>
        </p:nvSpPr>
        <p:spPr>
          <a:xfrm>
            <a:off x="14441040" y="4417920"/>
            <a:ext cx="1234800" cy="1234800"/>
          </a:xfrm>
          <a:prstGeom prst="rect">
            <a:avLst/>
          </a:prstGeom>
          <a:solidFill>
            <a:srgbClr val="d02670"/>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#D02670</a:t>
            </a:r>
            <a:endParaRPr b="0" lang="en-GB" sz="1800" spc="-1" strike="noStrike">
              <a:solidFill>
                <a:srgbClr val="ffffff"/>
              </a:solidFill>
              <a:latin typeface="Arial"/>
            </a:endParaRPr>
          </a:p>
        </p:txBody>
      </p:sp>
      <p:sp>
        <p:nvSpPr>
          <p:cNvPr id="244" name="Rectangle 18" hidden="1"/>
          <p:cNvSpPr/>
          <p:nvPr/>
        </p:nvSpPr>
        <p:spPr>
          <a:xfrm>
            <a:off x="16256520" y="4417920"/>
            <a:ext cx="1234800" cy="1234800"/>
          </a:xfrm>
          <a:prstGeom prst="rect">
            <a:avLst/>
          </a:prstGeom>
          <a:solidFill>
            <a:srgbClr val="007d7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#007D79</a:t>
            </a:r>
            <a:endParaRPr b="0" lang="en-GB" sz="1800" spc="-1" strike="noStrike">
              <a:solidFill>
                <a:srgbClr val="ffffff"/>
              </a:solidFill>
              <a:latin typeface="Arial"/>
            </a:endParaRPr>
          </a:p>
        </p:txBody>
      </p:sp>
      <p:sp>
        <p:nvSpPr>
          <p:cNvPr id="245" name="TextBox 19" hidden="1"/>
          <p:cNvSpPr/>
          <p:nvPr/>
        </p:nvSpPr>
        <p:spPr>
          <a:xfrm>
            <a:off x="12598200" y="560232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60</a:t>
            </a:r>
            <a:endParaRPr b="0" lang="en-GB" sz="1800" spc="-1" strike="noStrike">
              <a:solidFill>
                <a:srgbClr val="000000"/>
              </a:solidFill>
              <a:latin typeface="Arial"/>
            </a:endParaRPr>
          </a:p>
        </p:txBody>
      </p:sp>
      <p:sp>
        <p:nvSpPr>
          <p:cNvPr id="246" name="TextBox 20" hidden="1"/>
          <p:cNvSpPr/>
          <p:nvPr/>
        </p:nvSpPr>
        <p:spPr>
          <a:xfrm>
            <a:off x="14297760" y="560232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60</a:t>
            </a:r>
            <a:endParaRPr b="0" lang="en-GB" sz="1800" spc="-1" strike="noStrike">
              <a:solidFill>
                <a:srgbClr val="000000"/>
              </a:solidFill>
              <a:latin typeface="Arial"/>
            </a:endParaRPr>
          </a:p>
        </p:txBody>
      </p:sp>
      <p:sp>
        <p:nvSpPr>
          <p:cNvPr id="247" name="TextBox 21" hidden="1"/>
          <p:cNvSpPr/>
          <p:nvPr/>
        </p:nvSpPr>
        <p:spPr>
          <a:xfrm>
            <a:off x="16408080" y="560232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60</a:t>
            </a:r>
            <a:endParaRPr b="0" lang="en-GB" sz="1800" spc="-1" strike="noStrike">
              <a:solidFill>
                <a:srgbClr val="000000"/>
              </a:solidFill>
              <a:latin typeface="Arial"/>
            </a:endParaRPr>
          </a:p>
        </p:txBody>
      </p:sp>
      <p:sp>
        <p:nvSpPr>
          <p:cNvPr id="248" name="TextBox 22" hidden="1"/>
          <p:cNvSpPr/>
          <p:nvPr/>
        </p:nvSpPr>
        <p:spPr>
          <a:xfrm>
            <a:off x="18202320" y="560232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60</a:t>
            </a:r>
            <a:endParaRPr b="0" lang="en-GB" sz="1800" spc="-1" strike="noStrike">
              <a:solidFill>
                <a:srgbClr val="000000"/>
              </a:solidFill>
              <a:latin typeface="Arial"/>
            </a:endParaRPr>
          </a:p>
        </p:txBody>
      </p:sp>
      <p:sp>
        <p:nvSpPr>
          <p:cNvPr id="249" name="Rectangle 23" hidden="1"/>
          <p:cNvSpPr/>
          <p:nvPr/>
        </p:nvSpPr>
        <p:spPr>
          <a:xfrm>
            <a:off x="19512360" y="2712240"/>
            <a:ext cx="1266840" cy="1266840"/>
          </a:xfrm>
          <a:prstGeom prst="rect">
            <a:avLst/>
          </a:prstGeom>
          <a:solidFill>
            <a:srgbClr val="121619"/>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Icon</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a:t>
            </a:r>
            <a:r>
              <a:rPr b="0" lang="en-US" sz="1800" spc="-1" strike="noStrike">
                <a:solidFill>
                  <a:srgbClr val="ffffff"/>
                </a:solidFill>
                <a:latin typeface="IBM Plex Mono"/>
              </a:rPr>
              <a:t>000000</a:t>
            </a:r>
            <a:endParaRPr b="0" lang="en-GB" sz="1800" spc="-1" strike="noStrike">
              <a:solidFill>
                <a:srgbClr val="ffffff"/>
              </a:solidFill>
              <a:latin typeface="Arial"/>
            </a:endParaRPr>
          </a:p>
        </p:txBody>
      </p:sp>
      <p:sp>
        <p:nvSpPr>
          <p:cNvPr id="250" name="Rectangle 24" hidden="1"/>
          <p:cNvSpPr/>
          <p:nvPr/>
        </p:nvSpPr>
        <p:spPr>
          <a:xfrm>
            <a:off x="19510560" y="4403880"/>
            <a:ext cx="1262880" cy="1262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Icon</a:t>
            </a:r>
            <a:endParaRPr b="0" lang="en-GB" sz="1800" spc="-1" strike="noStrike">
              <a:solidFill>
                <a:srgbClr val="000000"/>
              </a:solidFill>
              <a:latin typeface="Arial"/>
            </a:endParaRPr>
          </a:p>
          <a:p>
            <a:pPr algn="ctr" defTabSz="914400">
              <a:lnSpc>
                <a:spcPct val="100000"/>
              </a:lnSpc>
            </a:pPr>
            <a:r>
              <a:rPr b="0" lang="en-US" sz="1800" spc="-1" strike="noStrike">
                <a:solidFill>
                  <a:srgbClr val="262626"/>
                </a:solidFill>
                <a:latin typeface="IBM Plex Sans"/>
              </a:rPr>
              <a:t>#</a:t>
            </a:r>
            <a:r>
              <a:rPr b="0" lang="en-US" sz="1800" spc="-1" strike="noStrike">
                <a:solidFill>
                  <a:srgbClr val="262626"/>
                </a:solidFill>
                <a:latin typeface="IBM Plex Mono"/>
              </a:rPr>
              <a:t>FFFFFF</a:t>
            </a:r>
            <a:endParaRPr b="0" lang="en-GB" sz="1800" spc="-1" strike="noStrike">
              <a:solidFill>
                <a:srgbClr val="000000"/>
              </a:solidFill>
              <a:latin typeface="Arial"/>
            </a:endParaRPr>
          </a:p>
        </p:txBody>
      </p:sp>
      <p:sp>
        <p:nvSpPr>
          <p:cNvPr id="251" name="Rectangle 25" hidden="1"/>
          <p:cNvSpPr/>
          <p:nvPr/>
        </p:nvSpPr>
        <p:spPr>
          <a:xfrm>
            <a:off x="12625560" y="1072800"/>
            <a:ext cx="1234800" cy="1234800"/>
          </a:xfrm>
          <a:prstGeom prst="rect">
            <a:avLst/>
          </a:prstGeom>
          <a:solidFill>
            <a:srgbClr val="f6f2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#F6F2FF</a:t>
            </a:r>
            <a:endParaRPr b="0" lang="en-GB" sz="1800" spc="-1" strike="noStrike">
              <a:solidFill>
                <a:srgbClr val="000000"/>
              </a:solidFill>
              <a:latin typeface="Arial"/>
            </a:endParaRPr>
          </a:p>
        </p:txBody>
      </p:sp>
      <p:sp>
        <p:nvSpPr>
          <p:cNvPr id="252" name="Rectangle 26" hidden="1"/>
          <p:cNvSpPr/>
          <p:nvPr/>
        </p:nvSpPr>
        <p:spPr>
          <a:xfrm>
            <a:off x="18072000" y="1072800"/>
            <a:ext cx="1234800" cy="1234800"/>
          </a:xfrm>
          <a:prstGeom prst="rect">
            <a:avLst/>
          </a:prstGeom>
          <a:solidFill>
            <a:srgbClr val="e5f6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#E5F6FF</a:t>
            </a:r>
            <a:endParaRPr b="0" lang="en-GB" sz="1800" spc="-1" strike="noStrike">
              <a:solidFill>
                <a:srgbClr val="000000"/>
              </a:solidFill>
              <a:latin typeface="Arial"/>
            </a:endParaRPr>
          </a:p>
        </p:txBody>
      </p:sp>
      <p:sp>
        <p:nvSpPr>
          <p:cNvPr id="253" name="Rectangle 27" hidden="1"/>
          <p:cNvSpPr/>
          <p:nvPr/>
        </p:nvSpPr>
        <p:spPr>
          <a:xfrm>
            <a:off x="14441040" y="1072800"/>
            <a:ext cx="1234800" cy="1234800"/>
          </a:xfrm>
          <a:prstGeom prst="rect">
            <a:avLst/>
          </a:prstGeom>
          <a:solidFill>
            <a:srgbClr val="fff0f7"/>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#FFF0F7</a:t>
            </a:r>
            <a:endParaRPr b="0" lang="en-GB" sz="1800" spc="-1" strike="noStrike">
              <a:solidFill>
                <a:srgbClr val="000000"/>
              </a:solidFill>
              <a:latin typeface="Arial"/>
            </a:endParaRPr>
          </a:p>
        </p:txBody>
      </p:sp>
      <p:sp>
        <p:nvSpPr>
          <p:cNvPr id="254" name="Rectangle 28" hidden="1"/>
          <p:cNvSpPr/>
          <p:nvPr/>
        </p:nvSpPr>
        <p:spPr>
          <a:xfrm>
            <a:off x="16256520" y="1072800"/>
            <a:ext cx="1234800" cy="1234800"/>
          </a:xfrm>
          <a:prstGeom prst="rect">
            <a:avLst/>
          </a:prstGeom>
          <a:solidFill>
            <a:srgbClr val="d9fbfb"/>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262626"/>
                </a:solidFill>
                <a:latin typeface="IBM Plex Sans"/>
              </a:rPr>
              <a:t>#D9FBFB</a:t>
            </a:r>
            <a:endParaRPr b="0" lang="en-GB" sz="1800" spc="-1" strike="noStrike">
              <a:solidFill>
                <a:srgbClr val="000000"/>
              </a:solidFill>
              <a:latin typeface="Arial"/>
            </a:endParaRPr>
          </a:p>
        </p:txBody>
      </p:sp>
      <p:sp>
        <p:nvSpPr>
          <p:cNvPr id="255" name="TextBox 29" hidden="1"/>
          <p:cNvSpPr/>
          <p:nvPr/>
        </p:nvSpPr>
        <p:spPr>
          <a:xfrm>
            <a:off x="12598200" y="2256840"/>
            <a:ext cx="12463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Purple 10</a:t>
            </a:r>
            <a:endParaRPr b="0" lang="en-GB" sz="1800" spc="-1" strike="noStrike">
              <a:solidFill>
                <a:srgbClr val="000000"/>
              </a:solidFill>
              <a:latin typeface="Arial"/>
            </a:endParaRPr>
          </a:p>
        </p:txBody>
      </p:sp>
      <p:sp>
        <p:nvSpPr>
          <p:cNvPr id="256" name="TextBox 30" hidden="1"/>
          <p:cNvSpPr/>
          <p:nvPr/>
        </p:nvSpPr>
        <p:spPr>
          <a:xfrm>
            <a:off x="14298480" y="2256840"/>
            <a:ext cx="15206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Magenta 10</a:t>
            </a:r>
            <a:endParaRPr b="0" lang="en-GB" sz="1800" spc="-1" strike="noStrike">
              <a:solidFill>
                <a:srgbClr val="000000"/>
              </a:solidFill>
              <a:latin typeface="Arial"/>
            </a:endParaRPr>
          </a:p>
        </p:txBody>
      </p:sp>
      <p:sp>
        <p:nvSpPr>
          <p:cNvPr id="257" name="TextBox 31" hidden="1"/>
          <p:cNvSpPr/>
          <p:nvPr/>
        </p:nvSpPr>
        <p:spPr>
          <a:xfrm>
            <a:off x="16407720" y="2256840"/>
            <a:ext cx="9590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Teal 10</a:t>
            </a:r>
            <a:endParaRPr b="0" lang="en-GB" sz="1800" spc="-1" strike="noStrike">
              <a:solidFill>
                <a:srgbClr val="000000"/>
              </a:solidFill>
              <a:latin typeface="Arial"/>
            </a:endParaRPr>
          </a:p>
        </p:txBody>
      </p:sp>
      <p:sp>
        <p:nvSpPr>
          <p:cNvPr id="258" name="TextBox 32" hidden="1"/>
          <p:cNvSpPr/>
          <p:nvPr/>
        </p:nvSpPr>
        <p:spPr>
          <a:xfrm>
            <a:off x="18202320" y="2256840"/>
            <a:ext cx="10634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pc="-1" strike="noStrike">
                <a:solidFill>
                  <a:srgbClr val="ffffff"/>
                </a:solidFill>
                <a:latin typeface="IBM Plex Sans"/>
              </a:rPr>
              <a:t>Cyan 10</a:t>
            </a:r>
            <a:endParaRPr b="0" lang="en-GB" sz="1800" spc="-1" strike="noStrike">
              <a:solidFill>
                <a:srgbClr val="000000"/>
              </a:solidFill>
              <a:latin typeface="Arial"/>
            </a:endParaRPr>
          </a:p>
        </p:txBody>
      </p:sp>
      <p:sp>
        <p:nvSpPr>
          <p:cNvPr id="259" name="Rectangle 33" hidden="1"/>
          <p:cNvSpPr/>
          <p:nvPr/>
        </p:nvSpPr>
        <p:spPr>
          <a:xfrm>
            <a:off x="16221960" y="-2341800"/>
            <a:ext cx="1266840" cy="1266840"/>
          </a:xfrm>
          <a:prstGeom prst="rect">
            <a:avLst/>
          </a:prstGeom>
          <a:solidFill>
            <a:srgbClr val="c1c7cd"/>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#C1C7CD</a:t>
            </a:r>
            <a:endParaRPr b="0" lang="en-GB" sz="1800" spc="-1" strike="noStrike">
              <a:solidFill>
                <a:srgbClr val="000000"/>
              </a:solidFill>
              <a:latin typeface="Arial"/>
            </a:endParaRPr>
          </a:p>
        </p:txBody>
      </p:sp>
      <p:sp>
        <p:nvSpPr>
          <p:cNvPr id="260" name="Rectangle 36" hidden="1"/>
          <p:cNvSpPr/>
          <p:nvPr/>
        </p:nvSpPr>
        <p:spPr>
          <a:xfrm>
            <a:off x="16221960" y="-802080"/>
            <a:ext cx="1266840" cy="1266840"/>
          </a:xfrm>
          <a:prstGeom prst="rect">
            <a:avLst/>
          </a:prstGeom>
          <a:solidFill>
            <a:srgbClr val="f2f4f8"/>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#F2F4F8</a:t>
            </a:r>
            <a:endParaRPr b="0" lang="en-GB" sz="1800" spc="-1" strike="noStrike">
              <a:solidFill>
                <a:srgbClr val="000000"/>
              </a:solidFill>
              <a:latin typeface="Arial"/>
            </a:endParaRPr>
          </a:p>
        </p:txBody>
      </p:sp>
      <p:sp>
        <p:nvSpPr>
          <p:cNvPr id="261" name="Rectangle 37" hidden="1"/>
          <p:cNvSpPr/>
          <p:nvPr/>
        </p:nvSpPr>
        <p:spPr>
          <a:xfrm>
            <a:off x="14397120" y="-2352240"/>
            <a:ext cx="1266840" cy="1266840"/>
          </a:xfrm>
          <a:prstGeom prst="rect">
            <a:avLst/>
          </a:prstGeom>
          <a:solidFill>
            <a:srgbClr val="be95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#BE95FF</a:t>
            </a:r>
            <a:endParaRPr b="0" lang="en-GB" sz="1800" spc="-1" strike="noStrike">
              <a:solidFill>
                <a:srgbClr val="000000"/>
              </a:solidFill>
              <a:latin typeface="Arial"/>
            </a:endParaRPr>
          </a:p>
        </p:txBody>
      </p:sp>
      <p:sp>
        <p:nvSpPr>
          <p:cNvPr id="262" name="Rectangle 38" hidden="1"/>
          <p:cNvSpPr/>
          <p:nvPr/>
        </p:nvSpPr>
        <p:spPr>
          <a:xfrm>
            <a:off x="14397120" y="-812160"/>
            <a:ext cx="1266840" cy="1266840"/>
          </a:xfrm>
          <a:prstGeom prst="rect">
            <a:avLst/>
          </a:prstGeom>
          <a:solidFill>
            <a:srgbClr val="33b1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#33B1FF</a:t>
            </a:r>
            <a:endParaRPr b="0" lang="en-GB" sz="1800" spc="-1" strike="noStrike">
              <a:solidFill>
                <a:srgbClr val="ffffff"/>
              </a:solidFill>
              <a:latin typeface="Arial"/>
            </a:endParaRPr>
          </a:p>
        </p:txBody>
      </p:sp>
      <p:sp>
        <p:nvSpPr>
          <p:cNvPr id="263" name="Rectangle 41" hidden="1"/>
          <p:cNvSpPr/>
          <p:nvPr/>
        </p:nvSpPr>
        <p:spPr>
          <a:xfrm>
            <a:off x="12572280" y="-2309040"/>
            <a:ext cx="1266840" cy="1266840"/>
          </a:xfrm>
          <a:prstGeom prst="rect">
            <a:avLst/>
          </a:prstGeom>
          <a:solidFill>
            <a:srgbClr val="08bdba"/>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ffffff"/>
              </a:solidFill>
              <a:latin typeface="Arial"/>
            </a:endParaRPr>
          </a:p>
          <a:p>
            <a:pPr algn="ctr" defTabSz="914400">
              <a:lnSpc>
                <a:spcPct val="100000"/>
              </a:lnSpc>
            </a:pPr>
            <a:r>
              <a:rPr b="0" lang="en-US" sz="1800" spc="-1" strike="noStrike">
                <a:solidFill>
                  <a:schemeClr val="dk1"/>
                </a:solidFill>
                <a:latin typeface="IBM Plex Sans"/>
              </a:rPr>
              <a:t>#08BDBA</a:t>
            </a:r>
            <a:endParaRPr b="0" lang="en-GB" sz="1800" spc="-1" strike="noStrike">
              <a:solidFill>
                <a:srgbClr val="ffffff"/>
              </a:solidFill>
              <a:latin typeface="Arial"/>
            </a:endParaRPr>
          </a:p>
        </p:txBody>
      </p:sp>
      <p:sp>
        <p:nvSpPr>
          <p:cNvPr id="264" name="Rectangle 42" hidden="1"/>
          <p:cNvSpPr/>
          <p:nvPr/>
        </p:nvSpPr>
        <p:spPr>
          <a:xfrm>
            <a:off x="12572280" y="-769320"/>
            <a:ext cx="1266840" cy="1266840"/>
          </a:xfrm>
          <a:prstGeom prst="rect">
            <a:avLst/>
          </a:prstGeom>
          <a:solidFill>
            <a:srgbClr val="78a9ff"/>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IBM Plex Sans"/>
              </a:rPr>
              <a:t>Text BG</a:t>
            </a:r>
            <a:endParaRPr b="0" lang="en-GB" sz="1800" spc="-1" strike="noStrike">
              <a:solidFill>
                <a:srgbClr val="000000"/>
              </a:solidFill>
              <a:latin typeface="Arial"/>
            </a:endParaRPr>
          </a:p>
          <a:p>
            <a:pPr algn="ctr" defTabSz="914400">
              <a:lnSpc>
                <a:spcPct val="100000"/>
              </a:lnSpc>
            </a:pPr>
            <a:r>
              <a:rPr b="0" lang="en-US" sz="1800" spc="-1" strike="noStrike">
                <a:solidFill>
                  <a:schemeClr val="dk1"/>
                </a:solidFill>
                <a:latin typeface="IBM Plex Sans"/>
              </a:rPr>
              <a:t>#78A9FF</a:t>
            </a:r>
            <a:endParaRPr b="0" lang="en-GB" sz="1800" spc="-1" strike="noStrike">
              <a:solidFill>
                <a:srgbClr val="000000"/>
              </a:solidFill>
              <a:latin typeface="Arial"/>
            </a:endParaRPr>
          </a:p>
        </p:txBody>
      </p:sp>
      <p:sp>
        <p:nvSpPr>
          <p:cNvPr id="265" name="Rectangle 45" hidden="1"/>
          <p:cNvSpPr/>
          <p:nvPr/>
        </p:nvSpPr>
        <p:spPr>
          <a:xfrm>
            <a:off x="17993880" y="-2309040"/>
            <a:ext cx="1266840" cy="1266840"/>
          </a:xfrm>
          <a:prstGeom prst="rect">
            <a:avLst/>
          </a:prstGeom>
          <a:solidFill>
            <a:srgbClr val="525252"/>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Labels</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#525252</a:t>
            </a:r>
            <a:endParaRPr b="0" lang="en-GB" sz="1800" spc="-1" strike="noStrike">
              <a:solidFill>
                <a:srgbClr val="ffffff"/>
              </a:solidFill>
              <a:latin typeface="Arial"/>
            </a:endParaRPr>
          </a:p>
        </p:txBody>
      </p:sp>
      <p:sp>
        <p:nvSpPr>
          <p:cNvPr id="266" name="Rectangle 46" hidden="1"/>
          <p:cNvSpPr/>
          <p:nvPr/>
        </p:nvSpPr>
        <p:spPr>
          <a:xfrm>
            <a:off x="17993880" y="-812160"/>
            <a:ext cx="1266840" cy="1266840"/>
          </a:xfrm>
          <a:prstGeom prst="rect">
            <a:avLst/>
          </a:prstGeom>
          <a:solidFill>
            <a:srgbClr val="262626"/>
          </a:solidFill>
          <a:ln>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lt2"/>
                </a:solidFill>
                <a:latin typeface="IBM Plex Sans"/>
              </a:rPr>
              <a:t>Text</a:t>
            </a:r>
            <a:endParaRPr b="0" lang="en-GB" sz="1800" spc="-1" strike="noStrike">
              <a:solidFill>
                <a:srgbClr val="ffffff"/>
              </a:solidFill>
              <a:latin typeface="Arial"/>
            </a:endParaRPr>
          </a:p>
          <a:p>
            <a:pPr algn="ctr" defTabSz="914400">
              <a:lnSpc>
                <a:spcPct val="100000"/>
              </a:lnSpc>
            </a:pPr>
            <a:r>
              <a:rPr b="0" lang="en-US" sz="1800" spc="-1" strike="noStrike">
                <a:solidFill>
                  <a:schemeClr val="lt2"/>
                </a:solidFill>
                <a:latin typeface="IBM Plex Sans"/>
              </a:rPr>
              <a:t>#262626</a:t>
            </a:r>
            <a:endParaRPr b="0" lang="en-GB" sz="1800" spc="-1" strike="noStrike">
              <a:solidFill>
                <a:srgbClr val="ffffff"/>
              </a:solidFill>
              <a:latin typeface="Arial"/>
            </a:endParaRPr>
          </a:p>
        </p:txBody>
      </p:sp>
      <p:grpSp>
        <p:nvGrpSpPr>
          <p:cNvPr id="267" name="Group 63"/>
          <p:cNvGrpSpPr/>
          <p:nvPr/>
        </p:nvGrpSpPr>
        <p:grpSpPr>
          <a:xfrm>
            <a:off x="11094840" y="6246000"/>
            <a:ext cx="1097280" cy="612000"/>
            <a:chOff x="11094840" y="6246000"/>
            <a:chExt cx="1097280" cy="612000"/>
          </a:xfrm>
        </p:grpSpPr>
        <p:pic>
          <p:nvPicPr>
            <p:cNvPr id="268" name="Graphic 59" descr=""/>
            <p:cNvPicPr/>
            <p:nvPr/>
          </p:nvPicPr>
          <p:blipFill>
            <a:blip r:embed="rId3">
              <a:extLst>
                <a:ext uri="{96DAC541-7B7A-43D3-8B79-37D633B846F1}">
                  <asvg:svgBlip xmlns:asvg="http://schemas.microsoft.com/office/drawing/2016/SVG/main" r:embed="rId4"/>
                </a:ext>
              </a:extLst>
            </a:blip>
            <a:stretch/>
          </p:blipFill>
          <p:spPr>
            <a:xfrm>
              <a:off x="11337840" y="6372720"/>
              <a:ext cx="612000" cy="241920"/>
            </a:xfrm>
            <a:prstGeom prst="rect">
              <a:avLst/>
            </a:prstGeom>
            <a:ln w="0">
              <a:noFill/>
            </a:ln>
          </p:spPr>
        </p:pic>
        <p:pic>
          <p:nvPicPr>
            <p:cNvPr id="269" name="Graphic 60" descr=""/>
            <p:cNvPicPr/>
            <p:nvPr/>
          </p:nvPicPr>
          <p:blipFill>
            <a:blip r:embed="rId5">
              <a:extLst>
                <a:ext uri="{96DAC541-7B7A-43D3-8B79-37D633B846F1}">
                  <asvg:svgBlip xmlns:asvg="http://schemas.microsoft.com/office/drawing/2016/SVG/main" r:embed="rId6"/>
                </a:ext>
              </a:extLst>
            </a:blip>
            <a:stretch/>
          </p:blipFill>
          <p:spPr>
            <a:xfrm>
              <a:off x="11337840" y="6615000"/>
              <a:ext cx="612000" cy="241920"/>
            </a:xfrm>
            <a:prstGeom prst="rect">
              <a:avLst/>
            </a:prstGeom>
            <a:ln w="0">
              <a:noFill/>
            </a:ln>
          </p:spPr>
        </p:pic>
        <p:pic>
          <p:nvPicPr>
            <p:cNvPr id="270" name="Graphic 61" descr=""/>
            <p:cNvPicPr/>
            <p:nvPr/>
          </p:nvPicPr>
          <p:blipFill>
            <a:blip r:embed="rId7">
              <a:extLst>
                <a:ext uri="{96DAC541-7B7A-43D3-8B79-37D633B846F1}">
                  <asvg:svgBlip xmlns:asvg="http://schemas.microsoft.com/office/drawing/2016/SVG/main" r:embed="rId8"/>
                </a:ext>
              </a:extLst>
            </a:blip>
            <a:stretch/>
          </p:blipFill>
          <p:spPr>
            <a:xfrm rot="16200000">
              <a:off x="11765160" y="6431040"/>
              <a:ext cx="612000" cy="241920"/>
            </a:xfrm>
            <a:prstGeom prst="rect">
              <a:avLst/>
            </a:prstGeom>
            <a:ln w="0">
              <a:noFill/>
            </a:ln>
          </p:spPr>
        </p:pic>
        <p:pic>
          <p:nvPicPr>
            <p:cNvPr id="271" name="Graphic 62" descr=""/>
            <p:cNvPicPr/>
            <p:nvPr/>
          </p:nvPicPr>
          <p:blipFill>
            <a:blip r:embed="rId9">
              <a:extLst>
                <a:ext uri="{96DAC541-7B7A-43D3-8B79-37D633B846F1}">
                  <asvg:svgBlip xmlns:asvg="http://schemas.microsoft.com/office/drawing/2016/SVG/main" r:embed="rId10"/>
                </a:ext>
              </a:extLst>
            </a:blip>
            <a:stretch/>
          </p:blipFill>
          <p:spPr>
            <a:xfrm rot="16200000">
              <a:off x="10909800" y="6431040"/>
              <a:ext cx="612000" cy="241920"/>
            </a:xfrm>
            <a:prstGeom prst="rect">
              <a:avLst/>
            </a:prstGeom>
            <a:ln w="0">
              <a:noFill/>
            </a:ln>
          </p:spPr>
        </p:pic>
      </p:grpSp>
      <p:pic>
        <p:nvPicPr>
          <p:cNvPr id="272" name="Graphic 65" descr=""/>
          <p:cNvPicPr/>
          <p:nvPr/>
        </p:nvPicPr>
        <p:blipFill>
          <a:blip r:embed="rId11">
            <a:extLst>
              <a:ext uri="{96DAC541-7B7A-43D3-8B79-37D633B846F1}">
                <asvg:svgBlip xmlns:asvg="http://schemas.microsoft.com/office/drawing/2016/SVG/main" r:embed="rId12"/>
              </a:ext>
            </a:extLst>
          </a:blip>
          <a:stretch/>
        </p:blipFill>
        <p:spPr>
          <a:xfrm>
            <a:off x="241200" y="6372000"/>
            <a:ext cx="1629720" cy="246600"/>
          </a:xfrm>
          <a:prstGeom prst="rect">
            <a:avLst/>
          </a:prstGeom>
          <a:ln w="0">
            <a:noFill/>
          </a:ln>
        </p:spPr>
      </p:pic>
      <p:sp>
        <p:nvSpPr>
          <p:cNvPr id="273" name="Rectangle 66" hidden="1"/>
          <p:cNvSpPr/>
          <p:nvPr/>
        </p:nvSpPr>
        <p:spPr>
          <a:xfrm>
            <a:off x="-76320" y="6356520"/>
            <a:ext cx="12352680" cy="275760"/>
          </a:xfrm>
          <a:prstGeom prst="rect">
            <a:avLst/>
          </a:prstGeom>
          <a:noFill/>
          <a:ln w="28575">
            <a:solidFill>
              <a:srgbClr val="bababa"/>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IBM Plex Sans"/>
            </a:endParaRPr>
          </a:p>
        </p:txBody>
      </p:sp>
    </p:spTree>
  </p:cSld>
  <p:clrMap bg1="lt1" bg2="lt2" tx1="dk1" tx2="dk2" accent1="accent1" accent2="accent2" accent3="accent3" accent4="accent4" accent5="accent5" accent6="accent6" hlink="hlink" folHlink="folHlink"/>
  <p:sldLayoutIdLst>
    <p:sldLayoutId id="214748365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hyperlink" Target="https://lookerstudio.google.com/reporting/aa255d66-f2d3-431a-a0bc-a30480b18bc0" TargetMode="External"/><Relationship Id="rId2" Type="http://schemas.openxmlformats.org/officeDocument/2006/relationships/hyperlink" Target="https://eu1.ca.analytics.ibm.com/bi/?perspective=dashboard&amp;pathRef=.my_folders%2FFAcapstone%2B%25281%2529%2FFA_attempt2_dashb-v1&amp;action=view&amp;mode=dashboard&amp;subView=model000001974b4ce3b0_00000002" TargetMode="External"/><Relationship Id="rId3" Type="http://schemas.openxmlformats.org/officeDocument/2006/relationships/image" Target="../media/image22.png"/><Relationship Id="rId4"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1080000" y="1260000"/>
            <a:ext cx="10963080" cy="238644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en-US" sz="4800" spc="-1" strike="noStrike">
                <a:solidFill>
                  <a:srgbClr val="525252"/>
                </a:solidFill>
                <a:latin typeface="IBM Plex Sans SemiBold"/>
                <a:ea typeface="IBM Plex Sans SemiBold"/>
              </a:rPr>
              <a:t>IBM DA </a:t>
            </a:r>
            <a:br>
              <a:rPr sz="4800"/>
            </a:br>
            <a:r>
              <a:rPr b="0" lang="en-US" sz="4800" spc="-1" strike="noStrike">
                <a:solidFill>
                  <a:srgbClr val="525252"/>
                </a:solidFill>
                <a:latin typeface="IBM Plex Sans SemiBold"/>
                <a:ea typeface="IBM Plex Sans SemiBold"/>
              </a:rPr>
              <a:t>capstone project</a:t>
            </a:r>
            <a:endParaRPr b="0" lang="en-GB" sz="4800" spc="-1" strike="noStrike">
              <a:solidFill>
                <a:srgbClr val="000000"/>
              </a:solidFill>
              <a:latin typeface="Arial"/>
            </a:endParaRPr>
          </a:p>
        </p:txBody>
      </p:sp>
      <p:sp>
        <p:nvSpPr>
          <p:cNvPr id="275" name="PlaceHolder 2"/>
          <p:cNvSpPr>
            <a:spLocks noGrp="1"/>
          </p:cNvSpPr>
          <p:nvPr>
            <p:ph type="subTitle"/>
          </p:nvPr>
        </p:nvSpPr>
        <p:spPr>
          <a:xfrm>
            <a:off x="-110160" y="3731400"/>
            <a:ext cx="9134280" cy="1654560"/>
          </a:xfrm>
          <a:prstGeom prst="rect">
            <a:avLst/>
          </a:prstGeom>
          <a:noFill/>
          <a:ln w="0">
            <a:noFill/>
          </a:ln>
        </p:spPr>
        <p:txBody>
          <a:bodyPr lIns="91440" rIns="91440" tIns="45720" bIns="45720" anchor="t">
            <a:noAutofit/>
          </a:bodyPr>
          <a:p>
            <a:pPr indent="0" algn="ctr" defTabSz="914400">
              <a:lnSpc>
                <a:spcPct val="90000"/>
              </a:lnSpc>
              <a:spcBef>
                <a:spcPts val="1001"/>
              </a:spcBef>
              <a:buNone/>
              <a:tabLst>
                <a:tab algn="l" pos="0"/>
              </a:tabLst>
            </a:pPr>
            <a:r>
              <a:rPr b="0" lang="en-US" sz="2400" spc="-1" strike="noStrike">
                <a:solidFill>
                  <a:srgbClr val="525252"/>
                </a:solidFill>
                <a:latin typeface="IBM Plex Sans"/>
              </a:rPr>
              <a:t>By Kon Mez</a:t>
            </a:r>
            <a:endParaRPr b="0" lang="en-GB" sz="2400" spc="-1" strike="noStrike">
              <a:solidFill>
                <a:srgbClr val="000000"/>
              </a:solidFill>
              <a:latin typeface="Arial"/>
            </a:endParaRPr>
          </a:p>
          <a:p>
            <a:pPr indent="0" algn="ctr" defTabSz="914400">
              <a:lnSpc>
                <a:spcPct val="90000"/>
              </a:lnSpc>
              <a:spcBef>
                <a:spcPts val="1001"/>
              </a:spcBef>
              <a:buNone/>
              <a:tabLst>
                <a:tab algn="l" pos="0"/>
              </a:tabLst>
            </a:pPr>
            <a:endParaRPr b="0" lang="en-GB" sz="2400" spc="-1" strike="noStrike">
              <a:solidFill>
                <a:srgbClr val="000000"/>
              </a:solidFill>
              <a:latin typeface="Arial"/>
            </a:endParaRPr>
          </a:p>
        </p:txBody>
      </p:sp>
      <p:pic>
        <p:nvPicPr>
          <p:cNvPr id="276" name="Picture 3" descr=""/>
          <p:cNvPicPr/>
          <p:nvPr/>
        </p:nvPicPr>
        <p:blipFill>
          <a:blip r:embed="rId1"/>
          <a:stretch/>
        </p:blipFill>
        <p:spPr>
          <a:xfrm>
            <a:off x="7184880" y="387360"/>
            <a:ext cx="4793760" cy="43502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2800" spc="-1" strike="noStrike">
                <a:solidFill>
                  <a:srgbClr val="525252"/>
                </a:solidFill>
                <a:latin typeface="IBM Plex Sans SemiBold"/>
                <a:ea typeface="IBM Plex Sans SemiBold"/>
              </a:rPr>
              <a:t>PROGRAMMING LANGUAGE TRENDS - FINDINGS &amp; IMPLICATIONS</a:t>
            </a:r>
            <a:endParaRPr b="0" lang="en-GB" sz="2800" spc="-1" strike="noStrike">
              <a:solidFill>
                <a:srgbClr val="000000"/>
              </a:solidFill>
              <a:latin typeface="Arial"/>
            </a:endParaRPr>
          </a:p>
        </p:txBody>
      </p:sp>
      <p:sp>
        <p:nvSpPr>
          <p:cNvPr id="305" name="PlaceHolder 2"/>
          <p:cNvSpPr>
            <a:spLocks noGrp="1"/>
          </p:cNvSpPr>
          <p:nvPr>
            <p:ph/>
          </p:nvPr>
        </p:nvSpPr>
        <p:spPr>
          <a:xfrm>
            <a:off x="180000" y="1690200"/>
            <a:ext cx="5180400" cy="4350240"/>
          </a:xfrm>
          <a:prstGeom prst="rect">
            <a:avLst/>
          </a:prstGeom>
          <a:noFill/>
          <a:ln w="0">
            <a:noFill/>
          </a:ln>
        </p:spPr>
        <p:txBody>
          <a:bodyPr lIns="91440" rIns="91440" tIns="45720" bIns="45720" anchor="t">
            <a:noAutofit/>
          </a:bodyPr>
          <a:p>
            <a:pPr indent="0">
              <a:lnSpc>
                <a:spcPct val="115000"/>
              </a:lnSpc>
              <a:spcAft>
                <a:spcPts val="1236"/>
              </a:spcAft>
              <a:buNone/>
              <a:tabLst>
                <a:tab algn="l" pos="0"/>
              </a:tabLst>
            </a:pPr>
            <a:r>
              <a:rPr b="1" lang="en-US" sz="1200" spc="-1" strike="noStrike">
                <a:solidFill>
                  <a:srgbClr val="262626"/>
                </a:solidFill>
                <a:latin typeface="IBM Plex Sans"/>
              </a:rPr>
              <a:t>Finding 1: Established Languages Maintain Strong Position</a:t>
            </a:r>
            <a:endParaRPr b="0" lang="en-GB" sz="1200" spc="-1" strike="noStrike">
              <a:solidFill>
                <a:srgbClr val="000000"/>
              </a:solidFill>
              <a:latin typeface="Arial"/>
            </a:endParaRPr>
          </a:p>
          <a:p>
            <a:pPr marL="450360" indent="-179640">
              <a:lnSpc>
                <a:spcPct val="115000"/>
              </a:lnSpc>
              <a:buNone/>
              <a:tabLst>
                <a:tab algn="l" pos="0"/>
              </a:tabLst>
            </a:pPr>
            <a:r>
              <a:rPr b="0" lang="en-US" sz="1200" spc="-1" strike="noStrike">
                <a:solidFill>
                  <a:srgbClr val="262626"/>
                </a:solidFill>
                <a:latin typeface="IBM Plex Sans"/>
              </a:rPr>
              <a:t>Traditional programming languages like JavaScript, Python, and Java continue to dominate current usage statistics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US" sz="1200" spc="-1" strike="noStrike">
                <a:solidFill>
                  <a:srgbClr val="262626"/>
                </a:solidFill>
                <a:latin typeface="IBM Plex Sans"/>
              </a:rPr>
              <a:t>These languages benefit from extensive ecosystems, mature tooling, and widespread industry adoption </a:t>
            </a:r>
            <a:endParaRPr b="0" lang="en-GB" sz="1200" spc="-1" strike="noStrike">
              <a:solidFill>
                <a:srgbClr val="000000"/>
              </a:solidFill>
              <a:latin typeface="Arial"/>
            </a:endParaRPr>
          </a:p>
          <a:p>
            <a:pPr marL="450360" indent="0">
              <a:lnSpc>
                <a:spcPct val="115000"/>
              </a:lnSpc>
              <a:spcAft>
                <a:spcPts val="1236"/>
              </a:spcAft>
              <a:buNone/>
              <a:tabLst>
                <a:tab algn="l" pos="0"/>
              </a:tabLst>
            </a:pPr>
            <a:r>
              <a:rPr b="1" lang="en-US" sz="1200" spc="-1" strike="noStrike">
                <a:solidFill>
                  <a:srgbClr val="262626"/>
                </a:solidFill>
                <a:latin typeface="IBM Plex Sans"/>
              </a:rPr>
              <a:t>Finding 2: Emerging Languages Show Growing Interest</a:t>
            </a:r>
            <a:endParaRPr b="0" lang="en-GB" sz="1200" spc="-1" strike="noStrike">
              <a:solidFill>
                <a:srgbClr val="000000"/>
              </a:solidFill>
              <a:latin typeface="Arial"/>
            </a:endParaRPr>
          </a:p>
          <a:p>
            <a:pPr marL="450360" indent="-179640">
              <a:lnSpc>
                <a:spcPct val="115000"/>
              </a:lnSpc>
              <a:buNone/>
              <a:tabLst>
                <a:tab algn="l" pos="0"/>
              </a:tabLst>
            </a:pPr>
            <a:r>
              <a:rPr b="0" lang="en-US" sz="1200" spc="-1" strike="noStrike">
                <a:solidFill>
                  <a:srgbClr val="262626"/>
                </a:solidFill>
                <a:latin typeface="IBM Plex Sans"/>
              </a:rPr>
              <a:t>Future preference data indicates rising interest in modern languages designed for specific use cases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US" sz="1200" spc="-1" strike="noStrike">
                <a:solidFill>
                  <a:srgbClr val="262626"/>
                </a:solidFill>
                <a:latin typeface="IBM Plex Sans"/>
              </a:rPr>
              <a:t>Languages with strong performance characteristics and developer experience improvements gain traction </a:t>
            </a:r>
            <a:endParaRPr b="0" lang="en-GB" sz="1200" spc="-1" strike="noStrike">
              <a:solidFill>
                <a:srgbClr val="000000"/>
              </a:solidFill>
              <a:latin typeface="Arial"/>
            </a:endParaRPr>
          </a:p>
          <a:p>
            <a:pPr marL="450360" indent="0">
              <a:lnSpc>
                <a:spcPct val="115000"/>
              </a:lnSpc>
              <a:spcAft>
                <a:spcPts val="1236"/>
              </a:spcAft>
              <a:buNone/>
              <a:tabLst>
                <a:tab algn="l" pos="0"/>
              </a:tabLst>
            </a:pPr>
            <a:r>
              <a:rPr b="1" lang="en-US" sz="1200" spc="-1" strike="noStrike">
                <a:solidFill>
                  <a:srgbClr val="262626"/>
                </a:solidFill>
                <a:latin typeface="IBM Plex Sans"/>
              </a:rPr>
              <a:t>Finding 3: Gap Analysis Reveals Transition Opportunities</a:t>
            </a:r>
            <a:endParaRPr b="0" lang="en-GB" sz="1200" spc="-1" strike="noStrike">
              <a:solidFill>
                <a:srgbClr val="000000"/>
              </a:solidFill>
              <a:latin typeface="Arial"/>
            </a:endParaRPr>
          </a:p>
          <a:p>
            <a:pPr marL="450360" indent="-179640">
              <a:lnSpc>
                <a:spcPct val="115000"/>
              </a:lnSpc>
              <a:buNone/>
              <a:tabLst>
                <a:tab algn="l" pos="0"/>
              </a:tabLst>
            </a:pPr>
            <a:r>
              <a:rPr b="0" lang="en-US" sz="1200" spc="-1" strike="noStrike">
                <a:solidFill>
                  <a:srgbClr val="262626"/>
                </a:solidFill>
                <a:latin typeface="IBM Plex Sans"/>
              </a:rPr>
              <a:t>Comparison between current usage and future preferences highlights technologies developers want to adopt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US" sz="1200" spc="-1" strike="noStrike">
                <a:solidFill>
                  <a:srgbClr val="262626"/>
                </a:solidFill>
                <a:latin typeface="IBM Plex Sans"/>
              </a:rPr>
              <a:t>This gap represents both learning opportunities for developers and strategic</a:t>
            </a:r>
            <a:r>
              <a:rPr b="0" lang="en-US" sz="2800" spc="-1" strike="noStrike">
                <a:solidFill>
                  <a:srgbClr val="262626"/>
                </a:solidFill>
                <a:latin typeface="IBM Plex Sans"/>
              </a:rPr>
              <a:t> </a:t>
            </a:r>
            <a:r>
              <a:rPr b="0" lang="en-US" sz="1200" spc="-1" strike="noStrike">
                <a:solidFill>
                  <a:srgbClr val="262626"/>
                </a:solidFill>
                <a:latin typeface="IBM Plex Sans"/>
              </a:rPr>
              <a:t>considerations for organizations </a:t>
            </a:r>
            <a:endParaRPr b="0" lang="en-GB" sz="1200" spc="-1" strike="noStrike">
              <a:solidFill>
                <a:srgbClr val="000000"/>
              </a:solidFill>
              <a:latin typeface="Arial"/>
            </a:endParaRPr>
          </a:p>
        </p:txBody>
      </p:sp>
      <p:sp>
        <p:nvSpPr>
          <p:cNvPr id="306" name="PlaceHolder 3"/>
          <p:cNvSpPr>
            <a:spLocks noGrp="1"/>
          </p:cNvSpPr>
          <p:nvPr>
            <p:ph/>
          </p:nvPr>
        </p:nvSpPr>
        <p:spPr>
          <a:xfrm>
            <a:off x="6184080" y="1691280"/>
            <a:ext cx="5180400" cy="4350240"/>
          </a:xfrm>
          <a:prstGeom prst="rect">
            <a:avLst/>
          </a:prstGeom>
          <a:noFill/>
          <a:ln w="0">
            <a:noFill/>
          </a:ln>
        </p:spPr>
        <p:txBody>
          <a:bodyPr lIns="91440" rIns="91440" tIns="45720" bIns="45720" anchor="t">
            <a:noAutofit/>
          </a:bodyPr>
          <a:p>
            <a:pPr indent="0">
              <a:lnSpc>
                <a:spcPct val="115000"/>
              </a:lnSpc>
              <a:spcAft>
                <a:spcPts val="1236"/>
              </a:spcAft>
              <a:buNone/>
              <a:tabLst>
                <a:tab algn="l" pos="0"/>
              </a:tabLst>
            </a:pPr>
            <a:r>
              <a:rPr b="1" lang="en-US" sz="1200" spc="-1" strike="noStrike">
                <a:solidFill>
                  <a:srgbClr val="262626"/>
                </a:solidFill>
                <a:latin typeface="IBM Plex Sans"/>
              </a:rPr>
              <a:t>Implication 1: Skill Development Priorities</a:t>
            </a:r>
            <a:endParaRPr b="0" lang="en-GB" sz="1200" spc="-1" strike="noStrike">
              <a:solidFill>
                <a:srgbClr val="000000"/>
              </a:solidFill>
              <a:latin typeface="Arial"/>
            </a:endParaRPr>
          </a:p>
          <a:p>
            <a:pPr marL="450360" indent="-179640">
              <a:lnSpc>
                <a:spcPct val="115000"/>
              </a:lnSpc>
              <a:buNone/>
              <a:tabLst>
                <a:tab algn="l" pos="0"/>
              </a:tabLst>
            </a:pPr>
            <a:r>
              <a:rPr b="0" lang="en-US" sz="1200" spc="-1" strike="noStrike">
                <a:solidFill>
                  <a:srgbClr val="262626"/>
                </a:solidFill>
                <a:latin typeface="IBM Plex Sans"/>
              </a:rPr>
              <a:t>Developers should maintain proficiency in established languages while building expertise in emerging technologies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US" sz="1200" spc="-1" strike="noStrike">
                <a:solidFill>
                  <a:srgbClr val="262626"/>
                </a:solidFill>
                <a:latin typeface="IBM Plex Sans"/>
              </a:rPr>
              <a:t>Organizations should provide training paths that bridge current capabilities with future technology needs </a:t>
            </a:r>
            <a:endParaRPr b="0" lang="en-GB" sz="1200" spc="-1" strike="noStrike">
              <a:solidFill>
                <a:srgbClr val="000000"/>
              </a:solidFill>
              <a:latin typeface="Arial"/>
            </a:endParaRPr>
          </a:p>
          <a:p>
            <a:pPr marL="450360" indent="0">
              <a:lnSpc>
                <a:spcPct val="115000"/>
              </a:lnSpc>
              <a:spcAft>
                <a:spcPts val="1236"/>
              </a:spcAft>
              <a:buNone/>
              <a:tabLst>
                <a:tab algn="l" pos="0"/>
              </a:tabLst>
            </a:pPr>
            <a:r>
              <a:rPr b="1" lang="en-US" sz="1200" spc="-1" strike="noStrike">
                <a:solidFill>
                  <a:srgbClr val="262626"/>
                </a:solidFill>
                <a:latin typeface="IBM Plex Sans"/>
              </a:rPr>
              <a:t>Implication 2: Technology Strategy Planning</a:t>
            </a:r>
            <a:endParaRPr b="0" lang="en-GB" sz="1200" spc="-1" strike="noStrike">
              <a:solidFill>
                <a:srgbClr val="000000"/>
              </a:solidFill>
              <a:latin typeface="Arial"/>
            </a:endParaRPr>
          </a:p>
          <a:p>
            <a:pPr marL="450360" indent="-179640">
              <a:lnSpc>
                <a:spcPct val="115000"/>
              </a:lnSpc>
              <a:buNone/>
              <a:tabLst>
                <a:tab algn="l" pos="0"/>
              </a:tabLst>
            </a:pPr>
            <a:r>
              <a:rPr b="0" lang="en-US" sz="1200" spc="-1" strike="noStrike">
                <a:solidFill>
                  <a:srgbClr val="262626"/>
                </a:solidFill>
                <a:latin typeface="IBM Plex Sans"/>
              </a:rPr>
              <a:t>Companies should consider long-term adoption trends when making technology stack decisions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US" sz="1200" spc="-1" strike="noStrike">
                <a:solidFill>
                  <a:srgbClr val="262626"/>
                </a:solidFill>
                <a:latin typeface="IBM Plex Sans"/>
              </a:rPr>
              <a:t>Early adoption of growing languages can provide competitive advantages in talent acquisition and system performance </a:t>
            </a:r>
            <a:endParaRPr b="0" lang="en-GB" sz="1200" spc="-1" strike="noStrike">
              <a:solidFill>
                <a:srgbClr val="000000"/>
              </a:solidFill>
              <a:latin typeface="Arial"/>
            </a:endParaRPr>
          </a:p>
          <a:p>
            <a:pPr marL="450360" indent="0">
              <a:lnSpc>
                <a:spcPct val="115000"/>
              </a:lnSpc>
              <a:spcAft>
                <a:spcPts val="1236"/>
              </a:spcAft>
              <a:buNone/>
              <a:tabLst>
                <a:tab algn="l" pos="0"/>
              </a:tabLst>
            </a:pPr>
            <a:r>
              <a:rPr b="0" lang="en-US" sz="1200" spc="-1" strike="noStrike">
                <a:solidFill>
                  <a:srgbClr val="262626"/>
                </a:solidFill>
                <a:latin typeface="IBM Plex Sans"/>
              </a:rPr>
              <a:t>I</a:t>
            </a:r>
            <a:r>
              <a:rPr b="1" lang="en-US" sz="1200" spc="-1" strike="noStrike">
                <a:solidFill>
                  <a:srgbClr val="262626"/>
                </a:solidFill>
                <a:latin typeface="IBM Plex Sans"/>
              </a:rPr>
              <a:t>mplication 3: Market Positioning</a:t>
            </a:r>
            <a:endParaRPr b="0" lang="en-GB" sz="1200" spc="-1" strike="noStrike">
              <a:solidFill>
                <a:srgbClr val="000000"/>
              </a:solidFill>
              <a:latin typeface="Arial"/>
            </a:endParaRPr>
          </a:p>
          <a:p>
            <a:pPr marL="450360" indent="-179640">
              <a:lnSpc>
                <a:spcPct val="115000"/>
              </a:lnSpc>
              <a:buNone/>
              <a:tabLst>
                <a:tab algn="l" pos="0"/>
              </a:tabLst>
            </a:pPr>
            <a:r>
              <a:rPr b="0" lang="en-US" sz="1200" spc="-1" strike="noStrike">
                <a:solidFill>
                  <a:srgbClr val="262626"/>
                </a:solidFill>
                <a:latin typeface="IBM Plex Sans"/>
              </a:rPr>
              <a:t>Understanding language trends helps predict future talent availability and demand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US" sz="1200" spc="-1" strike="noStrike">
                <a:solidFill>
                  <a:srgbClr val="262626"/>
                </a:solidFill>
                <a:latin typeface="IBM Plex Sans"/>
              </a:rPr>
              <a:t>Organizations can better position themselves by aligning technology choices with developer preferences </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862560" y="42876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DATABASE TRENDS</a:t>
            </a:r>
            <a:endParaRPr b="0" lang="en-GB" sz="4000" spc="-1" strike="noStrike">
              <a:solidFill>
                <a:srgbClr val="000000"/>
              </a:solidFill>
              <a:latin typeface="Arial"/>
            </a:endParaRPr>
          </a:p>
        </p:txBody>
      </p:sp>
      <p:sp>
        <p:nvSpPr>
          <p:cNvPr id="308" name="PlaceHolder 2"/>
          <p:cNvSpPr>
            <a:spLocks noGrp="1"/>
          </p:cNvSpPr>
          <p:nvPr>
            <p:ph/>
          </p:nvPr>
        </p:nvSpPr>
        <p:spPr>
          <a:xfrm>
            <a:off x="813960" y="1825560"/>
            <a:ext cx="2227680" cy="500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rgbClr val="262626"/>
                </a:solidFill>
                <a:latin typeface="IBM Plex Sans"/>
              </a:rPr>
              <a:t>Current Year</a:t>
            </a:r>
            <a:endParaRPr b="0" lang="en-GB" sz="2800" spc="-1" strike="noStrike">
              <a:solidFill>
                <a:srgbClr val="000000"/>
              </a:solidFill>
              <a:latin typeface="Arial"/>
            </a:endParaRPr>
          </a:p>
        </p:txBody>
      </p:sp>
      <p:sp>
        <p:nvSpPr>
          <p:cNvPr id="309" name="PlaceHolder 3"/>
          <p:cNvSpPr>
            <a:spLocks noGrp="1"/>
          </p:cNvSpPr>
          <p:nvPr>
            <p:ph/>
          </p:nvPr>
        </p:nvSpPr>
        <p:spPr>
          <a:xfrm>
            <a:off x="6172200" y="1825560"/>
            <a:ext cx="1757160" cy="500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rgbClr val="262626"/>
                </a:solidFill>
                <a:latin typeface="IBM Plex Sans"/>
              </a:rPr>
              <a:t>Next Year</a:t>
            </a:r>
            <a:endParaRPr b="0" lang="en-GB" sz="2800" spc="-1" strike="noStrike">
              <a:solidFill>
                <a:srgbClr val="000000"/>
              </a:solidFill>
              <a:latin typeface="Arial"/>
            </a:endParaRPr>
          </a:p>
        </p:txBody>
      </p:sp>
      <p:sp>
        <p:nvSpPr>
          <p:cNvPr id="310" name="Content Placeholder 2"/>
          <p:cNvSpPr/>
          <p:nvPr/>
        </p:nvSpPr>
        <p:spPr>
          <a:xfrm>
            <a:off x="838080" y="2506680"/>
            <a:ext cx="4613760" cy="366912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tabLst>
                <a:tab algn="l" pos="0"/>
              </a:tabLst>
            </a:pPr>
            <a:endParaRPr b="0" lang="en-GB" sz="2800" spc="-1" strike="noStrike">
              <a:solidFill>
                <a:srgbClr val="000000"/>
              </a:solidFill>
              <a:latin typeface="Arial"/>
            </a:endParaRPr>
          </a:p>
        </p:txBody>
      </p:sp>
      <p:pic>
        <p:nvPicPr>
          <p:cNvPr id="311" name="" descr=""/>
          <p:cNvPicPr/>
          <p:nvPr/>
        </p:nvPicPr>
        <p:blipFill>
          <a:blip r:embed="rId1"/>
          <a:stretch/>
        </p:blipFill>
        <p:spPr>
          <a:xfrm>
            <a:off x="372960" y="2700000"/>
            <a:ext cx="4666320" cy="2570760"/>
          </a:xfrm>
          <a:prstGeom prst="rect">
            <a:avLst/>
          </a:prstGeom>
          <a:ln w="0">
            <a:noFill/>
          </a:ln>
        </p:spPr>
      </p:pic>
      <p:pic>
        <p:nvPicPr>
          <p:cNvPr id="312" name="" descr=""/>
          <p:cNvPicPr/>
          <p:nvPr/>
        </p:nvPicPr>
        <p:blipFill>
          <a:blip r:embed="rId2"/>
          <a:stretch/>
        </p:blipFill>
        <p:spPr>
          <a:xfrm>
            <a:off x="5580000" y="2648520"/>
            <a:ext cx="4666320" cy="25707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180000" y="180000"/>
            <a:ext cx="120931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DATABASE TRENDS - FINDINGS &amp; IMPLICATIONS</a:t>
            </a:r>
            <a:endParaRPr b="0" lang="en-GB" sz="4000" spc="-1" strike="noStrike">
              <a:solidFill>
                <a:srgbClr val="000000"/>
              </a:solidFill>
              <a:latin typeface="Arial"/>
            </a:endParaRPr>
          </a:p>
        </p:txBody>
      </p:sp>
      <p:sp>
        <p:nvSpPr>
          <p:cNvPr id="314" name="PlaceHolder 2"/>
          <p:cNvSpPr>
            <a:spLocks noGrp="1"/>
          </p:cNvSpPr>
          <p:nvPr>
            <p:ph/>
          </p:nvPr>
        </p:nvSpPr>
        <p:spPr>
          <a:xfrm>
            <a:off x="813960" y="1825560"/>
            <a:ext cx="5180400" cy="4350240"/>
          </a:xfrm>
          <a:prstGeom prst="rect">
            <a:avLst/>
          </a:prstGeom>
          <a:noFill/>
          <a:ln w="0">
            <a:noFill/>
          </a:ln>
        </p:spPr>
        <p:txBody>
          <a:bodyPr lIns="91440" rIns="91440" tIns="45720" bIns="45720" anchor="t">
            <a:noAutofit/>
          </a:bodyPr>
          <a:p>
            <a:pPr marL="648000" indent="0">
              <a:lnSpc>
                <a:spcPct val="100000"/>
              </a:lnSpc>
              <a:spcBef>
                <a:spcPts val="1236"/>
              </a:spcBef>
              <a:spcAft>
                <a:spcPts val="1060"/>
              </a:spcAft>
              <a:buNone/>
              <a:tabLst>
                <a:tab algn="l" pos="0"/>
              </a:tabLst>
            </a:pPr>
            <a:r>
              <a:rPr b="0" lang="en-US" sz="1200" spc="-1" strike="noStrike">
                <a:solidFill>
                  <a:srgbClr val="262626"/>
                </a:solidFill>
                <a:latin typeface="IBM Plex Sans"/>
                <a:ea typeface="Noto Serif CJK SC"/>
              </a:rPr>
              <a:t>F</a:t>
            </a:r>
            <a:r>
              <a:rPr b="1" lang="en-US" sz="1200" spc="-1" strike="noStrike">
                <a:solidFill>
                  <a:srgbClr val="262626"/>
                </a:solidFill>
                <a:latin typeface="IBM Plex Sans"/>
                <a:ea typeface="Noto Serif CJK SC"/>
              </a:rPr>
              <a:t>indings</a:t>
            </a:r>
            <a:endParaRPr b="0" lang="en-GB" sz="1200" spc="-1" strike="noStrike">
              <a:solidFill>
                <a:srgbClr val="000000"/>
              </a:solidFill>
              <a:latin typeface="Arial"/>
            </a:endParaRPr>
          </a:p>
          <a:p>
            <a:pPr marL="648000" indent="0">
              <a:lnSpc>
                <a:spcPct val="115000"/>
              </a:lnSpc>
              <a:spcAft>
                <a:spcPts val="1236"/>
              </a:spcAft>
              <a:buNone/>
              <a:tabLst>
                <a:tab algn="l" pos="0"/>
              </a:tabLst>
            </a:pPr>
            <a:r>
              <a:rPr b="1" lang="en-US" sz="1200" spc="-1" strike="noStrike">
                <a:solidFill>
                  <a:srgbClr val="262626"/>
                </a:solidFill>
                <a:latin typeface="IBM Plex Sans"/>
                <a:ea typeface="Noto Serif CJK SC"/>
              </a:rPr>
              <a:t>Current Database Landscape</a:t>
            </a:r>
            <a:endParaRPr b="0" lang="en-GB" sz="1200" spc="-1" strike="noStrike">
              <a:solidFill>
                <a:srgbClr val="000000"/>
              </a:solidFill>
              <a:latin typeface="Arial"/>
            </a:endParaRPr>
          </a:p>
          <a:p>
            <a:pPr marL="450360" indent="-179640">
              <a:lnSpc>
                <a:spcPct val="115000"/>
              </a:lnSpc>
              <a:buClr>
                <a:srgbClr val="000000"/>
              </a:buClr>
              <a:buSzPct val="45000"/>
              <a:buFont typeface="Wingdings" charset="2"/>
              <a:buChar char=""/>
              <a:tabLst>
                <a:tab algn="l" pos="450360"/>
              </a:tabLst>
            </a:pPr>
            <a:r>
              <a:rPr b="0" lang="en-US" sz="1200" spc="-1" strike="noStrike">
                <a:solidFill>
                  <a:srgbClr val="262626"/>
                </a:solidFill>
                <a:latin typeface="IBM Plex Sans"/>
                <a:ea typeface="Noto Serif CJK SC"/>
              </a:rPr>
              <a:t>Relational databases maintain strong presence in current usage patterns </a:t>
            </a:r>
            <a:endParaRPr b="0" lang="en-GB" sz="1200" spc="-1" strike="noStrike">
              <a:solidFill>
                <a:srgbClr val="000000"/>
              </a:solidFill>
              <a:latin typeface="Arial"/>
            </a:endParaRPr>
          </a:p>
          <a:p>
            <a:pPr marL="450360" indent="-179640">
              <a:lnSpc>
                <a:spcPct val="115000"/>
              </a:lnSpc>
              <a:buClr>
                <a:srgbClr val="000000"/>
              </a:buClr>
              <a:buSzPct val="45000"/>
              <a:buFont typeface="Wingdings" charset="2"/>
              <a:buChar char=""/>
              <a:tabLst>
                <a:tab algn="l" pos="450360"/>
              </a:tabLst>
            </a:pPr>
            <a:r>
              <a:rPr b="0" lang="en-US" sz="1200" spc="-1" strike="noStrike">
                <a:solidFill>
                  <a:srgbClr val="262626"/>
                </a:solidFill>
                <a:latin typeface="IBM Plex Sans"/>
                <a:ea typeface="Noto Serif CJK SC"/>
              </a:rPr>
              <a:t>Cloud-native and NoSQL solutions show increasing adoption rates </a:t>
            </a:r>
            <a:endParaRPr b="0" lang="en-GB" sz="1200" spc="-1" strike="noStrike">
              <a:solidFill>
                <a:srgbClr val="000000"/>
              </a:solidFill>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1200" spc="-1" strike="noStrike">
                <a:solidFill>
                  <a:srgbClr val="262626"/>
                </a:solidFill>
                <a:latin typeface="IBM Plex Sans"/>
                <a:ea typeface="Noto Serif CJK SC"/>
              </a:rPr>
              <a:t>Traditional databases demonstrate resilience through continuous innovation </a:t>
            </a:r>
            <a:endParaRPr b="0" lang="en-GB" sz="1200" spc="-1" strike="noStrike">
              <a:solidFill>
                <a:srgbClr val="000000"/>
              </a:solidFill>
              <a:latin typeface="Arial"/>
            </a:endParaRPr>
          </a:p>
          <a:p>
            <a:pPr indent="0">
              <a:lnSpc>
                <a:spcPct val="115000"/>
              </a:lnSpc>
              <a:spcAft>
                <a:spcPts val="1236"/>
              </a:spcAft>
              <a:buNone/>
              <a:tabLst>
                <a:tab algn="l" pos="0"/>
              </a:tabLst>
            </a:pPr>
            <a:r>
              <a:rPr b="1" lang="en-US" sz="1200" spc="-1" strike="noStrike">
                <a:solidFill>
                  <a:srgbClr val="262626"/>
                </a:solidFill>
                <a:latin typeface="IBM Plex Sans"/>
                <a:ea typeface="Noto Serif CJK SC"/>
              </a:rPr>
              <a:t>Future Database Preferences</a:t>
            </a:r>
            <a:endParaRPr b="0" lang="en-GB" sz="1200" spc="-1" strike="noStrike">
              <a:solidFill>
                <a:srgbClr val="000000"/>
              </a:solidFill>
              <a:latin typeface="Arial"/>
            </a:endParaRPr>
          </a:p>
          <a:p>
            <a:pPr marL="450360" indent="-179640">
              <a:lnSpc>
                <a:spcPct val="115000"/>
              </a:lnSpc>
              <a:buClr>
                <a:srgbClr val="000000"/>
              </a:buClr>
              <a:buSzPct val="45000"/>
              <a:buFont typeface="Wingdings" charset="2"/>
              <a:buChar char=""/>
              <a:tabLst>
                <a:tab algn="l" pos="450360"/>
              </a:tabLst>
            </a:pPr>
            <a:r>
              <a:rPr b="0" lang="en-US" sz="1200" spc="-1" strike="noStrike">
                <a:solidFill>
                  <a:srgbClr val="262626"/>
                </a:solidFill>
                <a:latin typeface="IBM Plex Sans"/>
                <a:ea typeface="Noto Serif CJK SC"/>
              </a:rPr>
              <a:t>Growing interest in specialized databases for specific use cases </a:t>
            </a:r>
            <a:endParaRPr b="0" lang="en-GB" sz="1200" spc="-1" strike="noStrike">
              <a:solidFill>
                <a:srgbClr val="000000"/>
              </a:solidFill>
              <a:latin typeface="Arial"/>
            </a:endParaRPr>
          </a:p>
          <a:p>
            <a:pPr marL="450360" indent="-179640">
              <a:lnSpc>
                <a:spcPct val="115000"/>
              </a:lnSpc>
              <a:buClr>
                <a:srgbClr val="000000"/>
              </a:buClr>
              <a:buSzPct val="45000"/>
              <a:buFont typeface="Wingdings" charset="2"/>
              <a:buChar char=""/>
              <a:tabLst>
                <a:tab algn="l" pos="450360"/>
              </a:tabLst>
            </a:pPr>
            <a:r>
              <a:rPr b="0" lang="en-US" sz="1200" spc="-1" strike="noStrike">
                <a:solidFill>
                  <a:srgbClr val="262626"/>
                </a:solidFill>
                <a:latin typeface="IBM Plex Sans"/>
                <a:ea typeface="Noto Serif CJK SC"/>
              </a:rPr>
              <a:t>Increased preference for managed database services and cloud solutions </a:t>
            </a:r>
            <a:endParaRPr b="0" lang="en-GB" sz="1200" spc="-1" strike="noStrike">
              <a:solidFill>
                <a:srgbClr val="000000"/>
              </a:solidFill>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1200" spc="-1" strike="noStrike">
                <a:solidFill>
                  <a:srgbClr val="262626"/>
                </a:solidFill>
                <a:latin typeface="IBM Plex Sans"/>
                <a:ea typeface="Noto Serif CJK SC"/>
              </a:rPr>
              <a:t>Performance and scalability considerations drive technology choices </a:t>
            </a:r>
            <a:endParaRPr b="0" lang="en-GB" sz="1200" spc="-1" strike="noStrike">
              <a:solidFill>
                <a:srgbClr val="000000"/>
              </a:solidFill>
              <a:latin typeface="Arial"/>
            </a:endParaRPr>
          </a:p>
        </p:txBody>
      </p:sp>
      <p:sp>
        <p:nvSpPr>
          <p:cNvPr id="315" name="PlaceHolder 3"/>
          <p:cNvSpPr>
            <a:spLocks noGrp="1"/>
          </p:cNvSpPr>
          <p:nvPr>
            <p:ph/>
          </p:nvPr>
        </p:nvSpPr>
        <p:spPr>
          <a:xfrm>
            <a:off x="6172200" y="1825560"/>
            <a:ext cx="5180400" cy="4350240"/>
          </a:xfrm>
          <a:prstGeom prst="rect">
            <a:avLst/>
          </a:prstGeom>
          <a:noFill/>
          <a:ln w="0">
            <a:noFill/>
          </a:ln>
        </p:spPr>
        <p:txBody>
          <a:bodyPr lIns="91440" rIns="91440" tIns="45720" bIns="45720" anchor="t">
            <a:noAutofit/>
          </a:bodyPr>
          <a:p>
            <a:pPr marL="648000" indent="0">
              <a:lnSpc>
                <a:spcPct val="100000"/>
              </a:lnSpc>
              <a:spcBef>
                <a:spcPts val="1236"/>
              </a:spcBef>
              <a:spcAft>
                <a:spcPts val="1060"/>
              </a:spcAft>
              <a:buNone/>
              <a:tabLst>
                <a:tab algn="l" pos="0"/>
              </a:tabLst>
            </a:pPr>
            <a:r>
              <a:rPr b="1" lang="en-US" sz="1200" spc="-1" strike="noStrike">
                <a:solidFill>
                  <a:srgbClr val="262626"/>
                </a:solidFill>
                <a:latin typeface="IBM Plex Sans"/>
              </a:rPr>
              <a:t>Implications</a:t>
            </a:r>
            <a:endParaRPr b="0" lang="en-GB" sz="1200" spc="-1" strike="noStrike">
              <a:solidFill>
                <a:srgbClr val="000000"/>
              </a:solidFill>
              <a:latin typeface="Arial"/>
            </a:endParaRPr>
          </a:p>
          <a:p>
            <a:pPr marL="648000" indent="0">
              <a:lnSpc>
                <a:spcPct val="115000"/>
              </a:lnSpc>
              <a:spcAft>
                <a:spcPts val="1236"/>
              </a:spcAft>
              <a:buNone/>
              <a:tabLst>
                <a:tab algn="l" pos="0"/>
              </a:tabLst>
            </a:pPr>
            <a:r>
              <a:rPr b="1" lang="en-US" sz="1200" spc="-1" strike="noStrike">
                <a:solidFill>
                  <a:srgbClr val="262626"/>
                </a:solidFill>
                <a:latin typeface="IBM Plex Sans"/>
              </a:rPr>
              <a:t>Strategic Database Planning</a:t>
            </a:r>
            <a:endParaRPr b="0" lang="en-GB" sz="1200" spc="-1" strike="noStrike">
              <a:solidFill>
                <a:srgbClr val="000000"/>
              </a:solidFill>
              <a:latin typeface="Arial"/>
            </a:endParaRPr>
          </a:p>
          <a:p>
            <a:pPr marL="450360" indent="-179640">
              <a:lnSpc>
                <a:spcPct val="115000"/>
              </a:lnSpc>
              <a:buClr>
                <a:srgbClr val="000000"/>
              </a:buClr>
              <a:buSzPct val="45000"/>
              <a:buFont typeface="Wingdings" charset="2"/>
              <a:buChar char=""/>
              <a:tabLst>
                <a:tab algn="l" pos="450360"/>
              </a:tabLst>
            </a:pPr>
            <a:r>
              <a:rPr b="0" lang="en-US" sz="1200" spc="-1" strike="noStrike">
                <a:solidFill>
                  <a:srgbClr val="262626"/>
                </a:solidFill>
                <a:latin typeface="IBM Plex Sans"/>
              </a:rPr>
              <a:t>Organizations should evaluate current database strategies against emerging trends </a:t>
            </a:r>
            <a:endParaRPr b="0" lang="en-GB" sz="1200" spc="-1" strike="noStrike">
              <a:solidFill>
                <a:srgbClr val="000000"/>
              </a:solidFill>
              <a:latin typeface="Arial"/>
            </a:endParaRPr>
          </a:p>
          <a:p>
            <a:pPr marL="450360" indent="-179640">
              <a:lnSpc>
                <a:spcPct val="115000"/>
              </a:lnSpc>
              <a:buClr>
                <a:srgbClr val="000000"/>
              </a:buClr>
              <a:buSzPct val="45000"/>
              <a:buFont typeface="Wingdings" charset="2"/>
              <a:buChar char=""/>
              <a:tabLst>
                <a:tab algn="l" pos="450360"/>
              </a:tabLst>
            </a:pPr>
            <a:r>
              <a:rPr b="0" lang="en-US" sz="1200" spc="-1" strike="noStrike">
                <a:solidFill>
                  <a:srgbClr val="262626"/>
                </a:solidFill>
                <a:latin typeface="IBM Plex Sans"/>
              </a:rPr>
              <a:t>Investment in cloud-native and specialized database solutions may provide competitive advantages </a:t>
            </a:r>
            <a:endParaRPr b="0" lang="en-GB" sz="1200" spc="-1" strike="noStrike">
              <a:solidFill>
                <a:srgbClr val="000000"/>
              </a:solidFill>
              <a:latin typeface="Arial"/>
            </a:endParaRPr>
          </a:p>
          <a:p>
            <a:pPr marL="450360" indent="-179640">
              <a:lnSpc>
                <a:spcPct val="115000"/>
              </a:lnSpc>
              <a:spcAft>
                <a:spcPts val="1236"/>
              </a:spcAft>
              <a:buClr>
                <a:srgbClr val="000000"/>
              </a:buClr>
              <a:buSzPct val="45000"/>
              <a:buFont typeface="Wingdings" charset="2"/>
              <a:buChar char=""/>
              <a:tabLst>
                <a:tab algn="l" pos="450360"/>
              </a:tabLst>
            </a:pPr>
            <a:r>
              <a:rPr b="0" lang="en-US" sz="1200" spc="-1" strike="noStrike">
                <a:solidFill>
                  <a:srgbClr val="262626"/>
                </a:solidFill>
                <a:latin typeface="IBM Plex Sans"/>
              </a:rPr>
              <a:t>Data architecture decisions should consider both current needs and future scalability requirements </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DASHBOARD</a:t>
            </a:r>
            <a:endParaRPr b="0" lang="en-GB" sz="4000" spc="-1" strike="noStrike">
              <a:solidFill>
                <a:srgbClr val="000000"/>
              </a:solidFill>
              <a:latin typeface="Arial"/>
            </a:endParaRPr>
          </a:p>
        </p:txBody>
      </p:sp>
      <p:sp>
        <p:nvSpPr>
          <p:cNvPr id="317" name="Content Placeholder 2"/>
          <p:cNvSpPr/>
          <p:nvPr/>
        </p:nvSpPr>
        <p:spPr>
          <a:xfrm>
            <a:off x="4285080" y="3142080"/>
            <a:ext cx="7067520" cy="256824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tabLst>
                <a:tab algn="l" pos="0"/>
              </a:tabLst>
            </a:pPr>
            <a:r>
              <a:rPr b="0" lang="en-US" sz="2200" spc="-1" strike="noStrike">
                <a:solidFill>
                  <a:srgbClr val="262626"/>
                </a:solidFill>
                <a:latin typeface="IBM Plex Sans"/>
              </a:rPr>
              <a:t>Here come Dashboards</a:t>
            </a:r>
            <a:endParaRPr b="0" lang="en-GB" sz="2200" spc="-1" strike="noStrike">
              <a:solidFill>
                <a:srgbClr val="000000"/>
              </a:solidFill>
              <a:latin typeface="Arial"/>
            </a:endParaRPr>
          </a:p>
          <a:p>
            <a:pPr defTabSz="914400">
              <a:lnSpc>
                <a:spcPct val="90000"/>
              </a:lnSpc>
              <a:spcBef>
                <a:spcPts val="1001"/>
              </a:spcBef>
              <a:tabLst>
                <a:tab algn="l" pos="0"/>
              </a:tabLst>
            </a:pPr>
            <a:endParaRPr b="0" lang="en-GB" sz="2200" spc="-1" strike="noStrike">
              <a:solidFill>
                <a:srgbClr val="000000"/>
              </a:solidFill>
              <a:latin typeface="Arial"/>
            </a:endParaRPr>
          </a:p>
        </p:txBody>
      </p:sp>
      <p:pic>
        <p:nvPicPr>
          <p:cNvPr id="318" name="Picture 3" descr=""/>
          <p:cNvPicPr/>
          <p:nvPr/>
        </p:nvPicPr>
        <p:blipFill>
          <a:blip r:embed="rId1"/>
          <a:stretch/>
        </p:blipFill>
        <p:spPr>
          <a:xfrm>
            <a:off x="1077480" y="1901880"/>
            <a:ext cx="3053160" cy="3053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DASHBOARD TAB 1</a:t>
            </a:r>
            <a:endParaRPr b="0" lang="en-GB" sz="4000" spc="-1" strike="noStrike">
              <a:solidFill>
                <a:srgbClr val="000000"/>
              </a:solidFill>
              <a:latin typeface="Arial"/>
            </a:endParaRPr>
          </a:p>
        </p:txBody>
      </p:sp>
      <p:sp>
        <p:nvSpPr>
          <p:cNvPr id="320" name="PlaceHolder 2"/>
          <p:cNvSpPr>
            <a:spLocks noGrp="1"/>
          </p:cNvSpPr>
          <p:nvPr>
            <p:ph/>
          </p:nvPr>
        </p:nvSpPr>
        <p:spPr>
          <a:xfrm>
            <a:off x="838080" y="1690560"/>
            <a:ext cx="10514520" cy="4350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r>
              <a:rPr b="0" lang="en-US" sz="2800" spc="-1" strike="noStrike">
                <a:solidFill>
                  <a:srgbClr val="262626"/>
                </a:solidFill>
                <a:latin typeface="IBM Plex Sans"/>
              </a:rPr>
              <a:t>Screenshot of dashboard tab 1 goes here</a:t>
            </a:r>
            <a:endParaRPr b="0" lang="en-GB" sz="2800" spc="-1" strike="noStrike">
              <a:solidFill>
                <a:srgbClr val="000000"/>
              </a:solidFill>
              <a:latin typeface="Arial"/>
            </a:endParaRPr>
          </a:p>
        </p:txBody>
      </p:sp>
      <p:pic>
        <p:nvPicPr>
          <p:cNvPr id="321" name="" descr=""/>
          <p:cNvPicPr/>
          <p:nvPr/>
        </p:nvPicPr>
        <p:blipFill>
          <a:blip r:embed="rId1"/>
          <a:stretch/>
        </p:blipFill>
        <p:spPr>
          <a:xfrm>
            <a:off x="720000" y="1527120"/>
            <a:ext cx="8099280" cy="51390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DASHBOARD TAB 2</a:t>
            </a:r>
            <a:endParaRPr b="0" lang="en-GB" sz="4000" spc="-1" strike="noStrike">
              <a:solidFill>
                <a:srgbClr val="000000"/>
              </a:solidFill>
              <a:latin typeface="Arial"/>
            </a:endParaRPr>
          </a:p>
        </p:txBody>
      </p:sp>
      <p:sp>
        <p:nvSpPr>
          <p:cNvPr id="323" name="PlaceHolder 2"/>
          <p:cNvSpPr>
            <a:spLocks noGrp="1"/>
          </p:cNvSpPr>
          <p:nvPr>
            <p:ph/>
          </p:nvPr>
        </p:nvSpPr>
        <p:spPr>
          <a:xfrm>
            <a:off x="838080" y="1690560"/>
            <a:ext cx="10514520" cy="4350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r>
              <a:rPr b="0" lang="en-US" sz="2800" spc="-1" strike="noStrike">
                <a:solidFill>
                  <a:srgbClr val="262626"/>
                </a:solidFill>
                <a:latin typeface="IBM Plex Sans"/>
              </a:rPr>
              <a:t>Screenshot of dashboard tab 2 goes here</a:t>
            </a:r>
            <a:endParaRPr b="0" lang="en-GB" sz="2800" spc="-1" strike="noStrike">
              <a:solidFill>
                <a:srgbClr val="000000"/>
              </a:solidFill>
              <a:latin typeface="Arial"/>
            </a:endParaRPr>
          </a:p>
        </p:txBody>
      </p:sp>
      <p:pic>
        <p:nvPicPr>
          <p:cNvPr id="324" name="" descr=""/>
          <p:cNvPicPr/>
          <p:nvPr/>
        </p:nvPicPr>
        <p:blipFill>
          <a:blip r:embed="rId1"/>
          <a:stretch/>
        </p:blipFill>
        <p:spPr>
          <a:xfrm>
            <a:off x="563760" y="1260000"/>
            <a:ext cx="9155520" cy="55306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DASHBOARD TAB 3</a:t>
            </a:r>
            <a:endParaRPr b="0" lang="en-GB" sz="4000" spc="-1" strike="noStrike">
              <a:solidFill>
                <a:srgbClr val="000000"/>
              </a:solidFill>
              <a:latin typeface="Arial"/>
            </a:endParaRPr>
          </a:p>
        </p:txBody>
      </p:sp>
      <p:sp>
        <p:nvSpPr>
          <p:cNvPr id="326" name="PlaceHolder 2"/>
          <p:cNvSpPr>
            <a:spLocks noGrp="1"/>
          </p:cNvSpPr>
          <p:nvPr>
            <p:ph/>
          </p:nvPr>
        </p:nvSpPr>
        <p:spPr>
          <a:xfrm>
            <a:off x="838080" y="1690560"/>
            <a:ext cx="10514520" cy="43502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endParaRPr b="0" lang="en-GB" sz="2800" spc="-1" strike="noStrike">
              <a:solidFill>
                <a:srgbClr val="000000"/>
              </a:solidFill>
              <a:latin typeface="Arial"/>
            </a:endParaRPr>
          </a:p>
          <a:p>
            <a:pPr indent="0" defTabSz="914400">
              <a:lnSpc>
                <a:spcPct val="90000"/>
              </a:lnSpc>
              <a:spcBef>
                <a:spcPts val="1001"/>
              </a:spcBef>
              <a:buNone/>
              <a:tabLst>
                <a:tab algn="l" pos="0"/>
              </a:tabLst>
            </a:pPr>
            <a:r>
              <a:rPr b="0" lang="en-US" sz="2800" spc="-1" strike="noStrike">
                <a:solidFill>
                  <a:srgbClr val="262626"/>
                </a:solidFill>
                <a:latin typeface="IBM Plex Sans"/>
              </a:rPr>
              <a:t>Screenshot of dashboard tab 3 goes here</a:t>
            </a:r>
            <a:endParaRPr b="0" lang="en-GB" sz="2800" spc="-1" strike="noStrike">
              <a:solidFill>
                <a:srgbClr val="000000"/>
              </a:solidFill>
              <a:latin typeface="Arial"/>
            </a:endParaRPr>
          </a:p>
        </p:txBody>
      </p:sp>
      <p:pic>
        <p:nvPicPr>
          <p:cNvPr id="327" name="" descr=""/>
          <p:cNvPicPr/>
          <p:nvPr/>
        </p:nvPicPr>
        <p:blipFill>
          <a:blip r:embed="rId1"/>
          <a:stretch/>
        </p:blipFill>
        <p:spPr>
          <a:xfrm>
            <a:off x="720000" y="1440000"/>
            <a:ext cx="8938080" cy="5399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DISCUSSION</a:t>
            </a:r>
            <a:endParaRPr b="0" lang="en-GB" sz="4000" spc="-1" strike="noStrike">
              <a:solidFill>
                <a:srgbClr val="000000"/>
              </a:solidFill>
              <a:latin typeface="Arial"/>
            </a:endParaRPr>
          </a:p>
        </p:txBody>
      </p:sp>
      <p:pic>
        <p:nvPicPr>
          <p:cNvPr id="329" name="Content Placeholder 6" descr=""/>
          <p:cNvPicPr/>
          <p:nvPr/>
        </p:nvPicPr>
        <p:blipFill>
          <a:blip r:embed="rId1"/>
          <a:stretch/>
        </p:blipFill>
        <p:spPr>
          <a:xfrm>
            <a:off x="1253160" y="1825560"/>
            <a:ext cx="4350240" cy="4350240"/>
          </a:xfrm>
          <a:prstGeom prst="rect">
            <a:avLst/>
          </a:prstGeom>
          <a:ln w="0">
            <a:noFill/>
          </a:ln>
        </p:spPr>
      </p:pic>
      <p:sp>
        <p:nvSpPr>
          <p:cNvPr id="330" name="PlaceHolder 2"/>
          <p:cNvSpPr>
            <a:spLocks noGrp="1"/>
          </p:cNvSpPr>
          <p:nvPr>
            <p:ph/>
          </p:nvPr>
        </p:nvSpPr>
        <p:spPr>
          <a:xfrm>
            <a:off x="6172200" y="1825560"/>
            <a:ext cx="5180400" cy="4350240"/>
          </a:xfrm>
          <a:prstGeom prst="rect">
            <a:avLst/>
          </a:prstGeom>
          <a:noFill/>
          <a:ln w="0">
            <a:noFill/>
          </a:ln>
        </p:spPr>
        <p:txBody>
          <a:bodyPr lIns="91440" rIns="91440" tIns="45720" bIns="45720" anchor="t">
            <a:noAutofit/>
          </a:bodyPr>
          <a:p>
            <a:pPr marL="216000" indent="-216000">
              <a:lnSpc>
                <a:spcPct val="115000"/>
              </a:lnSpc>
              <a:spcAft>
                <a:spcPts val="1236"/>
              </a:spcAft>
              <a:buClr>
                <a:srgbClr val="000000"/>
              </a:buClr>
              <a:buSzPct val="45000"/>
              <a:buFont typeface="Wingdings" charset="2"/>
              <a:buChar char=""/>
            </a:pPr>
            <a:r>
              <a:rPr b="1" lang="en-GB" sz="2400" spc="-1" strike="noStrike">
                <a:solidFill>
                  <a:srgbClr val="000000"/>
                </a:solidFill>
                <a:latin typeface="Times New Roman"/>
              </a:rPr>
              <a:t>Synthesizing Technology Trends with Developer Demographics</a:t>
            </a:r>
            <a:endParaRPr b="0" lang="en-GB" sz="2400" spc="-1" strike="noStrike">
              <a:solidFill>
                <a:srgbClr val="000000"/>
              </a:solidFill>
              <a:latin typeface="Arial"/>
            </a:endParaRPr>
          </a:p>
          <a:p>
            <a:pPr marL="216000" indent="-216000">
              <a:lnSpc>
                <a:spcPct val="115000"/>
              </a:lnSpc>
              <a:spcAft>
                <a:spcPts val="1236"/>
              </a:spcAft>
              <a:buClr>
                <a:srgbClr val="000000"/>
              </a:buClr>
              <a:buSzPct val="45000"/>
              <a:buFont typeface="Wingdings" charset="2"/>
              <a:buChar char=""/>
            </a:pPr>
            <a:r>
              <a:rPr b="1" lang="en-GB" sz="2400" spc="-1" strike="noStrike">
                <a:solidFill>
                  <a:srgbClr val="000000"/>
                </a:solidFill>
                <a:latin typeface="Times New Roman"/>
              </a:rPr>
              <a:t>Technology Adoption Patterns</a:t>
            </a:r>
            <a:endParaRPr b="0" lang="en-GB" sz="2400" spc="-1" strike="noStrike">
              <a:solidFill>
                <a:srgbClr val="000000"/>
              </a:solidFill>
              <a:latin typeface="Arial"/>
            </a:endParaRPr>
          </a:p>
          <a:p>
            <a:pPr marL="216000" indent="-216000">
              <a:lnSpc>
                <a:spcPct val="115000"/>
              </a:lnSpc>
              <a:spcAft>
                <a:spcPts val="1236"/>
              </a:spcAft>
              <a:buClr>
                <a:srgbClr val="000000"/>
              </a:buClr>
              <a:buSzPct val="45000"/>
              <a:buFont typeface="Wingdings" charset="2"/>
              <a:buChar char=""/>
            </a:pPr>
            <a:r>
              <a:rPr b="1" lang="en-GB" sz="2400" spc="-1" strike="noStrike">
                <a:solidFill>
                  <a:srgbClr val="000000"/>
                </a:solidFill>
                <a:latin typeface="Times New Roman"/>
              </a:rPr>
              <a:t>Community Insights</a:t>
            </a:r>
            <a:endParaRPr b="0" lang="en-GB" sz="2400" spc="-1" strike="noStrike">
              <a:solidFill>
                <a:srgbClr val="000000"/>
              </a:solidFill>
              <a:latin typeface="Arial"/>
            </a:endParaRPr>
          </a:p>
          <a:p>
            <a:pPr marL="216000" indent="-216000">
              <a:lnSpc>
                <a:spcPct val="115000"/>
              </a:lnSpc>
              <a:spcAft>
                <a:spcPts val="1236"/>
              </a:spcAft>
              <a:buClr>
                <a:srgbClr val="000000"/>
              </a:buClr>
              <a:buSzPct val="45000"/>
              <a:buFont typeface="Wingdings" charset="2"/>
              <a:buChar char=""/>
            </a:pPr>
            <a:r>
              <a:rPr b="1" lang="en-GB" sz="2400" spc="-1" strike="noStrike">
                <a:solidFill>
                  <a:srgbClr val="000000"/>
                </a:solidFill>
                <a:latin typeface="Times New Roman"/>
              </a:rPr>
              <a:t>Platform and Framework Evolution</a:t>
            </a:r>
            <a:endParaRPr b="0" lang="en-GB" sz="2400" spc="-1" strike="noStrike">
              <a:solidFill>
                <a:srgbClr val="000000"/>
              </a:solidFill>
              <a:latin typeface="Arial"/>
            </a:endParaRPr>
          </a:p>
          <a:p>
            <a:pPr marL="450360" indent="-179640">
              <a:lnSpc>
                <a:spcPct val="115000"/>
              </a:lnSpc>
              <a:buNone/>
              <a:tabLst>
                <a:tab algn="l" pos="0"/>
              </a:tabLst>
            </a:pPr>
            <a:endParaRPr b="0" lang="en-GB"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DISCUSSION</a:t>
            </a:r>
            <a:endParaRPr b="0" lang="en-GB" sz="4000" spc="-1" strike="noStrike">
              <a:solidFill>
                <a:srgbClr val="000000"/>
              </a:solidFill>
              <a:latin typeface="Arial"/>
            </a:endParaRPr>
          </a:p>
        </p:txBody>
      </p:sp>
      <p:sp>
        <p:nvSpPr>
          <p:cNvPr id="332" name="PlaceHolder 2"/>
          <p:cNvSpPr>
            <a:spLocks noGrp="1"/>
          </p:cNvSpPr>
          <p:nvPr>
            <p:ph/>
          </p:nvPr>
        </p:nvSpPr>
        <p:spPr>
          <a:xfrm>
            <a:off x="838080" y="1080000"/>
            <a:ext cx="10619280" cy="5039280"/>
          </a:xfrm>
          <a:prstGeom prst="rect">
            <a:avLst/>
          </a:prstGeom>
          <a:noFill/>
          <a:ln w="0">
            <a:noFill/>
          </a:ln>
        </p:spPr>
        <p:txBody>
          <a:bodyPr lIns="91440" rIns="91440" tIns="45720" bIns="45720" anchor="t">
            <a:noAutofit/>
          </a:bodyPr>
          <a:p>
            <a:pPr marL="216000" indent="0">
              <a:lnSpc>
                <a:spcPct val="115000"/>
              </a:lnSpc>
              <a:spcAft>
                <a:spcPts val="1236"/>
              </a:spcAft>
              <a:buNone/>
              <a:tabLst>
                <a:tab algn="l" pos="0"/>
              </a:tabLst>
            </a:pPr>
            <a:endParaRPr b="0" lang="en-GB" sz="2400" spc="-1" strike="noStrike">
              <a:solidFill>
                <a:srgbClr val="000000"/>
              </a:solidFill>
              <a:latin typeface="Arial"/>
            </a:endParaRPr>
          </a:p>
          <a:p>
            <a:pPr marL="216000" indent="0">
              <a:lnSpc>
                <a:spcPct val="115000"/>
              </a:lnSpc>
              <a:spcAft>
                <a:spcPts val="1236"/>
              </a:spcAft>
              <a:buNone/>
              <a:tabLst>
                <a:tab algn="l" pos="0"/>
              </a:tabLst>
            </a:pPr>
            <a:r>
              <a:rPr b="1" lang="en-GB" sz="1200" spc="-1" strike="noStrike">
                <a:solidFill>
                  <a:srgbClr val="000000"/>
                </a:solidFill>
                <a:latin typeface="Times New Roman"/>
              </a:rPr>
              <a:t>Synthesizing Technology Trends with Developer Demographics</a:t>
            </a:r>
            <a:endParaRPr b="0" lang="en-GB" sz="1200" spc="-1" strike="noStrike">
              <a:solidFill>
                <a:srgbClr val="000000"/>
              </a:solidFill>
              <a:latin typeface="Arial"/>
            </a:endParaRPr>
          </a:p>
          <a:p>
            <a:pPr marL="216000" indent="0">
              <a:lnSpc>
                <a:spcPct val="115000"/>
              </a:lnSpc>
              <a:spcAft>
                <a:spcPts val="1236"/>
              </a:spcAft>
              <a:buNone/>
              <a:tabLst>
                <a:tab algn="l" pos="0"/>
              </a:tabLst>
            </a:pPr>
            <a:r>
              <a:rPr b="0" lang="en-GB" sz="1200" spc="-1" strike="noStrike">
                <a:solidFill>
                  <a:srgbClr val="000000"/>
                </a:solidFill>
                <a:latin typeface="Times New Roman"/>
              </a:rPr>
              <a:t>The intersection of technology preferences and demographic data reveals important insights about the global developer community. The geographic distribution of survey respondents provides context for understanding regional technology adoption patterns, while education level analysis helps explain the accessibility and learning pathways into software development.</a:t>
            </a:r>
            <a:endParaRPr b="0" lang="en-GB" sz="1200" spc="-1" strike="noStrike">
              <a:solidFill>
                <a:srgbClr val="000000"/>
              </a:solidFill>
              <a:latin typeface="Arial"/>
            </a:endParaRPr>
          </a:p>
          <a:p>
            <a:pPr marL="216000" indent="0">
              <a:lnSpc>
                <a:spcPct val="115000"/>
              </a:lnSpc>
              <a:spcAft>
                <a:spcPts val="1236"/>
              </a:spcAft>
              <a:buNone/>
              <a:tabLst>
                <a:tab algn="l" pos="0"/>
              </a:tabLst>
            </a:pPr>
            <a:r>
              <a:rPr b="1" lang="en-GB" sz="1200" spc="-1" strike="noStrike">
                <a:solidFill>
                  <a:srgbClr val="000000"/>
                </a:solidFill>
                <a:latin typeface="Times New Roman"/>
              </a:rPr>
              <a:t>Technology Adoption Patterns</a:t>
            </a:r>
            <a:endParaRPr b="0" lang="en-GB" sz="1200" spc="-1" strike="noStrike">
              <a:solidFill>
                <a:srgbClr val="000000"/>
              </a:solidFill>
              <a:latin typeface="Arial"/>
            </a:endParaRPr>
          </a:p>
          <a:p>
            <a:pPr marL="450360" indent="-179640">
              <a:lnSpc>
                <a:spcPct val="115000"/>
              </a:lnSpc>
              <a:buNone/>
              <a:tabLst>
                <a:tab algn="l" pos="0"/>
              </a:tabLst>
            </a:pPr>
            <a:r>
              <a:rPr b="0" lang="en-GB" sz="1200" spc="-1" strike="noStrike">
                <a:solidFill>
                  <a:srgbClr val="000000"/>
                </a:solidFill>
                <a:latin typeface="Times New Roman"/>
              </a:rPr>
              <a:t>Current usage data reflects practical, production-ready technology choices </a:t>
            </a:r>
            <a:endParaRPr b="0" lang="en-GB" sz="1200" spc="-1" strike="noStrike">
              <a:solidFill>
                <a:srgbClr val="000000"/>
              </a:solidFill>
              <a:latin typeface="Arial"/>
            </a:endParaRPr>
          </a:p>
          <a:p>
            <a:pPr marL="450360" indent="-179640">
              <a:lnSpc>
                <a:spcPct val="115000"/>
              </a:lnSpc>
              <a:buNone/>
              <a:tabLst>
                <a:tab algn="l" pos="0"/>
              </a:tabLst>
            </a:pPr>
            <a:r>
              <a:rPr b="0" lang="en-GB" sz="1200" spc="-1" strike="noStrike">
                <a:solidFill>
                  <a:srgbClr val="000000"/>
                </a:solidFill>
                <a:latin typeface="Times New Roman"/>
              </a:rPr>
              <a:t>Future preferences indicate aspirational technologies and emerging trends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GB" sz="1200" spc="-1" strike="noStrike">
                <a:solidFill>
                  <a:srgbClr val="000000"/>
                </a:solidFill>
                <a:latin typeface="Times New Roman"/>
              </a:rPr>
              <a:t>The gap between current and desired technologies represents market opportunities </a:t>
            </a:r>
            <a:endParaRPr b="0" lang="en-GB" sz="1200" spc="-1" strike="noStrike">
              <a:solidFill>
                <a:srgbClr val="000000"/>
              </a:solidFill>
              <a:latin typeface="Arial"/>
            </a:endParaRPr>
          </a:p>
          <a:p>
            <a:pPr marL="450360" indent="0">
              <a:lnSpc>
                <a:spcPct val="115000"/>
              </a:lnSpc>
              <a:spcAft>
                <a:spcPts val="1236"/>
              </a:spcAft>
              <a:buNone/>
              <a:tabLst>
                <a:tab algn="l" pos="0"/>
              </a:tabLst>
            </a:pPr>
            <a:r>
              <a:rPr b="1" lang="en-GB" sz="1200" spc="-1" strike="noStrike">
                <a:solidFill>
                  <a:srgbClr val="000000"/>
                </a:solidFill>
                <a:latin typeface="Times New Roman"/>
              </a:rPr>
              <a:t>Community Insights</a:t>
            </a:r>
            <a:endParaRPr b="0" lang="en-GB" sz="1200" spc="-1" strike="noStrike">
              <a:solidFill>
                <a:srgbClr val="000000"/>
              </a:solidFill>
              <a:latin typeface="Arial"/>
            </a:endParaRPr>
          </a:p>
          <a:p>
            <a:pPr marL="450360" indent="-179640">
              <a:lnSpc>
                <a:spcPct val="115000"/>
              </a:lnSpc>
              <a:buNone/>
              <a:tabLst>
                <a:tab algn="l" pos="0"/>
              </a:tabLst>
            </a:pPr>
            <a:r>
              <a:rPr b="0" lang="en-GB" sz="1200" spc="-1" strike="noStrike">
                <a:solidFill>
                  <a:srgbClr val="000000"/>
                </a:solidFill>
                <a:latin typeface="Times New Roman"/>
              </a:rPr>
              <a:t>Age distribution suggests a healthy mix of experienced and emerging developers </a:t>
            </a:r>
            <a:endParaRPr b="0" lang="en-GB" sz="1200" spc="-1" strike="noStrike">
              <a:solidFill>
                <a:srgbClr val="000000"/>
              </a:solidFill>
              <a:latin typeface="Arial"/>
            </a:endParaRPr>
          </a:p>
          <a:p>
            <a:pPr marL="450360" indent="-179640">
              <a:lnSpc>
                <a:spcPct val="115000"/>
              </a:lnSpc>
              <a:buNone/>
              <a:tabLst>
                <a:tab algn="l" pos="0"/>
              </a:tabLst>
            </a:pPr>
            <a:r>
              <a:rPr b="0" lang="en-GB" sz="1200" spc="-1" strike="noStrike">
                <a:solidFill>
                  <a:srgbClr val="000000"/>
                </a:solidFill>
                <a:latin typeface="Times New Roman"/>
              </a:rPr>
              <a:t>Educational background diversity indicates multiple pathways into technology careers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GB" sz="1200" spc="-1" strike="noStrike">
                <a:solidFill>
                  <a:srgbClr val="000000"/>
                </a:solidFill>
                <a:latin typeface="Times New Roman"/>
              </a:rPr>
              <a:t>Geographic distribution reflects the global nature of software development </a:t>
            </a:r>
            <a:endParaRPr b="0" lang="en-GB" sz="1200" spc="-1" strike="noStrike">
              <a:solidFill>
                <a:srgbClr val="000000"/>
              </a:solidFill>
              <a:latin typeface="Arial"/>
            </a:endParaRPr>
          </a:p>
          <a:p>
            <a:pPr marL="450360" indent="0">
              <a:lnSpc>
                <a:spcPct val="115000"/>
              </a:lnSpc>
              <a:spcAft>
                <a:spcPts val="1236"/>
              </a:spcAft>
              <a:buNone/>
              <a:tabLst>
                <a:tab algn="l" pos="0"/>
              </a:tabLst>
            </a:pPr>
            <a:r>
              <a:rPr b="1" lang="en-GB" sz="1200" spc="-1" strike="noStrike">
                <a:solidFill>
                  <a:srgbClr val="000000"/>
                </a:solidFill>
                <a:latin typeface="Times New Roman"/>
              </a:rPr>
              <a:t>Platform and Framework Evolution</a:t>
            </a:r>
            <a:endParaRPr b="0" lang="en-GB" sz="1200" spc="-1" strike="noStrike">
              <a:solidFill>
                <a:srgbClr val="000000"/>
              </a:solidFill>
              <a:latin typeface="Arial"/>
            </a:endParaRPr>
          </a:p>
          <a:p>
            <a:pPr marL="450360" indent="-179640">
              <a:lnSpc>
                <a:spcPct val="115000"/>
              </a:lnSpc>
              <a:buNone/>
              <a:tabLst>
                <a:tab algn="l" pos="0"/>
              </a:tabLst>
            </a:pPr>
            <a:r>
              <a:rPr b="0" lang="en-GB" sz="1200" spc="-1" strike="noStrike">
                <a:solidFill>
                  <a:srgbClr val="000000"/>
                </a:solidFill>
                <a:latin typeface="Times New Roman"/>
              </a:rPr>
              <a:t>Web technologies continue to dominate platform preferences </a:t>
            </a:r>
            <a:endParaRPr b="0" lang="en-GB" sz="1200" spc="-1" strike="noStrike">
              <a:solidFill>
                <a:srgbClr val="000000"/>
              </a:solidFill>
              <a:latin typeface="Arial"/>
            </a:endParaRPr>
          </a:p>
          <a:p>
            <a:pPr marL="450360" indent="-179640">
              <a:lnSpc>
                <a:spcPct val="115000"/>
              </a:lnSpc>
              <a:buNone/>
              <a:tabLst>
                <a:tab algn="l" pos="0"/>
              </a:tabLst>
            </a:pPr>
            <a:r>
              <a:rPr b="0" lang="en-GB" sz="1200" spc="-1" strike="noStrike">
                <a:solidFill>
                  <a:srgbClr val="000000"/>
                </a:solidFill>
                <a:latin typeface="Times New Roman"/>
              </a:rPr>
              <a:t>Cross-platform development frameworks gain popularity for efficiency and reach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GB" sz="1200" spc="-1" strike="noStrike">
                <a:solidFill>
                  <a:srgbClr val="000000"/>
                </a:solidFill>
                <a:latin typeface="Times New Roman"/>
              </a:rPr>
              <a:t>Cloud platforms show strong adoption aligned with industry digital transformation trends </a:t>
            </a:r>
            <a:endParaRPr b="0" lang="en-GB" sz="1200" spc="-1" strike="noStrike">
              <a:solidFill>
                <a:srgbClr val="000000"/>
              </a:solidFill>
              <a:latin typeface="Arial"/>
            </a:endParaRPr>
          </a:p>
          <a:p>
            <a:pPr marL="450360" indent="0">
              <a:lnSpc>
                <a:spcPct val="100000"/>
              </a:lnSpc>
              <a:spcAft>
                <a:spcPts val="2494"/>
              </a:spcAft>
              <a:buNone/>
              <a:tabLst>
                <a:tab algn="l" pos="0"/>
              </a:tabLst>
            </a:pPr>
            <a:endParaRPr b="0" lang="en-GB" sz="600" spc="-1" strike="noStrike">
              <a:solidFill>
                <a:srgbClr val="000000"/>
              </a:solidFill>
              <a:latin typeface="Arial"/>
            </a:endParaRPr>
          </a:p>
          <a:p>
            <a:pPr marL="432000" indent="0">
              <a:lnSpc>
                <a:spcPct val="100000"/>
              </a:lnSpc>
              <a:spcBef>
                <a:spcPts val="1766"/>
              </a:spcBef>
              <a:spcAft>
                <a:spcPts val="1060"/>
              </a:spcAft>
              <a:buNone/>
              <a:tabLst>
                <a:tab algn="l" pos="0"/>
              </a:tabLst>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OVERALL FINDINGS &amp; IMPLICATIONS</a:t>
            </a:r>
            <a:endParaRPr b="0" lang="en-GB" sz="4000" spc="-1" strike="noStrike">
              <a:solidFill>
                <a:srgbClr val="000000"/>
              </a:solidFill>
              <a:latin typeface="Arial"/>
            </a:endParaRPr>
          </a:p>
        </p:txBody>
      </p:sp>
      <p:sp>
        <p:nvSpPr>
          <p:cNvPr id="334" name="PlaceHolder 2"/>
          <p:cNvSpPr>
            <a:spLocks noGrp="1"/>
          </p:cNvSpPr>
          <p:nvPr>
            <p:ph/>
          </p:nvPr>
        </p:nvSpPr>
        <p:spPr>
          <a:xfrm>
            <a:off x="360000" y="1625040"/>
            <a:ext cx="5180400" cy="4350240"/>
          </a:xfrm>
          <a:prstGeom prst="rect">
            <a:avLst/>
          </a:prstGeom>
          <a:noFill/>
          <a:ln w="0">
            <a:noFill/>
          </a:ln>
        </p:spPr>
        <p:txBody>
          <a:bodyPr lIns="91440" rIns="91440" tIns="45720" bIns="45720" anchor="t">
            <a:normAutofit/>
          </a:bodyPr>
          <a:p>
            <a:pPr marL="432000" indent="0">
              <a:lnSpc>
                <a:spcPct val="100000"/>
              </a:lnSpc>
              <a:spcBef>
                <a:spcPts val="1766"/>
              </a:spcBef>
              <a:spcAft>
                <a:spcPts val="1060"/>
              </a:spcAft>
              <a:buNone/>
              <a:tabLst>
                <a:tab algn="l" pos="0"/>
              </a:tabLst>
            </a:pPr>
            <a:endParaRPr b="0" lang="en-GB" sz="1400" spc="-1" strike="noStrike">
              <a:solidFill>
                <a:srgbClr val="000000"/>
              </a:solidFill>
              <a:latin typeface="Arial"/>
            </a:endParaRPr>
          </a:p>
          <a:p>
            <a:pPr marL="432000" indent="0">
              <a:lnSpc>
                <a:spcPct val="115000"/>
              </a:lnSpc>
              <a:spcAft>
                <a:spcPts val="1236"/>
              </a:spcAft>
              <a:buNone/>
              <a:tabLst>
                <a:tab algn="l" pos="0"/>
              </a:tabLst>
            </a:pPr>
            <a:r>
              <a:rPr b="1" lang="en-US" sz="1200" spc="-1" strike="noStrike">
                <a:solidFill>
                  <a:srgbClr val="262626"/>
                </a:solidFill>
                <a:latin typeface="IBM Plex Sans"/>
              </a:rPr>
              <a:t>Strategic Technology Insights</a:t>
            </a:r>
            <a:endParaRPr b="0" lang="en-GB" sz="1200" spc="-1" strike="noStrike">
              <a:solidFill>
                <a:srgbClr val="000000"/>
              </a:solidFill>
              <a:latin typeface="Arial"/>
            </a:endParaRPr>
          </a:p>
          <a:p>
            <a:pPr marL="432000" indent="0">
              <a:lnSpc>
                <a:spcPct val="115000"/>
              </a:lnSpc>
              <a:spcAft>
                <a:spcPts val="1236"/>
              </a:spcAft>
              <a:buNone/>
              <a:tabLst>
                <a:tab algn="l" pos="0"/>
              </a:tabLst>
            </a:pPr>
            <a:r>
              <a:rPr b="1" lang="en-US" sz="1200" spc="-1" strike="noStrike">
                <a:solidFill>
                  <a:srgbClr val="262626"/>
                </a:solidFill>
                <a:latin typeface="IBM Plex Sans"/>
              </a:rPr>
              <a:t>Key Patterns Identified:</a:t>
            </a:r>
            <a:endParaRPr b="0" lang="en-GB" sz="1200" spc="-1" strike="noStrike">
              <a:solidFill>
                <a:srgbClr val="000000"/>
              </a:solidFill>
              <a:latin typeface="Arial"/>
            </a:endParaRPr>
          </a:p>
          <a:p>
            <a:pPr marL="450360" indent="-179640">
              <a:lnSpc>
                <a:spcPct val="115000"/>
              </a:lnSpc>
              <a:buNone/>
              <a:tabLst>
                <a:tab algn="l" pos="0"/>
              </a:tabLst>
            </a:pPr>
            <a:r>
              <a:rPr b="1" lang="en-US" sz="1200" spc="-1" strike="noStrike">
                <a:solidFill>
                  <a:srgbClr val="262626"/>
                </a:solidFill>
                <a:latin typeface="IBM Plex Sans"/>
              </a:rPr>
              <a:t>Continuity with Innovation</a:t>
            </a:r>
            <a:r>
              <a:rPr b="0" lang="en-US" sz="1200" spc="-1" strike="noStrike">
                <a:solidFill>
                  <a:srgbClr val="262626"/>
                </a:solidFill>
                <a:latin typeface="IBM Plex Sans"/>
              </a:rPr>
              <a:t>: Established technologies evolve and maintain relevance while new solutions address emerging needs </a:t>
            </a:r>
            <a:endParaRPr b="0" lang="en-GB" sz="1200" spc="-1" strike="noStrike">
              <a:solidFill>
                <a:srgbClr val="000000"/>
              </a:solidFill>
              <a:latin typeface="Arial"/>
            </a:endParaRPr>
          </a:p>
          <a:p>
            <a:pPr marL="450360" indent="-179640">
              <a:lnSpc>
                <a:spcPct val="115000"/>
              </a:lnSpc>
              <a:buNone/>
              <a:tabLst>
                <a:tab algn="l" pos="0"/>
              </a:tabLst>
            </a:pPr>
            <a:r>
              <a:rPr b="1" lang="en-US" sz="1200" spc="-1" strike="noStrike">
                <a:solidFill>
                  <a:srgbClr val="262626"/>
                </a:solidFill>
                <a:latin typeface="IBM Plex Sans"/>
              </a:rPr>
              <a:t>Performance and Developer Experience</a:t>
            </a:r>
            <a:r>
              <a:rPr b="0" lang="en-US" sz="1200" spc="-1" strike="noStrike">
                <a:solidFill>
                  <a:srgbClr val="262626"/>
                </a:solidFill>
                <a:latin typeface="IBM Plex Sans"/>
              </a:rPr>
              <a:t>: Technology choices increasingly balance performance requirements with developer productivity </a:t>
            </a:r>
            <a:endParaRPr b="0" lang="en-GB" sz="1200" spc="-1" strike="noStrike">
              <a:solidFill>
                <a:srgbClr val="000000"/>
              </a:solidFill>
              <a:latin typeface="Arial"/>
            </a:endParaRPr>
          </a:p>
          <a:p>
            <a:pPr marL="450360" indent="-179640">
              <a:lnSpc>
                <a:spcPct val="115000"/>
              </a:lnSpc>
              <a:buNone/>
              <a:tabLst>
                <a:tab algn="l" pos="0"/>
              </a:tabLst>
            </a:pPr>
            <a:r>
              <a:rPr b="1" lang="en-US" sz="1200" spc="-1" strike="noStrike">
                <a:solidFill>
                  <a:srgbClr val="262626"/>
                </a:solidFill>
                <a:latin typeface="IBM Plex Sans"/>
              </a:rPr>
              <a:t>Cloud-Native Adoption</a:t>
            </a:r>
            <a:r>
              <a:rPr b="0" lang="en-US" sz="1200" spc="-1" strike="noStrike">
                <a:solidFill>
                  <a:srgbClr val="262626"/>
                </a:solidFill>
                <a:latin typeface="IBM Plex Sans"/>
              </a:rPr>
              <a:t>: Strong trend toward cloud-based solutions across all technology categories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1" lang="en-US" sz="1200" spc="-1" strike="noStrike">
                <a:solidFill>
                  <a:srgbClr val="262626"/>
                </a:solidFill>
                <a:latin typeface="IBM Plex Sans"/>
              </a:rPr>
              <a:t>Global Developer Community</a:t>
            </a:r>
            <a:r>
              <a:rPr b="0" lang="en-US" sz="1200" spc="-1" strike="noStrike">
                <a:solidFill>
                  <a:srgbClr val="262626"/>
                </a:solidFill>
                <a:latin typeface="IBM Plex Sans"/>
              </a:rPr>
              <a:t>: Diverse, worldwide participation in technology trends with regional variations </a:t>
            </a:r>
            <a:endParaRPr b="0" lang="en-GB" sz="1200" spc="-1" strike="noStrike">
              <a:solidFill>
                <a:srgbClr val="000000"/>
              </a:solidFill>
              <a:latin typeface="Arial"/>
            </a:endParaRPr>
          </a:p>
          <a:p>
            <a:pPr marL="450360" indent="0">
              <a:lnSpc>
                <a:spcPct val="115000"/>
              </a:lnSpc>
              <a:spcAft>
                <a:spcPts val="1236"/>
              </a:spcAft>
              <a:buNone/>
              <a:tabLst>
                <a:tab algn="l" pos="0"/>
              </a:tabLst>
            </a:pPr>
            <a:endParaRPr b="0" lang="en-GB" sz="1200" spc="-1" strike="noStrike">
              <a:solidFill>
                <a:srgbClr val="000000"/>
              </a:solidFill>
              <a:latin typeface="Arial"/>
            </a:endParaRPr>
          </a:p>
        </p:txBody>
      </p:sp>
      <p:sp>
        <p:nvSpPr>
          <p:cNvPr id="335" name="PlaceHolder 3"/>
          <p:cNvSpPr>
            <a:spLocks noGrp="1"/>
          </p:cNvSpPr>
          <p:nvPr>
            <p:ph/>
          </p:nvPr>
        </p:nvSpPr>
        <p:spPr>
          <a:xfrm>
            <a:off x="5940000" y="1620000"/>
            <a:ext cx="5232600" cy="4833720"/>
          </a:xfrm>
          <a:prstGeom prst="rect">
            <a:avLst/>
          </a:prstGeom>
          <a:noFill/>
          <a:ln w="0">
            <a:noFill/>
          </a:ln>
        </p:spPr>
        <p:txBody>
          <a:bodyPr lIns="91440" rIns="91440" tIns="45720" bIns="45720" anchor="t">
            <a:normAutofit fontScale="96666" lnSpcReduction="10000"/>
          </a:bodyPr>
          <a:p>
            <a:pPr marL="432000" indent="0">
              <a:lnSpc>
                <a:spcPct val="100000"/>
              </a:lnSpc>
              <a:spcBef>
                <a:spcPts val="1766"/>
              </a:spcBef>
              <a:spcAft>
                <a:spcPts val="1060"/>
              </a:spcAft>
              <a:buNone/>
              <a:tabLst>
                <a:tab algn="l" pos="0"/>
              </a:tabLst>
            </a:pPr>
            <a:endParaRPr b="0" lang="en-GB" sz="1200" spc="-1" strike="noStrike">
              <a:solidFill>
                <a:srgbClr val="000000"/>
              </a:solidFill>
              <a:latin typeface="Arial"/>
            </a:endParaRPr>
          </a:p>
          <a:p>
            <a:pPr marL="432000" indent="0">
              <a:lnSpc>
                <a:spcPct val="115000"/>
              </a:lnSpc>
              <a:spcAft>
                <a:spcPts val="1236"/>
              </a:spcAft>
              <a:buNone/>
              <a:tabLst>
                <a:tab algn="l" pos="0"/>
              </a:tabLst>
            </a:pPr>
            <a:r>
              <a:rPr b="1" lang="en-US" sz="1200" spc="-1" strike="noStrike">
                <a:solidFill>
                  <a:srgbClr val="262626"/>
                </a:solidFill>
                <a:latin typeface="IBM Plex Sans"/>
              </a:rPr>
              <a:t>Business Implications:</a:t>
            </a:r>
            <a:endParaRPr b="0" lang="en-GB" sz="1200" spc="-1" strike="noStrike">
              <a:solidFill>
                <a:srgbClr val="000000"/>
              </a:solidFill>
              <a:latin typeface="Arial"/>
            </a:endParaRPr>
          </a:p>
          <a:p>
            <a:pPr marL="450360" indent="-179640">
              <a:lnSpc>
                <a:spcPct val="115000"/>
              </a:lnSpc>
              <a:buNone/>
              <a:tabLst>
                <a:tab algn="l" pos="0"/>
              </a:tabLst>
            </a:pPr>
            <a:r>
              <a:rPr b="1" lang="en-US" sz="1200" spc="-1" strike="noStrike">
                <a:solidFill>
                  <a:srgbClr val="262626"/>
                </a:solidFill>
                <a:latin typeface="IBM Plex Sans"/>
              </a:rPr>
              <a:t>Talent Strategy</a:t>
            </a:r>
            <a:r>
              <a:rPr b="0" lang="en-US" sz="1200" spc="-1" strike="noStrike">
                <a:solidFill>
                  <a:srgbClr val="262626"/>
                </a:solidFill>
                <a:latin typeface="IBM Plex Sans"/>
              </a:rPr>
              <a:t>: Understanding technology preferences helps predict talent availability and inform hiring strategies </a:t>
            </a:r>
            <a:endParaRPr b="0" lang="en-GB" sz="1200" spc="-1" strike="noStrike">
              <a:solidFill>
                <a:srgbClr val="000000"/>
              </a:solidFill>
              <a:latin typeface="Arial"/>
            </a:endParaRPr>
          </a:p>
          <a:p>
            <a:pPr marL="450360" indent="-179640">
              <a:lnSpc>
                <a:spcPct val="115000"/>
              </a:lnSpc>
              <a:buNone/>
              <a:tabLst>
                <a:tab algn="l" pos="0"/>
              </a:tabLst>
            </a:pPr>
            <a:r>
              <a:rPr b="1" lang="en-US" sz="1200" spc="-1" strike="noStrike">
                <a:solidFill>
                  <a:srgbClr val="262626"/>
                </a:solidFill>
                <a:latin typeface="IBM Plex Sans"/>
              </a:rPr>
              <a:t>Technology Investment</a:t>
            </a:r>
            <a:r>
              <a:rPr b="0" lang="en-US" sz="1200" spc="-1" strike="noStrike">
                <a:solidFill>
                  <a:srgbClr val="262626"/>
                </a:solidFill>
                <a:latin typeface="IBM Plex Sans"/>
              </a:rPr>
              <a:t>: Balancing investment in current productive technologies with emerging future solutions </a:t>
            </a:r>
            <a:endParaRPr b="0" lang="en-GB" sz="1200" spc="-1" strike="noStrike">
              <a:solidFill>
                <a:srgbClr val="000000"/>
              </a:solidFill>
              <a:latin typeface="Arial"/>
            </a:endParaRPr>
          </a:p>
          <a:p>
            <a:pPr marL="450360" indent="-179640">
              <a:lnSpc>
                <a:spcPct val="115000"/>
              </a:lnSpc>
              <a:buNone/>
              <a:tabLst>
                <a:tab algn="l" pos="0"/>
              </a:tabLst>
            </a:pPr>
            <a:r>
              <a:rPr b="1" lang="en-US" sz="1200" spc="-1" strike="noStrike">
                <a:solidFill>
                  <a:srgbClr val="262626"/>
                </a:solidFill>
                <a:latin typeface="IBM Plex Sans"/>
              </a:rPr>
              <a:t>Training and Development</a:t>
            </a:r>
            <a:r>
              <a:rPr b="0" lang="en-US" sz="1200" spc="-1" strike="noStrike">
                <a:solidFill>
                  <a:srgbClr val="262626"/>
                </a:solidFill>
                <a:latin typeface="IBM Plex Sans"/>
              </a:rPr>
              <a:t>: Structured approach to skill development addressing both current and future technology needs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1" lang="en-US" sz="1200" spc="-1" strike="noStrike">
                <a:solidFill>
                  <a:srgbClr val="262626"/>
                </a:solidFill>
                <a:latin typeface="IBM Plex Sans"/>
              </a:rPr>
              <a:t>Market Positioning</a:t>
            </a:r>
            <a:r>
              <a:rPr b="0" lang="en-US" sz="1200" spc="-1" strike="noStrike">
                <a:solidFill>
                  <a:srgbClr val="262626"/>
                </a:solidFill>
                <a:latin typeface="IBM Plex Sans"/>
              </a:rPr>
              <a:t>: Aligning technology choices with industry trends and developer preferences for competitive advantage </a:t>
            </a:r>
            <a:endParaRPr b="0" lang="en-GB" sz="1200" spc="-1" strike="noStrike">
              <a:solidFill>
                <a:srgbClr val="000000"/>
              </a:solidFill>
              <a:latin typeface="Arial"/>
            </a:endParaRPr>
          </a:p>
          <a:p>
            <a:pPr marL="450360" indent="0">
              <a:lnSpc>
                <a:spcPct val="115000"/>
              </a:lnSpc>
              <a:spcAft>
                <a:spcPts val="1236"/>
              </a:spcAft>
              <a:buNone/>
              <a:tabLst>
                <a:tab algn="l" pos="0"/>
              </a:tabLst>
            </a:pPr>
            <a:r>
              <a:rPr b="1" lang="en-US" sz="1200" spc="-1" strike="noStrike">
                <a:solidFill>
                  <a:srgbClr val="262626"/>
                </a:solidFill>
                <a:latin typeface="IBM Plex Sans"/>
              </a:rPr>
              <a:t>Future Considerations:</a:t>
            </a:r>
            <a:endParaRPr b="0" lang="en-GB" sz="1200" spc="-1" strike="noStrike">
              <a:solidFill>
                <a:srgbClr val="000000"/>
              </a:solidFill>
              <a:latin typeface="Arial"/>
            </a:endParaRPr>
          </a:p>
          <a:p>
            <a:pPr marL="450360" indent="-179640">
              <a:lnSpc>
                <a:spcPct val="115000"/>
              </a:lnSpc>
              <a:buNone/>
              <a:tabLst>
                <a:tab algn="l" pos="0"/>
              </a:tabLst>
            </a:pPr>
            <a:r>
              <a:rPr b="0" lang="en-US" sz="1200" spc="-1" strike="noStrike">
                <a:solidFill>
                  <a:srgbClr val="262626"/>
                </a:solidFill>
                <a:latin typeface="IBM Plex Sans"/>
              </a:rPr>
              <a:t>Monitor emerging technologies that show strong preference growth </a:t>
            </a:r>
            <a:endParaRPr b="0" lang="en-GB" sz="1200" spc="-1" strike="noStrike">
              <a:solidFill>
                <a:srgbClr val="000000"/>
              </a:solidFill>
              <a:latin typeface="Arial"/>
            </a:endParaRPr>
          </a:p>
          <a:p>
            <a:pPr marL="450360" indent="-179640">
              <a:lnSpc>
                <a:spcPct val="115000"/>
              </a:lnSpc>
              <a:buNone/>
              <a:tabLst>
                <a:tab algn="l" pos="0"/>
              </a:tabLst>
            </a:pPr>
            <a:r>
              <a:rPr b="0" lang="en-US" sz="1200" spc="-1" strike="noStrike">
                <a:solidFill>
                  <a:srgbClr val="262626"/>
                </a:solidFill>
                <a:latin typeface="IBM Plex Sans"/>
              </a:rPr>
              <a:t>Consider regional variations in technology adoption for global operations </a:t>
            </a:r>
            <a:endParaRPr b="0" lang="en-GB" sz="1200" spc="-1" strike="noStrike">
              <a:solidFill>
                <a:srgbClr val="000000"/>
              </a:solidFill>
              <a:latin typeface="Arial"/>
            </a:endParaRPr>
          </a:p>
          <a:p>
            <a:pPr marL="450360" indent="-179640">
              <a:lnSpc>
                <a:spcPct val="115000"/>
              </a:lnSpc>
              <a:buNone/>
              <a:tabLst>
                <a:tab algn="l" pos="0"/>
              </a:tabLst>
            </a:pPr>
            <a:r>
              <a:rPr b="0" lang="en-US" sz="1200" spc="-1" strike="noStrike">
                <a:solidFill>
                  <a:srgbClr val="262626"/>
                </a:solidFill>
                <a:latin typeface="IBM Plex Sans"/>
              </a:rPr>
              <a:t>Evaluate the sustainability and community support of technology choices </a:t>
            </a:r>
            <a:endParaRPr b="0" lang="en-GB" sz="1200" spc="-1" strike="noStrike">
              <a:solidFill>
                <a:srgbClr val="000000"/>
              </a:solidFill>
              <a:latin typeface="Arial"/>
            </a:endParaRPr>
          </a:p>
          <a:p>
            <a:pPr marL="450360" indent="-179640">
              <a:lnSpc>
                <a:spcPct val="115000"/>
              </a:lnSpc>
              <a:spcAft>
                <a:spcPts val="1236"/>
              </a:spcAft>
              <a:buNone/>
              <a:tabLst>
                <a:tab algn="l" pos="0"/>
              </a:tabLst>
            </a:pPr>
            <a:r>
              <a:rPr b="0" lang="en-US" sz="1200" spc="-1" strike="noStrike">
                <a:solidFill>
                  <a:srgbClr val="262626"/>
                </a:solidFill>
                <a:latin typeface="IBM Plex Sans"/>
              </a:rPr>
              <a:t>Plan migration strategies for evolving from current to preferred technologies </a:t>
            </a:r>
            <a:endParaRPr b="0" lang="en-GB"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7" name="Picture 7" descr=""/>
          <p:cNvPicPr/>
          <p:nvPr/>
        </p:nvPicPr>
        <p:blipFill>
          <a:blip r:embed="rId1"/>
          <a:stretch/>
        </p:blipFill>
        <p:spPr>
          <a:xfrm>
            <a:off x="1450800" y="2025720"/>
            <a:ext cx="3193560" cy="3193560"/>
          </a:xfrm>
          <a:prstGeom prst="rect">
            <a:avLst/>
          </a:prstGeom>
          <a:ln w="0">
            <a:noFill/>
          </a:ln>
        </p:spPr>
      </p:pic>
      <p:sp>
        <p:nvSpPr>
          <p:cNvPr id="278" name="Title 1"/>
          <p:cNvSpPr/>
          <p:nvPr/>
        </p:nvSpPr>
        <p:spPr>
          <a:xfrm>
            <a:off x="781920" y="263880"/>
            <a:ext cx="8507520" cy="1324440"/>
          </a:xfrm>
          <a:prstGeom prst="rect">
            <a:avLst/>
          </a:prstGeom>
          <a:noFill/>
          <a:ln w="0">
            <a:noFill/>
          </a:ln>
        </p:spPr>
        <p:style>
          <a:lnRef idx="0"/>
          <a:fillRef idx="0"/>
          <a:effectRef idx="0"/>
          <a:fontRef idx="minor"/>
        </p:style>
        <p:txBody>
          <a:bodyPr lIns="90000" rIns="90000" tIns="45000" bIns="45000" anchor="ctr">
            <a:normAutofit/>
          </a:bodyPr>
          <a:p>
            <a:pPr defTabSz="914400">
              <a:lnSpc>
                <a:spcPct val="90000"/>
              </a:lnSpc>
            </a:pPr>
            <a:r>
              <a:rPr b="1" lang="en-US" sz="4000" spc="-1" strike="noStrike">
                <a:solidFill>
                  <a:srgbClr val="525252"/>
                </a:solidFill>
                <a:latin typeface="IBM Plex Sans SemiBold"/>
                <a:ea typeface="IBM Plex Sans SemiBold"/>
              </a:rPr>
              <a:t>OUTLINE</a:t>
            </a:r>
            <a:endParaRPr b="0" lang="en-GB" sz="4000" spc="-1" strike="noStrike">
              <a:solidFill>
                <a:srgbClr val="000000"/>
              </a:solidFill>
              <a:latin typeface="Arial"/>
            </a:endParaRPr>
          </a:p>
        </p:txBody>
      </p:sp>
      <p:sp>
        <p:nvSpPr>
          <p:cNvPr id="279" name="Content Placeholder 2"/>
          <p:cNvSpPr/>
          <p:nvPr/>
        </p:nvSpPr>
        <p:spPr>
          <a:xfrm>
            <a:off x="6172200" y="1825560"/>
            <a:ext cx="5180400" cy="435024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200" spc="-1" strike="noStrike">
              <a:solidFill>
                <a:srgbClr val="000000"/>
              </a:solidFill>
              <a:latin typeface="Arial"/>
            </a:endParaRPr>
          </a:p>
          <a:p>
            <a:pPr marL="228600" indent="-228600" defTabSz="914400">
              <a:lnSpc>
                <a:spcPct val="90000"/>
              </a:lnSpc>
              <a:spcBef>
                <a:spcPts val="1001"/>
              </a:spcBef>
              <a:buClr>
                <a:srgbClr val="262626"/>
              </a:buClr>
              <a:buFont typeface="Arial"/>
              <a:buChar char="•"/>
            </a:pPr>
            <a:r>
              <a:rPr b="0" lang="en-US" sz="2200" spc="-1" strike="noStrike">
                <a:solidFill>
                  <a:srgbClr val="262626"/>
                </a:solidFill>
                <a:latin typeface="IBM Plex Sans"/>
              </a:rPr>
              <a:t>Introduction</a:t>
            </a:r>
            <a:endParaRPr b="0" lang="en-GB" sz="2200" spc="-1" strike="noStrike">
              <a:solidFill>
                <a:srgbClr val="000000"/>
              </a:solidFill>
              <a:latin typeface="Arial"/>
            </a:endParaRPr>
          </a:p>
          <a:p>
            <a:pPr marL="228600" indent="-228600" defTabSz="914400">
              <a:lnSpc>
                <a:spcPct val="90000"/>
              </a:lnSpc>
              <a:spcBef>
                <a:spcPts val="1001"/>
              </a:spcBef>
              <a:buClr>
                <a:srgbClr val="262626"/>
              </a:buClr>
              <a:buFont typeface="Arial"/>
              <a:buChar char="•"/>
            </a:pPr>
            <a:r>
              <a:rPr b="0" lang="en-US" sz="2200" spc="-1" strike="noStrike">
                <a:solidFill>
                  <a:srgbClr val="262626"/>
                </a:solidFill>
                <a:latin typeface="IBM Plex Sans"/>
              </a:rPr>
              <a:t>Methodology</a:t>
            </a:r>
            <a:endParaRPr b="0" lang="en-GB" sz="2200" spc="-1" strike="noStrike">
              <a:solidFill>
                <a:srgbClr val="000000"/>
              </a:solidFill>
              <a:latin typeface="Arial"/>
            </a:endParaRPr>
          </a:p>
          <a:p>
            <a:pPr marL="228600" indent="-228600" defTabSz="914400">
              <a:lnSpc>
                <a:spcPct val="90000"/>
              </a:lnSpc>
              <a:spcBef>
                <a:spcPts val="1001"/>
              </a:spcBef>
              <a:buClr>
                <a:srgbClr val="262626"/>
              </a:buClr>
              <a:buFont typeface="Arial"/>
              <a:buChar char="•"/>
            </a:pPr>
            <a:r>
              <a:rPr b="0" lang="en-US" sz="2200" spc="-1" strike="noStrike">
                <a:solidFill>
                  <a:srgbClr val="262626"/>
                </a:solidFill>
                <a:latin typeface="IBM Plex Sans"/>
              </a:rPr>
              <a:t>Results</a:t>
            </a:r>
            <a:endParaRPr b="0" lang="en-GB" sz="2200" spc="-1" strike="noStrike">
              <a:solidFill>
                <a:srgbClr val="000000"/>
              </a:solidFill>
              <a:latin typeface="Arial"/>
            </a:endParaRPr>
          </a:p>
          <a:p>
            <a:pPr lvl="1" marL="685800" indent="-228600" defTabSz="914400">
              <a:lnSpc>
                <a:spcPct val="90000"/>
              </a:lnSpc>
              <a:spcBef>
                <a:spcPts val="499"/>
              </a:spcBef>
              <a:buClr>
                <a:srgbClr val="262626"/>
              </a:buClr>
              <a:buFont typeface="Arial"/>
              <a:buChar char="•"/>
            </a:pPr>
            <a:r>
              <a:rPr b="0" lang="en-US" sz="1800" spc="-1" strike="noStrike">
                <a:solidFill>
                  <a:srgbClr val="262626"/>
                </a:solidFill>
                <a:latin typeface="IBM Plex Sans"/>
              </a:rPr>
              <a:t>Visualization – Charts</a:t>
            </a:r>
            <a:endParaRPr b="0" lang="en-GB" sz="1800" spc="-1" strike="noStrike">
              <a:solidFill>
                <a:srgbClr val="000000"/>
              </a:solidFill>
              <a:latin typeface="Arial"/>
            </a:endParaRPr>
          </a:p>
          <a:p>
            <a:pPr lvl="1" marL="685800" indent="-228600" defTabSz="914400">
              <a:lnSpc>
                <a:spcPct val="90000"/>
              </a:lnSpc>
              <a:spcBef>
                <a:spcPts val="499"/>
              </a:spcBef>
              <a:buClr>
                <a:srgbClr val="262626"/>
              </a:buClr>
              <a:buFont typeface="Arial"/>
              <a:buChar char="•"/>
            </a:pPr>
            <a:r>
              <a:rPr b="0" lang="en-US" sz="1800" spc="-1" strike="noStrike">
                <a:solidFill>
                  <a:srgbClr val="262626"/>
                </a:solidFill>
                <a:latin typeface="IBM Plex Sans"/>
              </a:rPr>
              <a:t>Dashboard</a:t>
            </a:r>
            <a:endParaRPr b="0" lang="en-GB" sz="1800" spc="-1" strike="noStrike">
              <a:solidFill>
                <a:srgbClr val="000000"/>
              </a:solidFill>
              <a:latin typeface="Arial"/>
            </a:endParaRPr>
          </a:p>
          <a:p>
            <a:pPr marL="228600" indent="-228600" defTabSz="914400">
              <a:lnSpc>
                <a:spcPct val="90000"/>
              </a:lnSpc>
              <a:spcBef>
                <a:spcPts val="1001"/>
              </a:spcBef>
              <a:buClr>
                <a:srgbClr val="262626"/>
              </a:buClr>
              <a:buFont typeface="Arial"/>
              <a:buChar char="•"/>
            </a:pPr>
            <a:r>
              <a:rPr b="0" lang="en-US" sz="2200" spc="-1" strike="noStrike">
                <a:solidFill>
                  <a:srgbClr val="262626"/>
                </a:solidFill>
                <a:latin typeface="IBM Plex Sans"/>
              </a:rPr>
              <a:t>Discussion</a:t>
            </a:r>
            <a:endParaRPr b="0" lang="en-GB" sz="2200" spc="-1" strike="noStrike">
              <a:solidFill>
                <a:srgbClr val="000000"/>
              </a:solidFill>
              <a:latin typeface="Arial"/>
            </a:endParaRPr>
          </a:p>
          <a:p>
            <a:pPr lvl="1" marL="685800" indent="-228600" defTabSz="914400">
              <a:lnSpc>
                <a:spcPct val="90000"/>
              </a:lnSpc>
              <a:spcBef>
                <a:spcPts val="499"/>
              </a:spcBef>
              <a:buClr>
                <a:srgbClr val="262626"/>
              </a:buClr>
              <a:buFont typeface="Arial"/>
              <a:buChar char="•"/>
            </a:pPr>
            <a:r>
              <a:rPr b="0" lang="en-US" sz="1800" spc="-1" strike="noStrike">
                <a:solidFill>
                  <a:srgbClr val="262626"/>
                </a:solidFill>
                <a:latin typeface="IBM Plex Sans"/>
              </a:rPr>
              <a:t>Findings &amp; Implications</a:t>
            </a:r>
            <a:endParaRPr b="0" lang="en-GB" sz="1800" spc="-1" strike="noStrike">
              <a:solidFill>
                <a:srgbClr val="000000"/>
              </a:solidFill>
              <a:latin typeface="Arial"/>
            </a:endParaRPr>
          </a:p>
          <a:p>
            <a:pPr marL="228600" indent="-228600" defTabSz="914400">
              <a:lnSpc>
                <a:spcPct val="90000"/>
              </a:lnSpc>
              <a:spcBef>
                <a:spcPts val="1001"/>
              </a:spcBef>
              <a:buClr>
                <a:srgbClr val="262626"/>
              </a:buClr>
              <a:buFont typeface="Arial"/>
              <a:buChar char="•"/>
            </a:pPr>
            <a:r>
              <a:rPr b="0" lang="en-US" sz="2200" spc="-1" strike="noStrike">
                <a:solidFill>
                  <a:srgbClr val="262626"/>
                </a:solidFill>
                <a:latin typeface="IBM Plex Sans"/>
              </a:rPr>
              <a:t>Conclusion</a:t>
            </a:r>
            <a:endParaRPr b="0" lang="en-GB" sz="2200" spc="-1" strike="noStrike">
              <a:solidFill>
                <a:srgbClr val="000000"/>
              </a:solidFill>
              <a:latin typeface="Arial"/>
            </a:endParaRPr>
          </a:p>
          <a:p>
            <a:pPr marL="228600" indent="-228600" defTabSz="914400">
              <a:lnSpc>
                <a:spcPct val="90000"/>
              </a:lnSpc>
              <a:spcBef>
                <a:spcPts val="1001"/>
              </a:spcBef>
              <a:buClr>
                <a:srgbClr val="262626"/>
              </a:buClr>
              <a:buFont typeface="Arial"/>
              <a:buChar char="•"/>
            </a:pPr>
            <a:r>
              <a:rPr b="0" lang="en-US" sz="2200" spc="-1" strike="noStrike">
                <a:solidFill>
                  <a:srgbClr val="262626"/>
                </a:solidFill>
                <a:latin typeface="IBM Plex Sans"/>
              </a:rPr>
              <a:t>Appendix</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CONCLUSION</a:t>
            </a:r>
            <a:endParaRPr b="0" lang="en-GB" sz="4000" spc="-1" strike="noStrike">
              <a:solidFill>
                <a:srgbClr val="000000"/>
              </a:solidFill>
              <a:latin typeface="Arial"/>
            </a:endParaRPr>
          </a:p>
        </p:txBody>
      </p:sp>
      <p:sp>
        <p:nvSpPr>
          <p:cNvPr id="337" name="Content Placeholder 3"/>
          <p:cNvSpPr/>
          <p:nvPr/>
        </p:nvSpPr>
        <p:spPr>
          <a:xfrm>
            <a:off x="2880000" y="1440000"/>
            <a:ext cx="8999280" cy="5039280"/>
          </a:xfrm>
          <a:prstGeom prst="rect">
            <a:avLst/>
          </a:prstGeom>
          <a:noFill/>
          <a:ln w="0">
            <a:noFill/>
          </a:ln>
        </p:spPr>
        <p:style>
          <a:lnRef idx="0"/>
          <a:fillRef idx="0"/>
          <a:effectRef idx="0"/>
          <a:fontRef idx="minor"/>
        </p:style>
        <p:txBody>
          <a:bodyPr lIns="90000" rIns="90000" tIns="45000" bIns="45000" anchor="t">
            <a:normAutofit fontScale="52777"/>
          </a:bodyPr>
          <a:p>
            <a:pPr>
              <a:lnSpc>
                <a:spcPct val="100000"/>
              </a:lnSpc>
            </a:pPr>
            <a:r>
              <a:rPr b="1" lang="en-US" sz="2800" spc="-1" strike="noStrike">
                <a:solidFill>
                  <a:srgbClr val="262626"/>
                </a:solidFill>
                <a:latin typeface="IBM Plex Sans"/>
              </a:rPr>
              <a:t>Transforming Data into Strategic Action</a:t>
            </a: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The Stack Overflow survey data analysis reveals a dynamic technology landscape where established solutions maintain strong positions while innovative technologies gain momentum. The developer community demonstrates both practical decision-making in current technology use and forward-thinking preferences for future adoption.</a:t>
            </a:r>
            <a:endParaRPr b="0" lang="en-GB" sz="2800" spc="-1" strike="noStrike">
              <a:solidFill>
                <a:srgbClr val="000000"/>
              </a:solidFill>
              <a:latin typeface="Arial"/>
            </a:endParaRPr>
          </a:p>
          <a:p>
            <a:pPr>
              <a:lnSpc>
                <a:spcPct val="100000"/>
              </a:lnSpc>
            </a:pPr>
            <a:r>
              <a:rPr b="1" lang="en-US" sz="2800" spc="-1" strike="noStrike">
                <a:solidFill>
                  <a:srgbClr val="262626"/>
                </a:solidFill>
                <a:latin typeface="IBM Plex Sans"/>
              </a:rPr>
              <a:t>Key Takeaways:</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50360"/>
              </a:tabLst>
            </a:pPr>
            <a:r>
              <a:rPr b="0" lang="en-US" sz="2800" spc="-1" strike="noStrike">
                <a:solidFill>
                  <a:srgbClr val="262626"/>
                </a:solidFill>
                <a:latin typeface="IBM Plex Sans"/>
              </a:rPr>
              <a:t>Technology decisions should balance current production needs with future strategic positioning </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50360"/>
              </a:tabLst>
            </a:pPr>
            <a:r>
              <a:rPr b="0" lang="en-US" sz="2800" spc="-1" strike="noStrike">
                <a:solidFill>
                  <a:srgbClr val="262626"/>
                </a:solidFill>
                <a:latin typeface="IBM Plex Sans"/>
              </a:rPr>
              <a:t>Developer preferences provide valuable indicators for technology investment and career development planning </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50360"/>
              </a:tabLst>
            </a:pPr>
            <a:r>
              <a:rPr b="0" lang="en-US" sz="2800" spc="-1" strike="noStrike">
                <a:solidFill>
                  <a:srgbClr val="262626"/>
                </a:solidFill>
                <a:latin typeface="IBM Plex Sans"/>
              </a:rPr>
              <a:t>The global and diverse nature of the developer community creates opportunities for inclusive technology adoption </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50360"/>
              </a:tabLst>
            </a:pPr>
            <a:r>
              <a:rPr b="0" lang="en-US" sz="2800" spc="-1" strike="noStrike">
                <a:solidFill>
                  <a:srgbClr val="262626"/>
                </a:solidFill>
                <a:latin typeface="IBM Plex Sans"/>
              </a:rPr>
              <a:t>Understanding the gap between current usage and future preferences identifies areas for strategic focus </a:t>
            </a:r>
            <a:endParaRPr b="0" lang="en-GB" sz="2800" spc="-1" strike="noStrike">
              <a:solidFill>
                <a:srgbClr val="000000"/>
              </a:solidFill>
              <a:latin typeface="Arial"/>
            </a:endParaRPr>
          </a:p>
          <a:p>
            <a:pPr>
              <a:lnSpc>
                <a:spcPct val="100000"/>
              </a:lnSpc>
              <a:tabLst>
                <a:tab algn="l" pos="450360"/>
              </a:tabLst>
            </a:pPr>
            <a:r>
              <a:rPr b="1" lang="en-US" sz="2800" spc="-1" strike="noStrike">
                <a:solidFill>
                  <a:srgbClr val="262626"/>
                </a:solidFill>
                <a:latin typeface="IBM Plex Sans"/>
              </a:rPr>
              <a:t>Recommended Actions:</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50360"/>
              </a:tabLst>
            </a:pPr>
            <a:r>
              <a:rPr b="0" lang="en-US" sz="2800" spc="-1" strike="noStrike">
                <a:solidFill>
                  <a:srgbClr val="262626"/>
                </a:solidFill>
                <a:latin typeface="IBM Plex Sans"/>
              </a:rPr>
              <a:t>Develop technology roadmaps that incorporate both current usage patterns and future preference trends </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50360"/>
              </a:tabLst>
            </a:pPr>
            <a:r>
              <a:rPr b="0" lang="en-US" sz="2800" spc="-1" strike="noStrike">
                <a:solidFill>
                  <a:srgbClr val="262626"/>
                </a:solidFill>
                <a:latin typeface="IBM Plex Sans"/>
              </a:rPr>
              <a:t>Invest in training and development programs that prepare teams for emerging technologies </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50360"/>
              </a:tabLst>
            </a:pPr>
            <a:r>
              <a:rPr b="0" lang="en-US" sz="2800" spc="-1" strike="noStrike">
                <a:solidFill>
                  <a:srgbClr val="262626"/>
                </a:solidFill>
                <a:latin typeface="IBM Plex Sans"/>
              </a:rPr>
              <a:t>Consider community strength and developer satisfaction when evaluating technology choices </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50360"/>
              </a:tabLst>
            </a:pPr>
            <a:r>
              <a:rPr b="0" lang="en-US" sz="2800" spc="-1" strike="noStrike">
                <a:solidFill>
                  <a:srgbClr val="262626"/>
                </a:solidFill>
                <a:latin typeface="IBM Plex Sans"/>
              </a:rPr>
              <a:t>Monitor demographic trends to understand the evolving developer landscape </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450360"/>
              </a:tabLst>
            </a:pPr>
            <a:r>
              <a:rPr b="0" lang="en-US" sz="2800" spc="-1" strike="noStrike">
                <a:solidFill>
                  <a:srgbClr val="262626"/>
                </a:solidFill>
                <a:latin typeface="IBM Plex Sans"/>
              </a:rPr>
              <a:t>This analysis provides a foundation for data-driven technology strategy decisions that align with developer community trends and market evolution.</a:t>
            </a:r>
            <a:endParaRPr b="0" lang="en-GB" sz="2800" spc="-1" strike="noStrike">
              <a:solidFill>
                <a:srgbClr val="000000"/>
              </a:solidFill>
              <a:latin typeface="Arial"/>
            </a:endParaRPr>
          </a:p>
        </p:txBody>
      </p:sp>
      <p:pic>
        <p:nvPicPr>
          <p:cNvPr id="338" name="Content Placeholder 5" descr=""/>
          <p:cNvPicPr/>
          <p:nvPr/>
        </p:nvPicPr>
        <p:blipFill>
          <a:blip r:embed="rId1"/>
          <a:stretch/>
        </p:blipFill>
        <p:spPr>
          <a:xfrm>
            <a:off x="186120" y="1980000"/>
            <a:ext cx="3053160" cy="30531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APPENDIX</a:t>
            </a:r>
            <a:endParaRPr b="0" lang="en-GB" sz="4000" spc="-1" strike="noStrike">
              <a:solidFill>
                <a:srgbClr val="000000"/>
              </a:solidFill>
              <a:latin typeface="Arial"/>
            </a:endParaRPr>
          </a:p>
        </p:txBody>
      </p:sp>
      <p:sp>
        <p:nvSpPr>
          <p:cNvPr id="340" name="Content Placeholder 3"/>
          <p:cNvSpPr/>
          <p:nvPr/>
        </p:nvSpPr>
        <p:spPr>
          <a:xfrm>
            <a:off x="4140000" y="1849680"/>
            <a:ext cx="7212600" cy="4326120"/>
          </a:xfrm>
          <a:prstGeom prst="rect">
            <a:avLst/>
          </a:prstGeom>
          <a:noFill/>
          <a:ln w="0">
            <a:noFill/>
          </a:ln>
        </p:spPr>
        <p:style>
          <a:lnRef idx="0"/>
          <a:fillRef idx="0"/>
          <a:effectRef idx="0"/>
          <a:fontRef idx="minor"/>
        </p:style>
        <p:txBody>
          <a:bodyPr lIns="90000" rIns="90000" tIns="45000" bIns="45000" anchor="t">
            <a:normAutofit/>
          </a:bodyPr>
          <a:p>
            <a:pPr marL="228600" indent="-228600" defTabSz="914400">
              <a:lnSpc>
                <a:spcPct val="90000"/>
              </a:lnSpc>
              <a:spcBef>
                <a:spcPts val="1001"/>
              </a:spcBef>
              <a:buClr>
                <a:srgbClr val="262626"/>
              </a:buClr>
              <a:buFont typeface="Arial"/>
              <a:buChar char="•"/>
            </a:pPr>
            <a:r>
              <a:rPr b="0" lang="en-US" sz="2800" spc="-1" strike="noStrike">
                <a:solidFill>
                  <a:srgbClr val="262626"/>
                </a:solidFill>
                <a:latin typeface="IBM Plex Sans"/>
              </a:rPr>
              <a:t>Link to dashboard:</a:t>
            </a:r>
            <a:endParaRPr b="0" lang="en-GB" sz="2800" spc="-1" strike="noStrike">
              <a:solidFill>
                <a:srgbClr val="000000"/>
              </a:solidFill>
              <a:latin typeface="Arial"/>
            </a:endParaRPr>
          </a:p>
          <a:p>
            <a:pPr marL="228600" indent="-228600" defTabSz="914400">
              <a:lnSpc>
                <a:spcPct val="90000"/>
              </a:lnSpc>
              <a:spcBef>
                <a:spcPts val="1001"/>
              </a:spcBef>
              <a:buClr>
                <a:srgbClr val="262626"/>
              </a:buClr>
              <a:buFont typeface="Arial"/>
              <a:buChar char="•"/>
            </a:pPr>
            <a:r>
              <a:rPr b="0" lang="en-US" sz="1200" spc="-1" strike="noStrike">
                <a:solidFill>
                  <a:srgbClr val="262626"/>
                </a:solidFill>
                <a:latin typeface="IBM Plex Sans"/>
                <a:hlinkClick r:id="rId1"/>
              </a:rPr>
              <a:t>https://lookerstudio.google.com/reporting/aa255d66-f2d3-431a-a0bc-a30480b18bc0</a:t>
            </a:r>
            <a:endParaRPr b="0" lang="en-GB" sz="1200" spc="-1" strike="noStrike">
              <a:solidFill>
                <a:srgbClr val="000000"/>
              </a:solidFill>
              <a:latin typeface="Arial"/>
            </a:endParaRPr>
          </a:p>
          <a:p>
            <a:pPr marL="228600" indent="-228600" defTabSz="914400">
              <a:lnSpc>
                <a:spcPct val="90000"/>
              </a:lnSpc>
              <a:spcBef>
                <a:spcPts val="1001"/>
              </a:spcBef>
              <a:buClr>
                <a:srgbClr val="262626"/>
              </a:buClr>
              <a:buFont typeface="Arial"/>
              <a:buChar char="•"/>
            </a:pPr>
            <a:r>
              <a:rPr b="0" lang="en-US" sz="1200" spc="-1" strike="noStrike">
                <a:solidFill>
                  <a:srgbClr val="262626"/>
                </a:solidFill>
                <a:latin typeface="IBM Plex Sans"/>
                <a:hlinkClick r:id="rId2"/>
              </a:rPr>
              <a:t>https://eu1.ca.analytics.ibm.com/bi/?perspective=dashboard&amp;pathRef=.my_folders%2FFAcapstone%2B%25281%2529%2FFA_attempt2_dashb-v1&amp;action=view&amp;mode=dashboard&amp;subView=model000001974b4ce3b0_00000002</a:t>
            </a:r>
            <a:endParaRPr b="0" lang="en-GB" sz="1200" spc="-1" strike="noStrike">
              <a:solidFill>
                <a:srgbClr val="000000"/>
              </a:solidFill>
              <a:latin typeface="Arial"/>
            </a:endParaRPr>
          </a:p>
        </p:txBody>
      </p:sp>
      <p:pic>
        <p:nvPicPr>
          <p:cNvPr id="341" name="Content Placeholder 3" descr=""/>
          <p:cNvPicPr/>
          <p:nvPr/>
        </p:nvPicPr>
        <p:blipFill>
          <a:blip r:embed="rId3"/>
          <a:stretch/>
        </p:blipFill>
        <p:spPr>
          <a:xfrm>
            <a:off x="1055880" y="1849680"/>
            <a:ext cx="3193560" cy="31935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538200" y="383040"/>
            <a:ext cx="59281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 </a:t>
            </a:r>
            <a:r>
              <a:rPr b="1" lang="en-US" sz="4000" spc="-1" strike="noStrike">
                <a:solidFill>
                  <a:srgbClr val="525252"/>
                </a:solidFill>
                <a:latin typeface="IBM Plex Sans SemiBold"/>
                <a:ea typeface="IBM Plex Sans SemiBold"/>
              </a:rPr>
              <a:t>JOB POSTINGS</a:t>
            </a:r>
            <a:endParaRPr b="0" lang="en-GB" sz="4000" spc="-1" strike="noStrike">
              <a:solidFill>
                <a:srgbClr val="000000"/>
              </a:solidFill>
              <a:latin typeface="Arial"/>
            </a:endParaRPr>
          </a:p>
        </p:txBody>
      </p:sp>
      <p:sp>
        <p:nvSpPr>
          <p:cNvPr id="343" name="Content Placeholder 2"/>
          <p:cNvSpPr/>
          <p:nvPr/>
        </p:nvSpPr>
        <p:spPr>
          <a:xfrm>
            <a:off x="540000" y="1440000"/>
            <a:ext cx="10488240" cy="286164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tabLst>
                <a:tab algn="l" pos="0"/>
              </a:tabLst>
            </a:pPr>
            <a:r>
              <a:rPr b="0" lang="en-US" sz="800" spc="-1" strike="noStrike">
                <a:solidFill>
                  <a:srgbClr val="262626"/>
                </a:solidFill>
                <a:latin typeface="IBM Plex Sans"/>
              </a:rPr>
              <a:t>In Module 1 you have collected the job posting data using Job API in a file named “</a:t>
            </a:r>
            <a:r>
              <a:rPr b="0" lang="en-IN" sz="800" spc="-1" strike="noStrike">
                <a:solidFill>
                  <a:srgbClr val="262626"/>
                </a:solidFill>
                <a:latin typeface="IBM Plex Sans"/>
              </a:rPr>
              <a:t>job-postings.xlsx</a:t>
            </a:r>
            <a:r>
              <a:rPr b="0" lang="en-US" sz="800" spc="-1" strike="noStrike">
                <a:solidFill>
                  <a:srgbClr val="262626"/>
                </a:solidFill>
                <a:latin typeface="IBM Plex Sans"/>
              </a:rPr>
              <a:t>”. Present that data using a bar chart here. Order the bar chart in the</a:t>
            </a:r>
            <a:endParaRPr b="0" lang="en-GB" sz="800" spc="-1" strike="noStrike">
              <a:solidFill>
                <a:srgbClr val="000000"/>
              </a:solidFill>
              <a:latin typeface="Arial"/>
            </a:endParaRPr>
          </a:p>
          <a:p>
            <a:pPr defTabSz="914400">
              <a:lnSpc>
                <a:spcPct val="90000"/>
              </a:lnSpc>
              <a:spcBef>
                <a:spcPts val="1001"/>
              </a:spcBef>
              <a:tabLst>
                <a:tab algn="l" pos="0"/>
              </a:tabLst>
            </a:pPr>
            <a:r>
              <a:rPr b="0" lang="en-US" sz="800" spc="-1" strike="noStrike">
                <a:solidFill>
                  <a:srgbClr val="262626"/>
                </a:solidFill>
                <a:latin typeface="IBM Plex Sans"/>
              </a:rPr>
              <a:t> </a:t>
            </a:r>
            <a:r>
              <a:rPr b="0" lang="en-US" sz="800" spc="-1" strike="noStrike">
                <a:solidFill>
                  <a:srgbClr val="262626"/>
                </a:solidFill>
                <a:latin typeface="IBM Plex Sans"/>
              </a:rPr>
              <a:t>descending order of the number of job postings.</a:t>
            </a:r>
            <a:endParaRPr b="0" lang="en-GB" sz="800" spc="-1" strike="noStrike">
              <a:solidFill>
                <a:srgbClr val="000000"/>
              </a:solidFill>
              <a:latin typeface="Arial"/>
            </a:endParaRPr>
          </a:p>
        </p:txBody>
      </p:sp>
      <p:pic>
        <p:nvPicPr>
          <p:cNvPr id="344" name="" descr=""/>
          <p:cNvPicPr/>
          <p:nvPr/>
        </p:nvPicPr>
        <p:blipFill>
          <a:blip r:embed="rId1"/>
          <a:stretch/>
        </p:blipFill>
        <p:spPr>
          <a:xfrm>
            <a:off x="2047680" y="1707840"/>
            <a:ext cx="7311960" cy="47361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538200" y="383040"/>
            <a:ext cx="59281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POPULAR LANGUAGES</a:t>
            </a:r>
            <a:endParaRPr b="0" lang="en-GB" sz="4000" spc="-1" strike="noStrike">
              <a:solidFill>
                <a:srgbClr val="000000"/>
              </a:solidFill>
              <a:latin typeface="Arial"/>
            </a:endParaRPr>
          </a:p>
        </p:txBody>
      </p:sp>
      <p:sp>
        <p:nvSpPr>
          <p:cNvPr id="346" name="Content Placeholder 2"/>
          <p:cNvSpPr/>
          <p:nvPr/>
        </p:nvSpPr>
        <p:spPr>
          <a:xfrm>
            <a:off x="538200" y="1458000"/>
            <a:ext cx="10524240" cy="286164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tabLst>
                <a:tab algn="l" pos="0"/>
              </a:tabLst>
            </a:pPr>
            <a:r>
              <a:rPr b="0" lang="en-US" sz="1000" spc="-1" strike="noStrike">
                <a:solidFill>
                  <a:srgbClr val="262626"/>
                </a:solidFill>
                <a:latin typeface="IBM Plex Sans"/>
              </a:rPr>
              <a:t>In Module 1 you have collected the job postings data using web scraping in a file named “</a:t>
            </a:r>
            <a:r>
              <a:rPr b="0" lang="en-IN" sz="1000" spc="-1" strike="noStrike">
                <a:solidFill>
                  <a:srgbClr val="262626"/>
                </a:solidFill>
                <a:latin typeface="IBM Plex Sans"/>
              </a:rPr>
              <a:t>popular-languages.csv</a:t>
            </a:r>
            <a:r>
              <a:rPr b="0" lang="en-US" sz="1000" spc="-1" strike="noStrike">
                <a:solidFill>
                  <a:srgbClr val="262626"/>
                </a:solidFill>
                <a:latin typeface="IBM Plex Sans"/>
              </a:rPr>
              <a:t>”. Present that data using a bar chart here. Order the bar chart in the descending order of salary.</a:t>
            </a:r>
            <a:endParaRPr b="0" lang="en-GB" sz="1000" spc="-1" strike="noStrike">
              <a:solidFill>
                <a:srgbClr val="000000"/>
              </a:solidFill>
              <a:latin typeface="Arial"/>
            </a:endParaRPr>
          </a:p>
        </p:txBody>
      </p:sp>
      <p:pic>
        <p:nvPicPr>
          <p:cNvPr id="347" name="" descr=""/>
          <p:cNvPicPr/>
          <p:nvPr/>
        </p:nvPicPr>
        <p:blipFill>
          <a:blip r:embed="rId1"/>
          <a:stretch/>
        </p:blipFill>
        <p:spPr>
          <a:xfrm>
            <a:off x="1838160" y="1680840"/>
            <a:ext cx="7188840" cy="46497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615240" y="294840"/>
            <a:ext cx="856404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EXECUTIVE SUMMARY</a:t>
            </a:r>
            <a:endParaRPr b="0" lang="en-GB" sz="4000" spc="-1" strike="noStrike">
              <a:solidFill>
                <a:srgbClr val="000000"/>
              </a:solidFill>
              <a:latin typeface="Arial"/>
            </a:endParaRPr>
          </a:p>
        </p:txBody>
      </p:sp>
      <p:sp>
        <p:nvSpPr>
          <p:cNvPr id="281" name="Content Placeholder 2"/>
          <p:cNvSpPr/>
          <p:nvPr/>
        </p:nvSpPr>
        <p:spPr>
          <a:xfrm>
            <a:off x="4140000" y="1654920"/>
            <a:ext cx="7067520" cy="446436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Current vs. Future Technology   Preferences</a:t>
            </a:r>
            <a:r>
              <a:rPr b="0" lang="en-US" sz="2800" spc="-1" strike="noStrike">
                <a:solidFill>
                  <a:srgbClr val="262626"/>
                </a:solidFill>
                <a:latin typeface="IBM Plex Sans"/>
              </a:rPr>
              <a:t> </a:t>
            </a: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Programming Language Evolution</a:t>
            </a:r>
            <a:r>
              <a:rPr b="0" lang="en-US" sz="2800" spc="-1" strike="noStrike">
                <a:solidFill>
                  <a:srgbClr val="262626"/>
                </a:solidFill>
                <a:latin typeface="IBM Plex Sans"/>
              </a:rPr>
              <a:t> </a:t>
            </a: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Database Technology Preferences</a:t>
            </a:r>
            <a:r>
              <a:rPr b="0" lang="en-US" sz="2800" spc="-1" strike="noStrike">
                <a:solidFill>
                  <a:srgbClr val="262626"/>
                </a:solidFill>
                <a:latin typeface="IBM Plex Sans"/>
              </a:rPr>
              <a:t> </a:t>
            </a: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Platform and Framework Adoption</a:t>
            </a:r>
            <a:r>
              <a:rPr b="0" lang="en-US" sz="2800" spc="-1" strike="noStrike">
                <a:solidFill>
                  <a:srgbClr val="262626"/>
                </a:solidFill>
                <a:latin typeface="IBM Plex Sans"/>
              </a:rPr>
              <a:t> </a:t>
            </a: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Demographics Analysis</a:t>
            </a:r>
            <a:r>
              <a:rPr b="0" lang="en-US" sz="2800" spc="-1" strike="noStrike">
                <a:solidFill>
                  <a:srgbClr val="262626"/>
                </a:solidFill>
                <a:latin typeface="IBM Plex Sans"/>
              </a:rPr>
              <a:t> </a:t>
            </a:r>
            <a:endParaRPr b="0" lang="en-GB" sz="2800" spc="-1" strike="noStrike">
              <a:solidFill>
                <a:srgbClr val="000000"/>
              </a:solidFill>
              <a:latin typeface="Arial"/>
            </a:endParaRPr>
          </a:p>
        </p:txBody>
      </p:sp>
      <p:pic>
        <p:nvPicPr>
          <p:cNvPr id="282" name="Picture 6" descr=""/>
          <p:cNvPicPr/>
          <p:nvPr/>
        </p:nvPicPr>
        <p:blipFill>
          <a:blip r:embed="rId1"/>
          <a:stretch/>
        </p:blipFill>
        <p:spPr>
          <a:xfrm>
            <a:off x="1090440" y="2302920"/>
            <a:ext cx="3193560" cy="31935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540000" y="114840"/>
            <a:ext cx="8564040" cy="1324440"/>
          </a:xfrm>
          <a:prstGeom prst="rect">
            <a:avLst/>
          </a:prstGeom>
          <a:noFill/>
          <a:ln w="0">
            <a:noFill/>
          </a:ln>
        </p:spPr>
        <p:txBody>
          <a:bodyPr lIns="91440" rIns="91440" tIns="45720" bIns="45720" anchor="ctr">
            <a:normAutofit fontScale="85555"/>
          </a:bodyPr>
          <a:p>
            <a:pPr indent="0" defTabSz="914400">
              <a:lnSpc>
                <a:spcPct val="100000"/>
              </a:lnSpc>
              <a:buNone/>
              <a:tabLst>
                <a:tab algn="l" pos="0"/>
              </a:tabLst>
            </a:pPr>
            <a:r>
              <a:rPr b="1" lang="en-US" sz="4000" spc="-1" strike="noStrike">
                <a:solidFill>
                  <a:srgbClr val="525252"/>
                </a:solidFill>
                <a:latin typeface="IBM Plex Sans SemiBold"/>
                <a:ea typeface="IBM Plex Sans SemiBold"/>
              </a:rPr>
              <a:t>EXECUTIVE SUMMARY</a:t>
            </a:r>
            <a:br>
              <a:rPr sz="4000"/>
            </a:br>
            <a:r>
              <a:rPr b="0" lang="en-US" sz="2800" spc="-1" strike="noStrike">
                <a:solidFill>
                  <a:srgbClr val="262626"/>
                </a:solidFill>
                <a:latin typeface="IBM Plex Sans"/>
                <a:ea typeface="IBM Plex Sans SemiBold"/>
              </a:rPr>
              <a:t>Key Insights from Developer Technology Preferences and Demographics</a:t>
            </a:r>
            <a:endParaRPr b="0" lang="en-GB" sz="2800" spc="-1" strike="noStrike">
              <a:solidFill>
                <a:srgbClr val="000000"/>
              </a:solidFill>
              <a:latin typeface="Arial"/>
            </a:endParaRPr>
          </a:p>
        </p:txBody>
      </p:sp>
      <p:sp>
        <p:nvSpPr>
          <p:cNvPr id="284" name="Content Placeholder 4"/>
          <p:cNvSpPr/>
          <p:nvPr/>
        </p:nvSpPr>
        <p:spPr>
          <a:xfrm>
            <a:off x="851760" y="1474920"/>
            <a:ext cx="7067520" cy="4464360"/>
          </a:xfrm>
          <a:prstGeom prst="rect">
            <a:avLst/>
          </a:prstGeom>
          <a:noFill/>
          <a:ln w="0">
            <a:noFill/>
          </a:ln>
        </p:spPr>
        <p:style>
          <a:lnRef idx="0"/>
          <a:fillRef idx="0"/>
          <a:effectRef idx="0"/>
          <a:fontRef idx="minor"/>
        </p:style>
        <p:txBody>
          <a:bodyPr lIns="90000" rIns="90000" tIns="45000" bIns="45000" anchor="t">
            <a:normAutofit fontScale="62222" lnSpcReduction="10000"/>
          </a:bodyPr>
          <a:p>
            <a:pPr>
              <a:lnSpc>
                <a:spcPct val="100000"/>
              </a:lnSpc>
            </a:pPr>
            <a:endParaRPr b="0" lang="en-GB" sz="2800" spc="-1" strike="noStrike">
              <a:solidFill>
                <a:srgbClr val="000000"/>
              </a:solidFill>
              <a:latin typeface="Arial"/>
            </a:endParaRPr>
          </a:p>
          <a:p>
            <a:pPr>
              <a:lnSpc>
                <a:spcPct val="100000"/>
              </a:lnSpc>
            </a:pP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Current vs. Future Technology Preferences</a:t>
            </a:r>
            <a:r>
              <a:rPr b="0" lang="en-US" sz="2800" spc="-1" strike="noStrike">
                <a:solidFill>
                  <a:srgbClr val="262626"/>
                </a:solidFill>
                <a:latin typeface="IBM Plex Sans"/>
              </a:rPr>
              <a:t> reveal significant shifts in developer priorities, with emerging technologies gaining momentum while traditional tools maintain strong adoption rates</a:t>
            </a: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Programming Language Evolution</a:t>
            </a:r>
            <a:r>
              <a:rPr b="0" lang="en-US" sz="2800" spc="-1" strike="noStrike">
                <a:solidFill>
                  <a:srgbClr val="262626"/>
                </a:solidFill>
                <a:latin typeface="IBM Plex Sans"/>
              </a:rPr>
              <a:t> shows clear trends toward modern, versatile languages with strong community support and industry demand</a:t>
            </a: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Database Technology Preferences</a:t>
            </a:r>
            <a:r>
              <a:rPr b="0" lang="en-US" sz="2800" spc="-1" strike="noStrike">
                <a:solidFill>
                  <a:srgbClr val="262626"/>
                </a:solidFill>
                <a:latin typeface="IBM Plex Sans"/>
              </a:rPr>
              <a:t> indicate a move toward cloud-native and NoSQL solutions, reflecting changing application architectures</a:t>
            </a: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Platform and Framework Adoption</a:t>
            </a:r>
            <a:r>
              <a:rPr b="0" lang="en-US" sz="2800" spc="-1" strike="noStrike">
                <a:solidFill>
                  <a:srgbClr val="262626"/>
                </a:solidFill>
                <a:latin typeface="IBM Plex Sans"/>
              </a:rPr>
              <a:t> demonstrates the continued dominance of web technologies while highlighting growing interest in cross-platform development solutions</a:t>
            </a:r>
            <a:endParaRPr b="0" lang="en-GB" sz="2800" spc="-1" strike="noStrike">
              <a:solidFill>
                <a:srgbClr val="000000"/>
              </a:solidFill>
              <a:latin typeface="Arial"/>
            </a:endParaRPr>
          </a:p>
          <a:p>
            <a:pPr>
              <a:lnSpc>
                <a:spcPct val="100000"/>
              </a:lnSpc>
            </a:pPr>
            <a:r>
              <a:rPr b="0" lang="en-US" sz="2800" spc="-1" strike="noStrike">
                <a:solidFill>
                  <a:srgbClr val="262626"/>
                </a:solidFill>
                <a:latin typeface="IBM Plex Sans"/>
              </a:rPr>
              <a:t>• </a:t>
            </a:r>
            <a:r>
              <a:rPr b="1" lang="en-US" sz="2800" spc="-1" strike="noStrike">
                <a:solidFill>
                  <a:srgbClr val="262626"/>
                </a:solidFill>
                <a:latin typeface="IBM Plex Sans"/>
              </a:rPr>
              <a:t>Demographics Analysis</a:t>
            </a:r>
            <a:r>
              <a:rPr b="0" lang="en-US" sz="2800" spc="-1" strike="noStrike">
                <a:solidFill>
                  <a:srgbClr val="262626"/>
                </a:solidFill>
                <a:latin typeface="IBM Plex Sans"/>
              </a:rPr>
              <a:t> reveals a globally diverse developer community with varying educational backgrounds, providing insights into the accessibility and reach of software development careers</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770040" y="180000"/>
            <a:ext cx="764676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INTRODUCTION</a:t>
            </a:r>
            <a:br>
              <a:rPr sz="4000"/>
            </a:br>
            <a:r>
              <a:rPr b="1" lang="en-US" sz="1500" spc="-1" strike="noStrike">
                <a:solidFill>
                  <a:srgbClr val="525252"/>
                </a:solidFill>
                <a:latin typeface="IBM Plex Sans SemiBold"/>
                <a:ea typeface="IBM Plex Sans SemiBold"/>
              </a:rPr>
              <a:t>Understanding the Developer Landscape Through Data</a:t>
            </a:r>
            <a:endParaRPr b="0" lang="en-GB" sz="1500" spc="-1" strike="noStrike">
              <a:solidFill>
                <a:srgbClr val="000000"/>
              </a:solidFill>
              <a:latin typeface="Arial"/>
            </a:endParaRPr>
          </a:p>
        </p:txBody>
      </p:sp>
      <p:pic>
        <p:nvPicPr>
          <p:cNvPr id="286" name="Picture 2" descr=""/>
          <p:cNvPicPr/>
          <p:nvPr/>
        </p:nvPicPr>
        <p:blipFill>
          <a:blip r:embed="rId1"/>
          <a:stretch/>
        </p:blipFill>
        <p:spPr>
          <a:xfrm>
            <a:off x="994320" y="2261880"/>
            <a:ext cx="3053160" cy="3053160"/>
          </a:xfrm>
          <a:prstGeom prst="rect">
            <a:avLst/>
          </a:prstGeom>
          <a:ln w="0">
            <a:noFill/>
          </a:ln>
        </p:spPr>
      </p:pic>
      <p:sp>
        <p:nvSpPr>
          <p:cNvPr id="287" name="Content Placeholder 2"/>
          <p:cNvSpPr/>
          <p:nvPr/>
        </p:nvSpPr>
        <p:spPr>
          <a:xfrm>
            <a:off x="4285080" y="1825560"/>
            <a:ext cx="7067520" cy="435024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r>
              <a:rPr b="0" lang="en-US" sz="2800" spc="-1" strike="noStrike">
                <a:solidFill>
                  <a:schemeClr val="dk1"/>
                </a:solidFill>
                <a:latin typeface="IBM Plex Mono Text"/>
                <a:ea typeface="Noto Sans CJK SC"/>
              </a:rPr>
              <a:t>• </a:t>
            </a:r>
            <a:r>
              <a:rPr b="1" lang="en-US" sz="2800" spc="-1" strike="noStrike">
                <a:solidFill>
                  <a:schemeClr val="dk1"/>
                </a:solidFill>
                <a:latin typeface="IBM Plex Mono Text"/>
                <a:ea typeface="Noto Sans CJK SC"/>
              </a:rPr>
              <a:t>Survey Significance</a:t>
            </a:r>
            <a:endParaRPr b="0" lang="en-GB" sz="28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2800" spc="-1" strike="noStrike">
                <a:solidFill>
                  <a:schemeClr val="dk1"/>
                </a:solidFill>
                <a:latin typeface="IBM Plex Mono Text"/>
                <a:ea typeface="Noto Sans CJK SC"/>
              </a:rPr>
              <a:t> </a:t>
            </a:r>
            <a:r>
              <a:rPr b="1" lang="en-US" sz="2800" spc="-1" strike="noStrike">
                <a:solidFill>
                  <a:schemeClr val="dk1"/>
                </a:solidFill>
                <a:latin typeface="IBM Plex Mono Text"/>
                <a:ea typeface="Noto Sans CJK SC"/>
              </a:rPr>
              <a:t>Strategic Importance</a:t>
            </a:r>
            <a:endParaRPr b="0" lang="en-GB" sz="2800" spc="-1" strike="noStrike">
              <a:solidFill>
                <a:srgbClr val="000000"/>
              </a:solidFill>
              <a:latin typeface="Arial"/>
            </a:endParaRPr>
          </a:p>
          <a:p>
            <a:pPr>
              <a:lnSpc>
                <a:spcPct val="100000"/>
              </a:lnSpc>
            </a:pPr>
            <a:r>
              <a:rPr b="0" lang="en-US" sz="2800" spc="-1" strike="noStrike">
                <a:solidFill>
                  <a:schemeClr val="dk1"/>
                </a:solidFill>
                <a:latin typeface="IBM Plex Mono Text"/>
                <a:ea typeface="Noto Sans CJK SC"/>
              </a:rPr>
              <a:t>• </a:t>
            </a:r>
            <a:r>
              <a:rPr b="1" lang="en-US" sz="2800" spc="-1" strike="noStrike">
                <a:solidFill>
                  <a:schemeClr val="dk1"/>
                </a:solidFill>
                <a:latin typeface="IBM Plex Mono Text"/>
                <a:ea typeface="Noto Sans CJK SC"/>
              </a:rPr>
              <a:t>Current Market Context</a:t>
            </a:r>
            <a:endParaRPr b="0" lang="en-GB" sz="2800" spc="-1" strike="noStrike">
              <a:solidFill>
                <a:srgbClr val="000000"/>
              </a:solidFill>
              <a:latin typeface="Arial"/>
            </a:endParaRPr>
          </a:p>
          <a:p>
            <a:pPr>
              <a:lnSpc>
                <a:spcPct val="100000"/>
              </a:lnSpc>
            </a:pPr>
            <a:r>
              <a:rPr b="0" lang="en-US" sz="2800" spc="-1" strike="noStrike">
                <a:solidFill>
                  <a:schemeClr val="dk1"/>
                </a:solidFill>
                <a:latin typeface="IBM Plex Mono Text"/>
                <a:ea typeface="Noto Sans CJK SC"/>
              </a:rPr>
              <a:t>• </a:t>
            </a:r>
            <a:r>
              <a:rPr b="1" lang="en-US" sz="2800" spc="-1" strike="noStrike">
                <a:solidFill>
                  <a:schemeClr val="dk1"/>
                </a:solidFill>
                <a:latin typeface="IBM Plex Mono Text"/>
                <a:ea typeface="Noto Sans CJK SC"/>
              </a:rPr>
              <a:t>Research Objectives</a:t>
            </a:r>
            <a:endParaRPr b="0" lang="en-GB"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770040" y="180000"/>
            <a:ext cx="764676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INTRODUCTION</a:t>
            </a:r>
            <a:br>
              <a:rPr sz="4000"/>
            </a:br>
            <a:r>
              <a:rPr b="1" lang="en-US" sz="1500" spc="-1" strike="noStrike">
                <a:solidFill>
                  <a:srgbClr val="525252"/>
                </a:solidFill>
                <a:latin typeface="IBM Plex Sans SemiBold"/>
                <a:ea typeface="IBM Plex Sans SemiBold"/>
              </a:rPr>
              <a:t>Understanding the Developer Landscape Through Data</a:t>
            </a:r>
            <a:endParaRPr b="0" lang="en-GB" sz="1500" spc="-1" strike="noStrike">
              <a:solidFill>
                <a:srgbClr val="000000"/>
              </a:solidFill>
              <a:latin typeface="Arial"/>
            </a:endParaRPr>
          </a:p>
        </p:txBody>
      </p:sp>
      <p:pic>
        <p:nvPicPr>
          <p:cNvPr id="289" name="Picture 4" descr=""/>
          <p:cNvPicPr/>
          <p:nvPr/>
        </p:nvPicPr>
        <p:blipFill>
          <a:blip r:embed="rId1"/>
          <a:stretch/>
        </p:blipFill>
        <p:spPr>
          <a:xfrm>
            <a:off x="994320" y="2261880"/>
            <a:ext cx="3053160" cy="3053160"/>
          </a:xfrm>
          <a:prstGeom prst="rect">
            <a:avLst/>
          </a:prstGeom>
          <a:ln w="0">
            <a:noFill/>
          </a:ln>
        </p:spPr>
      </p:pic>
      <p:sp>
        <p:nvSpPr>
          <p:cNvPr id="290" name="Content Placeholder 8"/>
          <p:cNvSpPr/>
          <p:nvPr/>
        </p:nvSpPr>
        <p:spPr>
          <a:xfrm>
            <a:off x="4285080" y="1825560"/>
            <a:ext cx="7067520" cy="435024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r>
              <a:rPr b="0" lang="en-US" sz="1400" spc="-1" strike="noStrike">
                <a:solidFill>
                  <a:schemeClr val="dk1"/>
                </a:solidFill>
                <a:latin typeface="IBM Plex Mono Text"/>
                <a:ea typeface="Noto Sans CJK SC"/>
              </a:rPr>
              <a:t>• </a:t>
            </a:r>
            <a:r>
              <a:rPr b="1" lang="en-US" sz="1400" spc="-1" strike="noStrike">
                <a:solidFill>
                  <a:schemeClr val="dk1"/>
                </a:solidFill>
                <a:latin typeface="IBM Plex Mono Text"/>
                <a:ea typeface="Noto Sans CJK SC"/>
              </a:rPr>
              <a:t>Survey Significance</a:t>
            </a:r>
            <a:r>
              <a:rPr b="0" lang="en-US" sz="1400" spc="-1" strike="noStrike">
                <a:solidFill>
                  <a:schemeClr val="dk1"/>
                </a:solidFill>
                <a:latin typeface="IBM Plex Mono Text"/>
                <a:ea typeface="Noto Sans CJK SC"/>
              </a:rPr>
              <a:t>: Stack Overflow's annual developer survey represents one of the largest and most comprehensive datasets on global developer preferences, technologies, and demographics</a:t>
            </a:r>
            <a:endParaRPr b="0" lang="en-GB" sz="1400" spc="-1" strike="noStrike">
              <a:solidFill>
                <a:srgbClr val="000000"/>
              </a:solidFill>
              <a:latin typeface="Arial"/>
            </a:endParaRPr>
          </a:p>
          <a:p>
            <a:pPr>
              <a:lnSpc>
                <a:spcPct val="100000"/>
              </a:lnSpc>
            </a:pPr>
            <a:r>
              <a:rPr b="0" lang="en-US" sz="1400" spc="-1" strike="noStrike">
                <a:solidFill>
                  <a:schemeClr val="dk1"/>
                </a:solidFill>
                <a:latin typeface="IBM Plex Mono Text"/>
                <a:ea typeface="Noto Sans CJK SC"/>
              </a:rPr>
              <a:t>• </a:t>
            </a:r>
            <a:r>
              <a:rPr b="1" lang="en-US" sz="1400" spc="-1" strike="noStrike">
                <a:solidFill>
                  <a:schemeClr val="dk1"/>
                </a:solidFill>
                <a:latin typeface="IBM Plex Mono Text"/>
                <a:ea typeface="Noto Sans CJK SC"/>
              </a:rPr>
              <a:t>Strategic Importance</a:t>
            </a:r>
            <a:r>
              <a:rPr b="0" lang="en-US" sz="1400" spc="-1" strike="noStrike">
                <a:solidFill>
                  <a:schemeClr val="dk1"/>
                </a:solidFill>
                <a:latin typeface="IBM Plex Mono Text"/>
                <a:ea typeface="Noto Sans CJK SC"/>
              </a:rPr>
              <a:t>: Technology adoption trends directly impact hiring decisions, project planning, and strategic technology investments across organizations</a:t>
            </a:r>
            <a:endParaRPr b="0" lang="en-GB" sz="1400" spc="-1" strike="noStrike">
              <a:solidFill>
                <a:srgbClr val="000000"/>
              </a:solidFill>
              <a:latin typeface="Arial"/>
            </a:endParaRPr>
          </a:p>
          <a:p>
            <a:pPr>
              <a:lnSpc>
                <a:spcPct val="100000"/>
              </a:lnSpc>
            </a:pPr>
            <a:r>
              <a:rPr b="0" lang="en-US" sz="1400" spc="-1" strike="noStrike">
                <a:solidFill>
                  <a:schemeClr val="dk1"/>
                </a:solidFill>
                <a:latin typeface="IBM Plex Mono Text"/>
                <a:ea typeface="Noto Sans CJK SC"/>
              </a:rPr>
              <a:t>• </a:t>
            </a:r>
            <a:r>
              <a:rPr b="1" lang="en-US" sz="1400" spc="-1" strike="noStrike">
                <a:solidFill>
                  <a:schemeClr val="dk1"/>
                </a:solidFill>
                <a:latin typeface="IBM Plex Mono Text"/>
                <a:ea typeface="Noto Sans CJK SC"/>
              </a:rPr>
              <a:t>Current Market Context</a:t>
            </a:r>
            <a:r>
              <a:rPr b="0" lang="en-US" sz="1400" spc="-1" strike="noStrike">
                <a:solidFill>
                  <a:schemeClr val="dk1"/>
                </a:solidFill>
                <a:latin typeface="IBM Plex Mono Text"/>
                <a:ea typeface="Noto Sans CJK SC"/>
              </a:rPr>
              <a:t>: The software development landscape continues to evolve rapidly, with new frameworks, languages, and platforms emerging while established technologies adapt and maintain relevance</a:t>
            </a:r>
            <a:endParaRPr b="0" lang="en-GB" sz="1400" spc="-1" strike="noStrike">
              <a:solidFill>
                <a:srgbClr val="000000"/>
              </a:solidFill>
              <a:latin typeface="Arial"/>
            </a:endParaRPr>
          </a:p>
          <a:p>
            <a:pPr>
              <a:lnSpc>
                <a:spcPct val="100000"/>
              </a:lnSpc>
            </a:pPr>
            <a:r>
              <a:rPr b="0" lang="en-US" sz="1400" spc="-1" strike="noStrike">
                <a:solidFill>
                  <a:schemeClr val="dk1"/>
                </a:solidFill>
                <a:latin typeface="IBM Plex Mono Text"/>
                <a:ea typeface="Noto Sans CJK SC"/>
              </a:rPr>
              <a:t>• </a:t>
            </a:r>
            <a:r>
              <a:rPr b="1" lang="en-US" sz="1400" spc="-1" strike="noStrike">
                <a:solidFill>
                  <a:schemeClr val="dk1"/>
                </a:solidFill>
                <a:latin typeface="IBM Plex Mono Text"/>
                <a:ea typeface="Noto Sans CJK SC"/>
              </a:rPr>
              <a:t>Research Objectives</a:t>
            </a:r>
            <a:r>
              <a:rPr b="0" lang="en-US" sz="1400" spc="-1" strike="noStrike">
                <a:solidFill>
                  <a:schemeClr val="dk1"/>
                </a:solidFill>
                <a:latin typeface="IBM Plex Mono Text"/>
                <a:ea typeface="Noto Sans CJK SC"/>
              </a:rPr>
              <a:t>:</a:t>
            </a:r>
            <a:endParaRPr b="0" lang="en-GB" sz="1400" spc="-1" strike="noStrike">
              <a:solidFill>
                <a:srgbClr val="000000"/>
              </a:solidFill>
              <a:latin typeface="Arial"/>
            </a:endParaRPr>
          </a:p>
          <a:p>
            <a:pPr>
              <a:lnSpc>
                <a:spcPct val="100000"/>
              </a:lnSpc>
            </a:pPr>
            <a:r>
              <a:rPr b="0" lang="en-US" sz="1400" spc="-1" strike="noStrike">
                <a:solidFill>
                  <a:schemeClr val="dk1"/>
                </a:solidFill>
                <a:latin typeface="IBM Plex Mono Text"/>
                <a:ea typeface="Noto Sans CJK SC"/>
              </a:rPr>
              <a:t>Identify current technology usage patterns among developers </a:t>
            </a:r>
            <a:endParaRPr b="0" lang="en-GB" sz="1400" spc="-1" strike="noStrike">
              <a:solidFill>
                <a:srgbClr val="000000"/>
              </a:solidFill>
              <a:latin typeface="Arial"/>
            </a:endParaRPr>
          </a:p>
          <a:p>
            <a:pPr>
              <a:lnSpc>
                <a:spcPct val="100000"/>
              </a:lnSpc>
            </a:pPr>
            <a:r>
              <a:rPr b="0" lang="en-US" sz="1400" spc="-1" strike="noStrike">
                <a:solidFill>
                  <a:schemeClr val="dk1"/>
                </a:solidFill>
                <a:latin typeface="IBM Plex Mono Text"/>
                <a:ea typeface="Noto Sans CJK SC"/>
              </a:rPr>
              <a:t>Understand future technology preferences and emerging trends </a:t>
            </a:r>
            <a:endParaRPr b="0" lang="en-GB" sz="1400" spc="-1" strike="noStrike">
              <a:solidFill>
                <a:srgbClr val="000000"/>
              </a:solidFill>
              <a:latin typeface="Arial"/>
            </a:endParaRPr>
          </a:p>
          <a:p>
            <a:pPr>
              <a:lnSpc>
                <a:spcPct val="100000"/>
              </a:lnSpc>
            </a:pPr>
            <a:r>
              <a:rPr b="0" lang="en-US" sz="1400" spc="-1" strike="noStrike">
                <a:solidFill>
                  <a:schemeClr val="dk1"/>
                </a:solidFill>
                <a:latin typeface="IBM Plex Mono Text"/>
                <a:ea typeface="Noto Sans CJK SC"/>
              </a:rPr>
              <a:t>Analyze demographic distribution and educational backgrounds </a:t>
            </a:r>
            <a:endParaRPr b="0" lang="en-GB" sz="1400" spc="-1" strike="noStrike">
              <a:solidFill>
                <a:srgbClr val="000000"/>
              </a:solidFill>
              <a:latin typeface="Arial"/>
            </a:endParaRPr>
          </a:p>
          <a:p>
            <a:pPr>
              <a:lnSpc>
                <a:spcPct val="100000"/>
              </a:lnSpc>
            </a:pPr>
            <a:r>
              <a:rPr b="0" lang="en-US" sz="1400" spc="-1" strike="noStrike">
                <a:solidFill>
                  <a:schemeClr val="dk1"/>
                </a:solidFill>
                <a:latin typeface="IBM Plex Mono Text"/>
                <a:ea typeface="Noto Sans CJK SC"/>
              </a:rPr>
              <a:t>Provide actionable insights for technology strategy and workforce planning </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1229760" y="114840"/>
            <a:ext cx="7229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METHODOLOGY</a:t>
            </a:r>
            <a:br>
              <a:rPr sz="4000"/>
            </a:br>
            <a:r>
              <a:rPr b="1" lang="en-US" sz="1800" spc="-1" strike="noStrike">
                <a:solidFill>
                  <a:srgbClr val="525252"/>
                </a:solidFill>
                <a:latin typeface="IBM Plex Sans SemiBold"/>
                <a:ea typeface="IBM Plex Sans SemiBold"/>
              </a:rPr>
              <a:t>Data Analysis Approach and Visualization Strategy</a:t>
            </a:r>
            <a:endParaRPr b="0" lang="en-GB" sz="1800" spc="-1" strike="noStrike">
              <a:solidFill>
                <a:srgbClr val="000000"/>
              </a:solidFill>
              <a:latin typeface="Arial"/>
            </a:endParaRPr>
          </a:p>
        </p:txBody>
      </p:sp>
      <p:sp>
        <p:nvSpPr>
          <p:cNvPr id="292" name="Content Placeholder 2"/>
          <p:cNvSpPr/>
          <p:nvPr/>
        </p:nvSpPr>
        <p:spPr>
          <a:xfrm>
            <a:off x="4285080" y="1825560"/>
            <a:ext cx="7067520" cy="435024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r>
              <a:rPr b="0" lang="en-US" sz="2800" spc="-1" strike="noStrike">
                <a:solidFill>
                  <a:srgbClr val="262626"/>
                </a:solidFill>
                <a:latin typeface="IBM Plex Sans"/>
              </a:rPr>
              <a:t>•</a:t>
            </a:r>
            <a:r>
              <a:rPr b="0" lang="en-US" sz="2000" spc="-1" strike="noStrike">
                <a:solidFill>
                  <a:srgbClr val="262626"/>
                </a:solidFill>
                <a:latin typeface="IBM Plex Sans"/>
              </a:rPr>
              <a:t> </a:t>
            </a:r>
            <a:r>
              <a:rPr b="1" lang="en-US" sz="2000" spc="-1" strike="noStrike">
                <a:solidFill>
                  <a:srgbClr val="262626"/>
                </a:solidFill>
                <a:latin typeface="IBM Plex Sans"/>
              </a:rPr>
              <a:t>Data Source</a:t>
            </a:r>
            <a:endParaRPr b="0" lang="en-GB" sz="2000" spc="-1" strike="noStrike">
              <a:solidFill>
                <a:srgbClr val="000000"/>
              </a:solidFill>
              <a:latin typeface="Arial"/>
            </a:endParaRPr>
          </a:p>
          <a:p>
            <a:pPr>
              <a:lnSpc>
                <a:spcPct val="100000"/>
              </a:lnSpc>
            </a:pPr>
            <a:r>
              <a:rPr b="0" lang="en-US" sz="2000" spc="-1" strike="noStrike">
                <a:solidFill>
                  <a:srgbClr val="262626"/>
                </a:solidFill>
                <a:latin typeface="IBM Plex Sans"/>
              </a:rPr>
              <a:t>• </a:t>
            </a:r>
            <a:r>
              <a:rPr b="1" lang="en-US" sz="2000" spc="-1" strike="noStrike">
                <a:solidFill>
                  <a:srgbClr val="262626"/>
                </a:solidFill>
                <a:latin typeface="IBM Plex Sans"/>
              </a:rPr>
              <a:t>Analysis Framework</a:t>
            </a:r>
            <a:endParaRPr b="0" lang="en-GB" sz="2000" spc="-1" strike="noStrike">
              <a:solidFill>
                <a:srgbClr val="000000"/>
              </a:solidFill>
              <a:latin typeface="Arial"/>
            </a:endParaRPr>
          </a:p>
          <a:p>
            <a:pPr>
              <a:lnSpc>
                <a:spcPct val="100000"/>
              </a:lnSpc>
            </a:pPr>
            <a:r>
              <a:rPr b="0" lang="en-US" sz="2000" spc="-1" strike="noStrike">
                <a:solidFill>
                  <a:srgbClr val="262626"/>
                </a:solidFill>
                <a:latin typeface="IBM Plex Sans"/>
              </a:rPr>
              <a:t>• </a:t>
            </a:r>
            <a:r>
              <a:rPr b="1" lang="en-US" sz="2000" spc="-1" strike="noStrike">
                <a:solidFill>
                  <a:srgbClr val="262626"/>
                </a:solidFill>
                <a:latin typeface="IBM Plex Sans"/>
              </a:rPr>
              <a:t>Visualization Strategy</a:t>
            </a:r>
            <a:endParaRPr b="0" lang="en-GB" sz="2000" spc="-1" strike="noStrike">
              <a:solidFill>
                <a:srgbClr val="000000"/>
              </a:solidFill>
              <a:latin typeface="Arial"/>
            </a:endParaRPr>
          </a:p>
          <a:p>
            <a:pPr>
              <a:lnSpc>
                <a:spcPct val="100000"/>
              </a:lnSpc>
            </a:pPr>
            <a:r>
              <a:rPr b="0" lang="en-US" sz="1800" spc="-1" strike="noStrike">
                <a:solidFill>
                  <a:srgbClr val="262626"/>
                </a:solidFill>
                <a:latin typeface="IBM Plex Sans"/>
              </a:rPr>
              <a:t>Bar and Column Charts</a:t>
            </a:r>
            <a:endParaRPr b="0" lang="en-GB" sz="1800" spc="-1" strike="noStrike">
              <a:solidFill>
                <a:srgbClr val="000000"/>
              </a:solidFill>
              <a:latin typeface="Arial"/>
            </a:endParaRPr>
          </a:p>
          <a:p>
            <a:pPr>
              <a:lnSpc>
                <a:spcPct val="100000"/>
              </a:lnSpc>
            </a:pPr>
            <a:r>
              <a:rPr b="0" lang="en-US" sz="1800" spc="-1" strike="noStrike">
                <a:solidFill>
                  <a:srgbClr val="262626"/>
                </a:solidFill>
                <a:latin typeface="IBM Plex Sans"/>
              </a:rPr>
              <a:t>Hierarchy Bubble Charts</a:t>
            </a:r>
            <a:endParaRPr b="0" lang="en-GB" sz="1800" spc="-1" strike="noStrike">
              <a:solidFill>
                <a:srgbClr val="000000"/>
              </a:solidFill>
              <a:latin typeface="Arial"/>
            </a:endParaRPr>
          </a:p>
          <a:p>
            <a:pPr>
              <a:lnSpc>
                <a:spcPct val="100000"/>
              </a:lnSpc>
            </a:pPr>
            <a:r>
              <a:rPr b="0" lang="en-US" sz="2000" spc="-1" strike="noStrike">
                <a:solidFill>
                  <a:srgbClr val="262626"/>
                </a:solidFill>
                <a:latin typeface="IBM Plex Sans"/>
              </a:rPr>
              <a:t>• </a:t>
            </a:r>
            <a:r>
              <a:rPr b="1" lang="en-US" sz="2000" spc="-1" strike="noStrike">
                <a:solidFill>
                  <a:srgbClr val="262626"/>
                </a:solidFill>
                <a:latin typeface="IBM Plex Sans"/>
              </a:rPr>
              <a:t>Dashboard Design</a:t>
            </a:r>
            <a:endParaRPr b="0" lang="en-GB" sz="2000" spc="-1" strike="noStrike">
              <a:solidFill>
                <a:srgbClr val="000000"/>
              </a:solidFill>
              <a:latin typeface="Arial"/>
            </a:endParaRPr>
          </a:p>
          <a:p>
            <a:pPr>
              <a:lnSpc>
                <a:spcPct val="100000"/>
              </a:lnSpc>
            </a:pPr>
            <a:r>
              <a:rPr b="0" lang="en-US" sz="2000" spc="-1" strike="noStrike">
                <a:solidFill>
                  <a:srgbClr val="262626"/>
                </a:solidFill>
                <a:latin typeface="IBM Plex Sans"/>
              </a:rPr>
              <a:t>Current Technology Usage</a:t>
            </a:r>
            <a:endParaRPr b="0" lang="en-GB" sz="2000" spc="-1" strike="noStrike">
              <a:solidFill>
                <a:srgbClr val="000000"/>
              </a:solidFill>
              <a:latin typeface="Arial"/>
            </a:endParaRPr>
          </a:p>
          <a:p>
            <a:pPr>
              <a:lnSpc>
                <a:spcPct val="100000"/>
              </a:lnSpc>
            </a:pPr>
            <a:r>
              <a:rPr b="0" lang="en-US" sz="2000" spc="-1" strike="noStrike">
                <a:solidFill>
                  <a:srgbClr val="262626"/>
                </a:solidFill>
                <a:latin typeface="IBM Plex Sans"/>
              </a:rPr>
              <a:t>Future Technology Trends</a:t>
            </a:r>
            <a:endParaRPr b="0" lang="en-GB" sz="2000" spc="-1" strike="noStrike">
              <a:solidFill>
                <a:srgbClr val="000000"/>
              </a:solidFill>
              <a:latin typeface="Arial"/>
            </a:endParaRPr>
          </a:p>
          <a:p>
            <a:pPr>
              <a:lnSpc>
                <a:spcPct val="100000"/>
              </a:lnSpc>
            </a:pPr>
            <a:r>
              <a:rPr b="0" lang="en-US" sz="2000" spc="-1" strike="noStrike">
                <a:solidFill>
                  <a:srgbClr val="262626"/>
                </a:solidFill>
                <a:latin typeface="IBM Plex Sans"/>
              </a:rPr>
              <a:t>Demographics Analysis</a:t>
            </a:r>
            <a:endParaRPr b="0" lang="en-GB" sz="2000" spc="-1" strike="noStrike">
              <a:solidFill>
                <a:srgbClr val="000000"/>
              </a:solidFill>
              <a:latin typeface="Arial"/>
            </a:endParaRPr>
          </a:p>
        </p:txBody>
      </p:sp>
      <p:pic>
        <p:nvPicPr>
          <p:cNvPr id="293" name="Picture 3" descr=""/>
          <p:cNvPicPr/>
          <p:nvPr/>
        </p:nvPicPr>
        <p:blipFill>
          <a:blip r:embed="rId1"/>
          <a:stretch/>
        </p:blipFill>
        <p:spPr>
          <a:xfrm>
            <a:off x="979560" y="1831680"/>
            <a:ext cx="3193560" cy="3193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1229760" y="114840"/>
            <a:ext cx="7229520" cy="132444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METHODOLOGY</a:t>
            </a:r>
            <a:br>
              <a:rPr sz="4000"/>
            </a:br>
            <a:r>
              <a:rPr b="1" lang="en-US" sz="1800" spc="-1" strike="noStrike">
                <a:solidFill>
                  <a:srgbClr val="525252"/>
                </a:solidFill>
                <a:latin typeface="IBM Plex Sans SemiBold"/>
                <a:ea typeface="IBM Plex Sans SemiBold"/>
              </a:rPr>
              <a:t>Data Analysis Approach and Visualization Strategy</a:t>
            </a:r>
            <a:endParaRPr b="0" lang="en-GB" sz="1800" spc="-1" strike="noStrike">
              <a:solidFill>
                <a:srgbClr val="000000"/>
              </a:solidFill>
              <a:latin typeface="Arial"/>
            </a:endParaRPr>
          </a:p>
        </p:txBody>
      </p:sp>
      <p:sp>
        <p:nvSpPr>
          <p:cNvPr id="295" name="Content Placeholder 1"/>
          <p:cNvSpPr/>
          <p:nvPr/>
        </p:nvSpPr>
        <p:spPr>
          <a:xfrm>
            <a:off x="4285080" y="1825560"/>
            <a:ext cx="7067520" cy="435024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r>
              <a:rPr b="0" lang="en-US" sz="1500" spc="-1" strike="noStrike">
                <a:solidFill>
                  <a:srgbClr val="262626"/>
                </a:solidFill>
                <a:latin typeface="IBM Plex Sans"/>
              </a:rPr>
              <a:t>• </a:t>
            </a:r>
            <a:r>
              <a:rPr b="1" lang="en-US" sz="1500" spc="-1" strike="noStrike">
                <a:solidFill>
                  <a:srgbClr val="262626"/>
                </a:solidFill>
                <a:latin typeface="IBM Plex Sans"/>
              </a:rPr>
              <a:t>Data Source</a:t>
            </a:r>
            <a:r>
              <a:rPr b="0" lang="en-US" sz="1500" spc="-1" strike="noStrike">
                <a:solidFill>
                  <a:srgbClr val="262626"/>
                </a:solidFill>
                <a:latin typeface="IBM Plex Sans"/>
              </a:rPr>
              <a:t>: Stack Overflow Annual Developer Survey dataset (survey_data_updated.csv)</a:t>
            </a:r>
            <a:endParaRPr b="0" lang="en-GB" sz="1500" spc="-1" strike="noStrike">
              <a:solidFill>
                <a:srgbClr val="000000"/>
              </a:solidFill>
              <a:latin typeface="Arial"/>
            </a:endParaRPr>
          </a:p>
          <a:p>
            <a:pPr>
              <a:lnSpc>
                <a:spcPct val="100000"/>
              </a:lnSpc>
            </a:pPr>
            <a:r>
              <a:rPr b="0" lang="en-US" sz="1500" spc="-1" strike="noStrike">
                <a:solidFill>
                  <a:srgbClr val="262626"/>
                </a:solidFill>
                <a:latin typeface="IBM Plex Sans"/>
              </a:rPr>
              <a:t>• </a:t>
            </a:r>
            <a:r>
              <a:rPr b="1" lang="en-US" sz="1500" spc="-1" strike="noStrike">
                <a:solidFill>
                  <a:srgbClr val="262626"/>
                </a:solidFill>
                <a:latin typeface="IBM Plex Sans"/>
              </a:rPr>
              <a:t>Analysis Framework</a:t>
            </a:r>
            <a:r>
              <a:rPr b="0" lang="en-US" sz="1500" spc="-1" strike="noStrike">
                <a:solidFill>
                  <a:srgbClr val="262626"/>
                </a:solidFill>
                <a:latin typeface="IBM Plex Sans"/>
              </a:rPr>
              <a:t>: Multi-dimensional analysis covering current usage, future preferences, and demographic characteristics</a:t>
            </a:r>
            <a:endParaRPr b="0" lang="en-GB" sz="1500" spc="-1" strike="noStrike">
              <a:solidFill>
                <a:srgbClr val="000000"/>
              </a:solidFill>
              <a:latin typeface="Arial"/>
            </a:endParaRPr>
          </a:p>
          <a:p>
            <a:pPr>
              <a:lnSpc>
                <a:spcPct val="100000"/>
              </a:lnSpc>
            </a:pPr>
            <a:r>
              <a:rPr b="0" lang="en-US" sz="1500" spc="-1" strike="noStrike">
                <a:solidFill>
                  <a:srgbClr val="262626"/>
                </a:solidFill>
                <a:latin typeface="IBM Plex Sans"/>
              </a:rPr>
              <a:t>• </a:t>
            </a:r>
            <a:r>
              <a:rPr b="1" lang="en-US" sz="1500" spc="-1" strike="noStrike">
                <a:solidFill>
                  <a:srgbClr val="262626"/>
                </a:solidFill>
                <a:latin typeface="IBM Plex Sans"/>
              </a:rPr>
              <a:t>Visualization Strategy</a:t>
            </a:r>
            <a:r>
              <a:rPr b="0" lang="en-US" sz="1500" spc="-1" strike="noStrike">
                <a:solidFill>
                  <a:srgbClr val="262626"/>
                </a:solidFill>
                <a:latin typeface="IBM Plex Sans"/>
              </a:rPr>
              <a:t>: Strategic use of different chart types to optimize data comprehension:</a:t>
            </a:r>
            <a:endParaRPr b="0" lang="en-GB" sz="1500" spc="-1" strike="noStrike">
              <a:solidFill>
                <a:srgbClr val="000000"/>
              </a:solidFill>
              <a:latin typeface="Arial"/>
            </a:endParaRPr>
          </a:p>
          <a:p>
            <a:pPr>
              <a:lnSpc>
                <a:spcPct val="100000"/>
              </a:lnSpc>
            </a:pPr>
            <a:r>
              <a:rPr b="1" lang="en-US" sz="1500" spc="-1" strike="noStrike">
                <a:solidFill>
                  <a:srgbClr val="262626"/>
                </a:solidFill>
                <a:latin typeface="IBM Plex Sans"/>
              </a:rPr>
              <a:t>Bar and Column Charts</a:t>
            </a:r>
            <a:r>
              <a:rPr b="0" lang="en-US" sz="1500" spc="-1" strike="noStrike">
                <a:solidFill>
                  <a:srgbClr val="262626"/>
                </a:solidFill>
                <a:latin typeface="IBM Plex Sans"/>
              </a:rPr>
              <a:t>: For ranking and comparison of technology adoption </a:t>
            </a:r>
            <a:endParaRPr b="0" lang="en-GB" sz="1500" spc="-1" strike="noStrike">
              <a:solidFill>
                <a:srgbClr val="000000"/>
              </a:solidFill>
              <a:latin typeface="Arial"/>
            </a:endParaRPr>
          </a:p>
          <a:p>
            <a:pPr>
              <a:lnSpc>
                <a:spcPct val="100000"/>
              </a:lnSpc>
            </a:pPr>
            <a:r>
              <a:rPr b="1" lang="en-US" sz="1500" spc="-1" strike="noStrike">
                <a:solidFill>
                  <a:srgbClr val="262626"/>
                </a:solidFill>
                <a:latin typeface="IBM Plex Sans"/>
              </a:rPr>
              <a:t>Word Clouds</a:t>
            </a:r>
            <a:r>
              <a:rPr b="0" lang="en-US" sz="1500" spc="-1" strike="noStrike">
                <a:solidFill>
                  <a:srgbClr val="262626"/>
                </a:solidFill>
                <a:latin typeface="IBM Plex Sans"/>
              </a:rPr>
              <a:t>: For highlighting prominence and relative importance </a:t>
            </a:r>
            <a:endParaRPr b="0" lang="en-GB" sz="1500" spc="-1" strike="noStrike">
              <a:solidFill>
                <a:srgbClr val="000000"/>
              </a:solidFill>
              <a:latin typeface="Arial"/>
            </a:endParaRPr>
          </a:p>
          <a:p>
            <a:pPr>
              <a:lnSpc>
                <a:spcPct val="100000"/>
              </a:lnSpc>
            </a:pPr>
            <a:r>
              <a:rPr b="1" lang="en-US" sz="1500" spc="-1" strike="noStrike">
                <a:solidFill>
                  <a:srgbClr val="262626"/>
                </a:solidFill>
                <a:latin typeface="IBM Plex Sans"/>
              </a:rPr>
              <a:t>Hierarchy Bubble Charts</a:t>
            </a:r>
            <a:r>
              <a:rPr b="0" lang="en-US" sz="1500" spc="-1" strike="noStrike">
                <a:solidFill>
                  <a:srgbClr val="262626"/>
                </a:solidFill>
                <a:latin typeface="IBM Plex Sans"/>
              </a:rPr>
              <a:t>: For showing relationships and proportional representation </a:t>
            </a:r>
            <a:endParaRPr b="0" lang="en-GB" sz="1500" spc="-1" strike="noStrike">
              <a:solidFill>
                <a:srgbClr val="000000"/>
              </a:solidFill>
              <a:latin typeface="Arial"/>
            </a:endParaRPr>
          </a:p>
          <a:p>
            <a:pPr>
              <a:lnSpc>
                <a:spcPct val="100000"/>
              </a:lnSpc>
            </a:pPr>
            <a:r>
              <a:rPr b="0" lang="en-US" sz="1500" spc="-1" strike="noStrike">
                <a:solidFill>
                  <a:srgbClr val="262626"/>
                </a:solidFill>
                <a:latin typeface="IBM Plex Sans"/>
              </a:rPr>
              <a:t>• </a:t>
            </a:r>
            <a:r>
              <a:rPr b="1" lang="en-US" sz="1500" spc="-1" strike="noStrike">
                <a:solidFill>
                  <a:srgbClr val="262626"/>
                </a:solidFill>
                <a:latin typeface="IBM Plex Sans"/>
              </a:rPr>
              <a:t>Dashboard Design</a:t>
            </a:r>
            <a:r>
              <a:rPr b="0" lang="en-US" sz="1500" spc="-1" strike="noStrike">
                <a:solidFill>
                  <a:srgbClr val="262626"/>
                </a:solidFill>
                <a:latin typeface="IBM Plex Sans"/>
              </a:rPr>
              <a:t>: Three-tier analytical approach:</a:t>
            </a:r>
            <a:endParaRPr b="0" lang="en-GB" sz="1500" spc="-1" strike="noStrike">
              <a:solidFill>
                <a:srgbClr val="000000"/>
              </a:solidFill>
              <a:latin typeface="Arial"/>
            </a:endParaRPr>
          </a:p>
          <a:p>
            <a:pPr>
              <a:lnSpc>
                <a:spcPct val="100000"/>
              </a:lnSpc>
            </a:pPr>
            <a:r>
              <a:rPr b="1" lang="en-US" sz="1500" spc="-1" strike="noStrike">
                <a:solidFill>
                  <a:srgbClr val="262626"/>
                </a:solidFill>
                <a:latin typeface="IBM Plex Sans"/>
              </a:rPr>
              <a:t>Current Technology Usage</a:t>
            </a:r>
            <a:r>
              <a:rPr b="0" lang="en-US" sz="1500" spc="-1" strike="noStrike">
                <a:solidFill>
                  <a:srgbClr val="262626"/>
                </a:solidFill>
                <a:latin typeface="IBM Plex Sans"/>
              </a:rPr>
              <a:t>: Understanding present-day adoption patterns </a:t>
            </a:r>
            <a:endParaRPr b="0" lang="en-GB" sz="1500" spc="-1" strike="noStrike">
              <a:solidFill>
                <a:srgbClr val="000000"/>
              </a:solidFill>
              <a:latin typeface="Arial"/>
            </a:endParaRPr>
          </a:p>
          <a:p>
            <a:pPr>
              <a:lnSpc>
                <a:spcPct val="100000"/>
              </a:lnSpc>
            </a:pPr>
            <a:r>
              <a:rPr b="1" lang="en-US" sz="1500" spc="-1" strike="noStrike">
                <a:solidFill>
                  <a:srgbClr val="262626"/>
                </a:solidFill>
                <a:latin typeface="IBM Plex Sans"/>
              </a:rPr>
              <a:t>Future Technology Trends</a:t>
            </a:r>
            <a:r>
              <a:rPr b="0" lang="en-US" sz="1500" spc="-1" strike="noStrike">
                <a:solidFill>
                  <a:srgbClr val="262626"/>
                </a:solidFill>
                <a:latin typeface="IBM Plex Sans"/>
              </a:rPr>
              <a:t>: Identifying emerging preferences and growth areas </a:t>
            </a:r>
            <a:endParaRPr b="0" lang="en-GB" sz="1500" spc="-1" strike="noStrike">
              <a:solidFill>
                <a:srgbClr val="000000"/>
              </a:solidFill>
              <a:latin typeface="Arial"/>
            </a:endParaRPr>
          </a:p>
          <a:p>
            <a:pPr>
              <a:lnSpc>
                <a:spcPct val="100000"/>
              </a:lnSpc>
            </a:pPr>
            <a:r>
              <a:rPr b="1" lang="en-US" sz="1500" spc="-1" strike="noStrike">
                <a:solidFill>
                  <a:srgbClr val="262626"/>
                </a:solidFill>
                <a:latin typeface="IBM Plex Sans"/>
              </a:rPr>
              <a:t>Demographics Analysis</a:t>
            </a:r>
            <a:r>
              <a:rPr b="0" lang="en-US" sz="1500" spc="-1" strike="noStrike">
                <a:solidFill>
                  <a:srgbClr val="262626"/>
                </a:solidFill>
                <a:latin typeface="IBM Plex Sans"/>
              </a:rPr>
              <a:t>: Contextualizing findings within developer population characteristics </a:t>
            </a:r>
            <a:endParaRPr b="0" lang="en-GB" sz="1500" spc="-1" strike="noStrike">
              <a:solidFill>
                <a:srgbClr val="000000"/>
              </a:solidFill>
              <a:latin typeface="Arial"/>
            </a:endParaRPr>
          </a:p>
        </p:txBody>
      </p:sp>
      <p:pic>
        <p:nvPicPr>
          <p:cNvPr id="296" name="Picture 1" descr=""/>
          <p:cNvPicPr/>
          <p:nvPr/>
        </p:nvPicPr>
        <p:blipFill>
          <a:blip r:embed="rId1"/>
          <a:stretch/>
        </p:blipFill>
        <p:spPr>
          <a:xfrm>
            <a:off x="979560" y="1831680"/>
            <a:ext cx="3193560" cy="31935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838080" y="365040"/>
            <a:ext cx="10514520" cy="132444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en-US" sz="4000" spc="-1" strike="noStrike">
                <a:solidFill>
                  <a:srgbClr val="525252"/>
                </a:solidFill>
                <a:latin typeface="IBM Plex Sans SemiBold"/>
                <a:ea typeface="IBM Plex Sans SemiBold"/>
              </a:rPr>
              <a:t>PROGRAMMING LANGUAGE TRENDS</a:t>
            </a:r>
            <a:endParaRPr b="0" lang="en-GB" sz="4000" spc="-1" strike="noStrike">
              <a:solidFill>
                <a:srgbClr val="000000"/>
              </a:solidFill>
              <a:latin typeface="Arial"/>
            </a:endParaRPr>
          </a:p>
        </p:txBody>
      </p:sp>
      <p:sp>
        <p:nvSpPr>
          <p:cNvPr id="298" name="PlaceHolder 2"/>
          <p:cNvSpPr>
            <a:spLocks noGrp="1"/>
          </p:cNvSpPr>
          <p:nvPr>
            <p:ph/>
          </p:nvPr>
        </p:nvSpPr>
        <p:spPr>
          <a:xfrm>
            <a:off x="813960" y="1825560"/>
            <a:ext cx="2227680" cy="500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rgbClr val="262626"/>
                </a:solidFill>
                <a:latin typeface="IBM Plex Sans"/>
              </a:rPr>
              <a:t>Current Year</a:t>
            </a:r>
            <a:endParaRPr b="0" lang="en-GB" sz="2800" spc="-1" strike="noStrike">
              <a:solidFill>
                <a:srgbClr val="000000"/>
              </a:solidFill>
              <a:latin typeface="Arial"/>
            </a:endParaRPr>
          </a:p>
        </p:txBody>
      </p:sp>
      <p:sp>
        <p:nvSpPr>
          <p:cNvPr id="299" name="PlaceHolder 3"/>
          <p:cNvSpPr>
            <a:spLocks noGrp="1"/>
          </p:cNvSpPr>
          <p:nvPr>
            <p:ph/>
          </p:nvPr>
        </p:nvSpPr>
        <p:spPr>
          <a:xfrm>
            <a:off x="6172200" y="1825560"/>
            <a:ext cx="1757160" cy="500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pc="-1" strike="noStrike">
                <a:solidFill>
                  <a:srgbClr val="262626"/>
                </a:solidFill>
                <a:latin typeface="IBM Plex Sans"/>
              </a:rPr>
              <a:t>Next Year</a:t>
            </a:r>
            <a:endParaRPr b="0" lang="en-GB" sz="2800" spc="-1" strike="noStrike">
              <a:solidFill>
                <a:srgbClr val="000000"/>
              </a:solidFill>
              <a:latin typeface="Arial"/>
            </a:endParaRPr>
          </a:p>
        </p:txBody>
      </p:sp>
      <p:sp>
        <p:nvSpPr>
          <p:cNvPr id="300" name="Content Placeholder 2"/>
          <p:cNvSpPr/>
          <p:nvPr/>
        </p:nvSpPr>
        <p:spPr>
          <a:xfrm>
            <a:off x="838080" y="2506680"/>
            <a:ext cx="4613760" cy="366912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tabLst>
                <a:tab algn="l" pos="0"/>
              </a:tabLst>
            </a:pPr>
            <a:endParaRPr b="0" lang="en-GB" sz="2800" spc="-1" strike="noStrike">
              <a:solidFill>
                <a:srgbClr val="000000"/>
              </a:solidFill>
              <a:latin typeface="Arial"/>
            </a:endParaRPr>
          </a:p>
        </p:txBody>
      </p:sp>
      <p:sp>
        <p:nvSpPr>
          <p:cNvPr id="301" name="Content Placeholder 2"/>
          <p:cNvSpPr/>
          <p:nvPr/>
        </p:nvSpPr>
        <p:spPr>
          <a:xfrm>
            <a:off x="6172200" y="2506680"/>
            <a:ext cx="4613760" cy="3669120"/>
          </a:xfrm>
          <a:prstGeom prst="rect">
            <a:avLst/>
          </a:prstGeom>
          <a:noFill/>
          <a:ln w="0">
            <a:noFill/>
          </a:ln>
        </p:spPr>
        <p:style>
          <a:lnRef idx="0"/>
          <a:fillRef idx="0"/>
          <a:effectRef idx="0"/>
          <a:fontRef idx="minor"/>
        </p:style>
        <p:txBody>
          <a:bodyPr lIns="90000" rIns="90000" tIns="45000" bIns="45000" anchor="t">
            <a:normAutofit/>
          </a:bodyPr>
          <a:p>
            <a:pPr defTabSz="914400">
              <a:lnSpc>
                <a:spcPct val="90000"/>
              </a:lnSpc>
              <a:spcBef>
                <a:spcPts val="1001"/>
              </a:spcBef>
              <a:tabLst>
                <a:tab algn="l" pos="0"/>
              </a:tabLst>
            </a:pPr>
            <a:endParaRPr b="0" lang="en-GB" sz="2800" spc="-1" strike="noStrike">
              <a:solidFill>
                <a:srgbClr val="000000"/>
              </a:solidFill>
              <a:latin typeface="Arial"/>
            </a:endParaRPr>
          </a:p>
        </p:txBody>
      </p:sp>
      <p:pic>
        <p:nvPicPr>
          <p:cNvPr id="302" name="" descr=""/>
          <p:cNvPicPr/>
          <p:nvPr/>
        </p:nvPicPr>
        <p:blipFill>
          <a:blip r:embed="rId1"/>
          <a:stretch/>
        </p:blipFill>
        <p:spPr>
          <a:xfrm>
            <a:off x="533880" y="2880000"/>
            <a:ext cx="5024520" cy="2879280"/>
          </a:xfrm>
          <a:prstGeom prst="rect">
            <a:avLst/>
          </a:prstGeom>
          <a:ln w="0">
            <a:noFill/>
          </a:ln>
        </p:spPr>
      </p:pic>
      <p:pic>
        <p:nvPicPr>
          <p:cNvPr id="303" name="" descr=""/>
          <p:cNvPicPr/>
          <p:nvPr/>
        </p:nvPicPr>
        <p:blipFill>
          <a:blip r:embed="rId2"/>
          <a:stretch/>
        </p:blipFill>
        <p:spPr>
          <a:xfrm>
            <a:off x="6120000" y="2880000"/>
            <a:ext cx="5039280" cy="2887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pitchFamily="0" charset="1"/>
        <a:ea typeface=""/>
        <a:cs typeface=""/>
      </a:majorFont>
      <a:minorFont>
        <a:latin typeface="IBM Plex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pitchFamily="0" charset="1"/>
        <a:ea typeface=""/>
        <a:cs typeface=""/>
      </a:majorFont>
      <a:minorFont>
        <a:latin typeface="IBM Plex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pitchFamily="0" charset="1"/>
        <a:ea typeface=""/>
        <a:cs typeface=""/>
      </a:majorFont>
      <a:minorFont>
        <a:latin typeface="IBM Plex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pitchFamily="0" charset="1"/>
        <a:ea typeface=""/>
        <a:cs typeface=""/>
      </a:majorFont>
      <a:minorFont>
        <a:latin typeface="IBM Plex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pitchFamily="0" charset="1"/>
        <a:ea typeface=""/>
        <a:cs typeface=""/>
      </a:majorFont>
      <a:minorFont>
        <a:latin typeface="IBM Plex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pitchFamily="0" charset="1"/>
        <a:ea typeface=""/>
        <a:cs typeface=""/>
      </a:majorFont>
      <a:minorFont>
        <a:latin typeface="IBM Plex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3.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50</TotalTime>
  <Application>LibreOffice/24.2.7.2$Linux_X86_64 LibreOffice_project/420$Build-2</Application>
  <AppVersion>15.0000</AppVersion>
  <Words>346</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2024-10-30T05:40:03Z</dcterms:created>
  <dc:creator>Tori Sleeper</dc:creator>
  <dc:description/>
  <dc:language>en-GB</dc:language>
  <cp:lastModifiedBy/>
  <dcterms:modified xsi:type="dcterms:W3CDTF">2025-06-22T20:34:39Z</dcterms:modified>
  <cp:revision>11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07C438A6-8092-445C-AC0D-AE1422093206</vt:lpwstr>
  </property>
  <property fmtid="{D5CDD505-2E9C-101B-9397-08002B2CF9AE}" pid="3" name="ArticulatePath">
    <vt:lpwstr>https://skilluptech.sharepoint.com/sites/Coursera/Shared Documents/General/PPT template/IBM Skills Network PPT Template 01.2023</vt:lpwstr>
  </property>
  <property fmtid="{D5CDD505-2E9C-101B-9397-08002B2CF9AE}" pid="4" name="ContentTypeId">
    <vt:lpwstr>0x010100EECD86F56755A646AC8AFCBCBD967F21</vt:lpwstr>
  </property>
  <property fmtid="{D5CDD505-2E9C-101B-9397-08002B2CF9AE}" pid="5" name="MediaServiceImageTags">
    <vt:lpwstr/>
  </property>
  <property fmtid="{D5CDD505-2E9C-101B-9397-08002B2CF9AE}" pid="6" name="PresentationFormat">
    <vt:lpwstr>Widescreen</vt:lpwstr>
  </property>
  <property fmtid="{D5CDD505-2E9C-101B-9397-08002B2CF9AE}" pid="7" name="Slides">
    <vt:i4>19</vt:i4>
  </property>
</Properties>
</file>