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9" r:id="rId22"/>
    <p:sldId id="280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4" autoAdjust="0"/>
    <p:restoredTop sz="94660"/>
  </p:normalViewPr>
  <p:slideViewPr>
    <p:cSldViewPr snapToGrid="0">
      <p:cViewPr>
        <p:scale>
          <a:sx n="87" d="100"/>
          <a:sy n="87" d="100"/>
        </p:scale>
        <p:origin x="-96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76D08-7976-4442-87F1-1C665018E379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831A8-2878-4C40-9430-B6C9C5DF2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8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2D8663-ED39-4F71-A9D6-02BDED9C1F78}" type="slidenum">
              <a:rPr lang="zh-CN" altLang="en-US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0926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CC290D-8BD9-474A-B241-94B6FAE47EA2}" type="slidenum">
              <a:rPr lang="zh-CN" altLang="en-US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29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88232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C5FC212-1E6D-4399-ACF7-53895704863A}" type="slidenum">
              <a:rPr lang="zh-CN" altLang="en-US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2991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37981A-1A70-4635-ABA7-0073231C5668}" type="slidenum">
              <a:rPr lang="zh-CN" altLang="en-US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28533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541B6-02B7-4E01-A3DE-4769A9F28925}" type="slidenum">
              <a:rPr lang="zh-CN" altLang="en-US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293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3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5954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22AE90-92F0-4462-B709-D27432E0B997}" type="slidenum">
              <a:rPr lang="zh-CN" altLang="en-US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29792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5FCA6F-9529-4C27-8CE9-7D8AEBE5899A}" type="slidenum">
              <a:rPr lang="zh-CN" altLang="en-US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334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501378-196F-4304-83CE-990D218DEBA0}" type="slidenum">
              <a:rPr lang="zh-CN" altLang="en-US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9377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176FFB-36DA-4AF3-9F10-05A81C210229}" type="slidenum">
              <a:rPr lang="zh-CN" altLang="en-US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297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7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7441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FAC851-5417-45E9-8B8B-C24CBCB3C1C7}" type="slidenum">
              <a:rPr lang="zh-CN" altLang="en-US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299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78427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F577FF-0B25-4129-906A-011F0B0937D5}" type="slidenum">
              <a:rPr lang="zh-CN" altLang="en-US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30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1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0837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09A5CE-D439-48D2-8689-ACC7EF010A92}" type="slidenum">
              <a:rPr lang="zh-CN" altLang="en-US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8043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EC0DCD-0AFC-448D-A16B-6264C7C3050B}" type="slidenum">
              <a:rPr lang="zh-CN" altLang="en-US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6665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5AA815-13DD-4AD2-B8E7-33D27BF95C51}" type="slidenum">
              <a:rPr lang="zh-CN" altLang="en-US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695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48FA1A-747E-4ADC-89A5-7416047CD30C}" type="slidenum">
              <a:rPr lang="zh-CN" altLang="en-US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9381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32BCA23-A028-4592-992A-0B6582767E5A}" type="slidenum">
              <a:rPr lang="zh-CN" altLang="en-US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2871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4D86C8-BC62-4691-A649-C3578BBA5E85}" type="slidenum">
              <a:rPr lang="zh-CN" altLang="en-US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287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4139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1CFAB1-5497-4856-A39C-9DF99C1819CC}" type="slidenum">
              <a:rPr lang="zh-CN" altLang="en-US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06812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E1056C-E514-43EA-8795-A10686C622DE}" type="slidenum">
              <a:rPr lang="zh-CN" altLang="en-US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289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434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A1-DC8D-4466-AC15-923D4986F4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E5D-D62D-4EE1-975F-DCA82B636A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7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A1-DC8D-4466-AC15-923D4986F4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E5D-D62D-4EE1-975F-DCA82B636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1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A1-DC8D-4466-AC15-923D4986F4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E5D-D62D-4EE1-975F-DCA82B636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5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A1-DC8D-4466-AC15-923D4986F4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E5D-D62D-4EE1-975F-DCA82B636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7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A1-DC8D-4466-AC15-923D4986F4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E5D-D62D-4EE1-975F-DCA82B636A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A1-DC8D-4466-AC15-923D4986F4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E5D-D62D-4EE1-975F-DCA82B636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2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A1-DC8D-4466-AC15-923D4986F4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E5D-D62D-4EE1-975F-DCA82B636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8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A1-DC8D-4466-AC15-923D4986F4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E5D-D62D-4EE1-975F-DCA82B636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4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A1-DC8D-4466-AC15-923D4986F4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E5D-D62D-4EE1-975F-DCA82B636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00C11A1-DC8D-4466-AC15-923D4986F4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3C0E5D-D62D-4EE1-975F-DCA82B636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11A1-DC8D-4466-AC15-923D4986F4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0E5D-D62D-4EE1-975F-DCA82B636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1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0C11A1-DC8D-4466-AC15-923D4986F4A1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3C0E5D-D62D-4EE1-975F-DCA82B636A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44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cmd/gofmt/" TargetMode="External"/><Relationship Id="rId2" Type="http://schemas.openxmlformats.org/officeDocument/2006/relationships/hyperlink" Target="https://golang.org/d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ur.golang.org/" TargetMode="External"/><Relationship Id="rId5" Type="http://schemas.openxmlformats.org/officeDocument/2006/relationships/hyperlink" Target="https://github.com/golang/lint" TargetMode="External"/><Relationship Id="rId4" Type="http://schemas.openxmlformats.org/officeDocument/2006/relationships/hyperlink" Target="https://golang.org/cmd/ve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Introduction to RPC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Distributed Systems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47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423990"/>
            <a:ext cx="71247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8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5" y="1266825"/>
            <a:ext cx="62007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1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90" y="2371725"/>
            <a:ext cx="78962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0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157290"/>
            <a:ext cx="63817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3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5" y="1181100"/>
            <a:ext cx="66198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1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457325"/>
            <a:ext cx="66484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40" y="1309690"/>
            <a:ext cx="70199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6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5" y="914400"/>
            <a:ext cx="65436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6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5" y="1195390"/>
            <a:ext cx="66579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6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7" y="2237855"/>
            <a:ext cx="7690981" cy="222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7" y="1214438"/>
            <a:ext cx="193357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9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900115" y="1196975"/>
          <a:ext cx="7024687" cy="358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Image" r:id="rId4" imgW="4025397" imgH="1726984" progId="PhotoshopElements.Image.2">
                  <p:embed/>
                </p:oleObj>
              </mc:Choice>
              <mc:Fallback>
                <p:oleObj name="Image" r:id="rId4" imgW="4025397" imgH="1726984" progId="PhotoshopElements.Image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5" y="1196975"/>
                        <a:ext cx="7024687" cy="358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4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Exercises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distributed application which generates and displays current time in several machines, 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object/procedure/node generates the current time and displays it on local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two/more client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objects/procedures/nodes get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to be displayed from the server, and display it in digital mode/per second or analogue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mode/per minute.</a:t>
            </a:r>
          </a:p>
          <a:p>
            <a:pPr marL="201168" lvl="1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handle: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delay between client and server.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authorized clients could get time from server.</a:t>
            </a:r>
          </a:p>
        </p:txBody>
      </p:sp>
    </p:spTree>
    <p:extLst>
      <p:ext uri="{BB962C8B-B14F-4D97-AF65-F5344CB8AC3E}">
        <p14:creationId xmlns:p14="http://schemas.microsoft.com/office/powerpoint/2010/main" val="22555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use Go language!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(learn it)</a:t>
            </a:r>
          </a:p>
          <a:p>
            <a:pPr lvl="2"/>
            <a:r>
              <a:rPr lang="en-US" altLang="zh-CN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Subsequent assignments will also be implemented in Go</a:t>
            </a:r>
            <a:endParaRPr lang="en-US" altLang="zh-CN" b="1" i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 coupling between client and server during developing.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 coupling between client and server at runtime, say, against fixed machines, fixed number of clients, etc.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clients may submit requests to the server simultaneously.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76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wo-SN" altLang="zh-CN" b="1" dirty="0"/>
              <a:t>Go Installation</a:t>
            </a:r>
          </a:p>
          <a:p>
            <a:pPr lvl="1"/>
            <a:r>
              <a:rPr lang="en-US" altLang="zh-CN" dirty="0"/>
              <a:t>You will need a working Go environment for the assignments. Your version should be at least Go 1.5.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There </a:t>
            </a:r>
            <a:r>
              <a:rPr lang="en-US" altLang="zh-CN" dirty="0"/>
              <a:t>are instructions to install from source or with a package installer for several operating systems at Google's Go site: </a:t>
            </a:r>
            <a:r>
              <a:rPr lang="en-US" altLang="zh-CN" u="sng" dirty="0">
                <a:hlinkClick r:id="rId2"/>
              </a:rPr>
              <a:t>golang.org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wo-SN" altLang="zh-CN" b="1" dirty="0"/>
              <a:t>Tools</a:t>
            </a:r>
          </a:p>
          <a:p>
            <a:pPr lvl="1"/>
            <a:r>
              <a:rPr lang="en-US" altLang="zh-CN" dirty="0"/>
              <a:t> </a:t>
            </a:r>
            <a:r>
              <a:rPr lang="en-US" altLang="zh-CN" dirty="0" smtClean="0"/>
              <a:t>Three useful </a:t>
            </a:r>
            <a:r>
              <a:rPr lang="en-US" altLang="zh-CN" dirty="0"/>
              <a:t>tools in the Go ecosystem </a:t>
            </a:r>
            <a:r>
              <a:rPr lang="en-US" altLang="zh-CN" dirty="0" smtClean="0"/>
              <a:t>:</a:t>
            </a:r>
            <a:r>
              <a:rPr lang="en-US" altLang="zh-CN" dirty="0"/>
              <a:t> </a:t>
            </a:r>
            <a:r>
              <a:rPr lang="en-US" altLang="zh-CN" dirty="0" smtClean="0"/>
              <a:t>Go </a:t>
            </a:r>
            <a:r>
              <a:rPr lang="en-US" altLang="zh-CN" dirty="0" err="1" smtClean="0"/>
              <a:t>fmt</a:t>
            </a:r>
            <a:r>
              <a:rPr lang="en-US" altLang="zh-CN" dirty="0"/>
              <a:t> (</a:t>
            </a:r>
            <a:r>
              <a:rPr lang="en-US" altLang="zh-CN" dirty="0">
                <a:hlinkClick r:id="rId3"/>
              </a:rPr>
              <a:t>https://golang.org/cmd/gofmt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) , Go vet (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golang.org/cmd/vet</a:t>
            </a:r>
            <a:r>
              <a:rPr lang="en-US" altLang="zh-CN" dirty="0" smtClean="0"/>
              <a:t> ), and </a:t>
            </a:r>
            <a:r>
              <a:rPr lang="en-US" altLang="zh-CN" dirty="0" err="1" smtClean="0"/>
              <a:t>Golint</a:t>
            </a:r>
            <a:r>
              <a:rPr lang="en-US" altLang="zh-CN" dirty="0"/>
              <a:t> (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github.com/golang/lint</a:t>
            </a:r>
            <a:r>
              <a:rPr lang="en-US" altLang="zh-CN" dirty="0" smtClean="0"/>
              <a:t> ).</a:t>
            </a:r>
          </a:p>
          <a:p>
            <a:r>
              <a:rPr lang="en-US" altLang="zh-CN" b="1" dirty="0"/>
              <a:t>Go tutorial</a:t>
            </a:r>
          </a:p>
          <a:p>
            <a:pPr lvl="1"/>
            <a:r>
              <a:rPr lang="wo-SN" altLang="zh-CN" dirty="0" smtClean="0"/>
              <a:t>(</a:t>
            </a:r>
            <a:r>
              <a:rPr lang="wo-SN" altLang="zh-CN" dirty="0">
                <a:hlinkClick r:id="rId6"/>
              </a:rPr>
              <a:t>https://tour.golang.org</a:t>
            </a:r>
            <a:r>
              <a:rPr lang="wo-SN" altLang="zh-CN" dirty="0" smtClean="0"/>
              <a:t>), </a:t>
            </a:r>
            <a:r>
              <a:rPr lang="wo-SN" altLang="zh-CN" b="1" i="1" dirty="0" smtClean="0">
                <a:solidFill>
                  <a:schemeClr val="accent2"/>
                </a:solidFill>
              </a:rPr>
              <a:t>go through it</a:t>
            </a:r>
            <a:r>
              <a:rPr lang="wo-SN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608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邮件标题格式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MG/F123WXYZ+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+DisEX01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）附件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格式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报告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，代码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rar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文件名：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MG/F123WXYZ+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DisEX01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）报告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内容与格式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详细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说明如何达到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目标：背景简述、系统分析与设计、实现演示、总结；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杜绝任何形式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的代码拷贝与报告抄袭，遵循学术规范。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）本作业占总成绩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未按照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中格式要求的，每项扣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分；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未按照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中格式要求的，扣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分；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未遵守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的，取消本课程成绩。</a:t>
            </a:r>
            <a:endParaRPr lang="en-US" altLang="zh-C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）提交邮箱：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nju_dissys2017@sina.com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，截止日期：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56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262063"/>
            <a:ext cx="79644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4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04" y="893143"/>
            <a:ext cx="6845996" cy="481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8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83" y="1227552"/>
            <a:ext cx="6681408" cy="393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9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49" y="1108162"/>
            <a:ext cx="79248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9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40" y="1414465"/>
            <a:ext cx="67151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5" y="1557340"/>
            <a:ext cx="64293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233490"/>
            <a:ext cx="58483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7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374</TotalTime>
  <Words>319</Words>
  <Application>Microsoft Office PowerPoint</Application>
  <PresentationFormat>全屏显示(4:3)</PresentationFormat>
  <Paragraphs>57</Paragraphs>
  <Slides>23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回顾</vt:lpstr>
      <vt:lpstr>Image</vt:lpstr>
      <vt:lpstr>Introduction to RPC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Exercises</vt:lpstr>
      <vt:lpstr>Other requirements</vt:lpstr>
      <vt:lpstr>Setup</vt:lpstr>
      <vt:lpstr>作业说明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RPC</dc:title>
  <dc:creator>Zhuzhong Qian</dc:creator>
  <cp:lastModifiedBy>zhang</cp:lastModifiedBy>
  <cp:revision>65</cp:revision>
  <dcterms:created xsi:type="dcterms:W3CDTF">2015-10-24T01:41:35Z</dcterms:created>
  <dcterms:modified xsi:type="dcterms:W3CDTF">2017-10-16T00:17:15Z</dcterms:modified>
</cp:coreProperties>
</file>