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80000"/>
      </a:lnSpc>
      <a:spcBef>
        <a:spcPts val="400"/>
      </a:spcBef>
      <a:spcAft>
        <a:spcPts val="0"/>
      </a:spcAft>
      <a:buClrTx/>
      <a:buSzTx/>
      <a:buFontTx/>
      <a:buNone/>
      <a:tabLst>
        <a:tab pos="812800" algn="l"/>
      </a:tabLst>
      <a:defRPr b="0" baseline="0" cap="none" i="0" spc="-26" strike="noStrike" sz="2600" u="none" kumimoji="0" normalizeH="0">
        <a:ln>
          <a:noFill/>
        </a:ln>
        <a:solidFill>
          <a:srgbClr val="000000"/>
        </a:solidFill>
        <a:effectLst/>
        <a:uFillTx/>
        <a:latin typeface="Graphik Compact Regular"/>
        <a:ea typeface="Graphik Compact Regular"/>
        <a:cs typeface="Graphik Compact Regular"/>
        <a:sym typeface="Graphik Compact Regular"/>
      </a:defRPr>
    </a:lvl1pPr>
    <a:lvl2pPr marL="0" marR="0" indent="457200" algn="ctr" defTabSz="821531" rtl="0" fontAlgn="auto" latinLnBrk="0" hangingPunct="0">
      <a:lnSpc>
        <a:spcPct val="80000"/>
      </a:lnSpc>
      <a:spcBef>
        <a:spcPts val="400"/>
      </a:spcBef>
      <a:spcAft>
        <a:spcPts val="0"/>
      </a:spcAft>
      <a:buClrTx/>
      <a:buSzTx/>
      <a:buFontTx/>
      <a:buNone/>
      <a:tabLst>
        <a:tab pos="812800" algn="l"/>
      </a:tabLst>
      <a:defRPr b="0" baseline="0" cap="none" i="0" spc="-26" strike="noStrike" sz="2600" u="none" kumimoji="0" normalizeH="0">
        <a:ln>
          <a:noFill/>
        </a:ln>
        <a:solidFill>
          <a:srgbClr val="000000"/>
        </a:solidFill>
        <a:effectLst/>
        <a:uFillTx/>
        <a:latin typeface="Graphik Compact Regular"/>
        <a:ea typeface="Graphik Compact Regular"/>
        <a:cs typeface="Graphik Compact Regular"/>
        <a:sym typeface="Graphik Compact Regular"/>
      </a:defRPr>
    </a:lvl2pPr>
    <a:lvl3pPr marL="0" marR="0" indent="914400" algn="ctr" defTabSz="821531" rtl="0" fontAlgn="auto" latinLnBrk="0" hangingPunct="0">
      <a:lnSpc>
        <a:spcPct val="80000"/>
      </a:lnSpc>
      <a:spcBef>
        <a:spcPts val="400"/>
      </a:spcBef>
      <a:spcAft>
        <a:spcPts val="0"/>
      </a:spcAft>
      <a:buClrTx/>
      <a:buSzTx/>
      <a:buFontTx/>
      <a:buNone/>
      <a:tabLst>
        <a:tab pos="812800" algn="l"/>
      </a:tabLst>
      <a:defRPr b="0" baseline="0" cap="none" i="0" spc="-26" strike="noStrike" sz="2600" u="none" kumimoji="0" normalizeH="0">
        <a:ln>
          <a:noFill/>
        </a:ln>
        <a:solidFill>
          <a:srgbClr val="000000"/>
        </a:solidFill>
        <a:effectLst/>
        <a:uFillTx/>
        <a:latin typeface="Graphik Compact Regular"/>
        <a:ea typeface="Graphik Compact Regular"/>
        <a:cs typeface="Graphik Compact Regular"/>
        <a:sym typeface="Graphik Compact Regular"/>
      </a:defRPr>
    </a:lvl3pPr>
    <a:lvl4pPr marL="0" marR="0" indent="1371600" algn="ctr" defTabSz="821531" rtl="0" fontAlgn="auto" latinLnBrk="0" hangingPunct="0">
      <a:lnSpc>
        <a:spcPct val="80000"/>
      </a:lnSpc>
      <a:spcBef>
        <a:spcPts val="400"/>
      </a:spcBef>
      <a:spcAft>
        <a:spcPts val="0"/>
      </a:spcAft>
      <a:buClrTx/>
      <a:buSzTx/>
      <a:buFontTx/>
      <a:buNone/>
      <a:tabLst>
        <a:tab pos="812800" algn="l"/>
      </a:tabLst>
      <a:defRPr b="0" baseline="0" cap="none" i="0" spc="-26" strike="noStrike" sz="2600" u="none" kumimoji="0" normalizeH="0">
        <a:ln>
          <a:noFill/>
        </a:ln>
        <a:solidFill>
          <a:srgbClr val="000000"/>
        </a:solidFill>
        <a:effectLst/>
        <a:uFillTx/>
        <a:latin typeface="Graphik Compact Regular"/>
        <a:ea typeface="Graphik Compact Regular"/>
        <a:cs typeface="Graphik Compact Regular"/>
        <a:sym typeface="Graphik Compact Regular"/>
      </a:defRPr>
    </a:lvl4pPr>
    <a:lvl5pPr marL="0" marR="0" indent="1828800" algn="ctr" defTabSz="821531" rtl="0" fontAlgn="auto" latinLnBrk="0" hangingPunct="0">
      <a:lnSpc>
        <a:spcPct val="80000"/>
      </a:lnSpc>
      <a:spcBef>
        <a:spcPts val="400"/>
      </a:spcBef>
      <a:spcAft>
        <a:spcPts val="0"/>
      </a:spcAft>
      <a:buClrTx/>
      <a:buSzTx/>
      <a:buFontTx/>
      <a:buNone/>
      <a:tabLst>
        <a:tab pos="812800" algn="l"/>
      </a:tabLst>
      <a:defRPr b="0" baseline="0" cap="none" i="0" spc="-26" strike="noStrike" sz="2600" u="none" kumimoji="0" normalizeH="0">
        <a:ln>
          <a:noFill/>
        </a:ln>
        <a:solidFill>
          <a:srgbClr val="000000"/>
        </a:solidFill>
        <a:effectLst/>
        <a:uFillTx/>
        <a:latin typeface="Graphik Compact Regular"/>
        <a:ea typeface="Graphik Compact Regular"/>
        <a:cs typeface="Graphik Compact Regular"/>
        <a:sym typeface="Graphik Compact Regular"/>
      </a:defRPr>
    </a:lvl5pPr>
    <a:lvl6pPr marL="0" marR="0" indent="2286000" algn="ctr" defTabSz="821531" rtl="0" fontAlgn="auto" latinLnBrk="0" hangingPunct="0">
      <a:lnSpc>
        <a:spcPct val="80000"/>
      </a:lnSpc>
      <a:spcBef>
        <a:spcPts val="400"/>
      </a:spcBef>
      <a:spcAft>
        <a:spcPts val="0"/>
      </a:spcAft>
      <a:buClrTx/>
      <a:buSzTx/>
      <a:buFontTx/>
      <a:buNone/>
      <a:tabLst>
        <a:tab pos="812800" algn="l"/>
      </a:tabLst>
      <a:defRPr b="0" baseline="0" cap="none" i="0" spc="-26" strike="noStrike" sz="2600" u="none" kumimoji="0" normalizeH="0">
        <a:ln>
          <a:noFill/>
        </a:ln>
        <a:solidFill>
          <a:srgbClr val="000000"/>
        </a:solidFill>
        <a:effectLst/>
        <a:uFillTx/>
        <a:latin typeface="Graphik Compact Regular"/>
        <a:ea typeface="Graphik Compact Regular"/>
        <a:cs typeface="Graphik Compact Regular"/>
        <a:sym typeface="Graphik Compact Regular"/>
      </a:defRPr>
    </a:lvl6pPr>
    <a:lvl7pPr marL="0" marR="0" indent="2743200" algn="ctr" defTabSz="821531" rtl="0" fontAlgn="auto" latinLnBrk="0" hangingPunct="0">
      <a:lnSpc>
        <a:spcPct val="80000"/>
      </a:lnSpc>
      <a:spcBef>
        <a:spcPts val="400"/>
      </a:spcBef>
      <a:spcAft>
        <a:spcPts val="0"/>
      </a:spcAft>
      <a:buClrTx/>
      <a:buSzTx/>
      <a:buFontTx/>
      <a:buNone/>
      <a:tabLst>
        <a:tab pos="812800" algn="l"/>
      </a:tabLst>
      <a:defRPr b="0" baseline="0" cap="none" i="0" spc="-26" strike="noStrike" sz="2600" u="none" kumimoji="0" normalizeH="0">
        <a:ln>
          <a:noFill/>
        </a:ln>
        <a:solidFill>
          <a:srgbClr val="000000"/>
        </a:solidFill>
        <a:effectLst/>
        <a:uFillTx/>
        <a:latin typeface="Graphik Compact Regular"/>
        <a:ea typeface="Graphik Compact Regular"/>
        <a:cs typeface="Graphik Compact Regular"/>
        <a:sym typeface="Graphik Compact Regular"/>
      </a:defRPr>
    </a:lvl7pPr>
    <a:lvl8pPr marL="0" marR="0" indent="3200400" algn="ctr" defTabSz="821531" rtl="0" fontAlgn="auto" latinLnBrk="0" hangingPunct="0">
      <a:lnSpc>
        <a:spcPct val="80000"/>
      </a:lnSpc>
      <a:spcBef>
        <a:spcPts val="400"/>
      </a:spcBef>
      <a:spcAft>
        <a:spcPts val="0"/>
      </a:spcAft>
      <a:buClrTx/>
      <a:buSzTx/>
      <a:buFontTx/>
      <a:buNone/>
      <a:tabLst>
        <a:tab pos="812800" algn="l"/>
      </a:tabLst>
      <a:defRPr b="0" baseline="0" cap="none" i="0" spc="-26" strike="noStrike" sz="2600" u="none" kumimoji="0" normalizeH="0">
        <a:ln>
          <a:noFill/>
        </a:ln>
        <a:solidFill>
          <a:srgbClr val="000000"/>
        </a:solidFill>
        <a:effectLst/>
        <a:uFillTx/>
        <a:latin typeface="Graphik Compact Regular"/>
        <a:ea typeface="Graphik Compact Regular"/>
        <a:cs typeface="Graphik Compact Regular"/>
        <a:sym typeface="Graphik Compact Regular"/>
      </a:defRPr>
    </a:lvl8pPr>
    <a:lvl9pPr marL="0" marR="0" indent="3657600" algn="ctr" defTabSz="821531" rtl="0" fontAlgn="auto" latinLnBrk="0" hangingPunct="0">
      <a:lnSpc>
        <a:spcPct val="80000"/>
      </a:lnSpc>
      <a:spcBef>
        <a:spcPts val="400"/>
      </a:spcBef>
      <a:spcAft>
        <a:spcPts val="0"/>
      </a:spcAft>
      <a:buClrTx/>
      <a:buSzTx/>
      <a:buFontTx/>
      <a:buNone/>
      <a:tabLst>
        <a:tab pos="812800" algn="l"/>
      </a:tabLst>
      <a:defRPr b="0" baseline="0" cap="none" i="0" spc="-26" strike="noStrike" sz="2600" u="none" kumimoji="0" normalizeH="0">
        <a:ln>
          <a:noFill/>
        </a:ln>
        <a:solidFill>
          <a:srgbClr val="000000"/>
        </a:solidFill>
        <a:effectLst/>
        <a:uFillTx/>
        <a:latin typeface="Graphik Compact Regular"/>
        <a:ea typeface="Graphik Compact Regular"/>
        <a:cs typeface="Graphik Compact Regular"/>
        <a:sym typeface="Graphik Compac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4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EFA07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254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254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3712597"/>
              <a:satOff val="-23099"/>
              <a:lumOff val="5802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9BCEF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2871FF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D1F6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E7FE9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wholeTbl>
    <a:band2H>
      <a:tcTxStyle b="def" i="def"/>
      <a:tcStyle>
        <a:tcBdr/>
        <a:fill>
          <a:solidFill>
            <a:srgbClr val="EAEAEA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5" name="Shape 16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 Title</a:t>
            </a:r>
          </a:p>
        </p:txBody>
      </p:sp>
      <p:sp>
        <p:nvSpPr>
          <p:cNvPr id="12" name="Body Level One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Body Level One…"/>
          <p:cNvSpPr txBox="1"/>
          <p:nvPr>
            <p:ph type="body" sz="half" idx="1" hasCustomPrompt="1"/>
          </p:nvPr>
        </p:nvSpPr>
        <p:spPr>
          <a:xfrm>
            <a:off x="1298277" y="4927600"/>
            <a:ext cx="21863646" cy="3853767"/>
          </a:xfrm>
          <a:prstGeom prst="rect">
            <a:avLst/>
          </a:prstGeom>
        </p:spPr>
        <p:txBody>
          <a:bodyPr anchor="ctr"/>
          <a:lstStyle>
            <a:lvl1pPr algn="ctr" defTabSz="1160859">
              <a:defRPr b="1" spc="-408" sz="10200">
                <a:latin typeface="+mn-lt"/>
                <a:ea typeface="+mn-ea"/>
                <a:cs typeface="+mn-cs"/>
                <a:sym typeface="Graphik"/>
              </a:defRPr>
            </a:lvl1pPr>
            <a:lvl2pPr algn="ctr" defTabSz="1160859">
              <a:defRPr b="1" spc="-408" sz="10200">
                <a:latin typeface="+mn-lt"/>
                <a:ea typeface="+mn-ea"/>
                <a:cs typeface="+mn-cs"/>
                <a:sym typeface="Graphik"/>
              </a:defRPr>
            </a:lvl2pPr>
            <a:lvl3pPr algn="ctr" defTabSz="1160859">
              <a:defRPr b="1" spc="-408" sz="10200">
                <a:latin typeface="+mn-lt"/>
                <a:ea typeface="+mn-ea"/>
                <a:cs typeface="+mn-cs"/>
                <a:sym typeface="Graphik"/>
              </a:defRPr>
            </a:lvl3pPr>
            <a:lvl4pPr algn="ctr" defTabSz="1160859">
              <a:defRPr b="1" spc="-408" sz="10200">
                <a:latin typeface="+mn-lt"/>
                <a:ea typeface="+mn-ea"/>
                <a:cs typeface="+mn-cs"/>
                <a:sym typeface="Graphik"/>
              </a:defRPr>
            </a:lvl4pPr>
            <a:lvl5pPr algn="ctr" defTabSz="1160859">
              <a:defRPr b="1" spc="-408" sz="10200">
                <a:latin typeface="+mn-lt"/>
                <a:ea typeface="+mn-ea"/>
                <a:cs typeface="+mn-cs"/>
                <a:sym typeface="Graphik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Fact information"/>
          <p:cNvSpPr txBox="1"/>
          <p:nvPr>
            <p:ph type="body" sz="quarter" idx="21" hasCustomPrompt="1"/>
          </p:nvPr>
        </p:nvSpPr>
        <p:spPr>
          <a:xfrm>
            <a:off x="1295400" y="8117284"/>
            <a:ext cx="21869400" cy="592456"/>
          </a:xfrm>
          <a:prstGeom prst="rect">
            <a:avLst/>
          </a:prstGeom>
        </p:spPr>
        <p:txBody>
          <a:bodyPr/>
          <a:lstStyle>
            <a:lvl1pPr algn="ctr" defTabSz="490727">
              <a:spcBef>
                <a:spcPts val="2600"/>
              </a:spcBef>
              <a:defRPr spc="-88" sz="2940"/>
            </a:lvl1pPr>
          </a:lstStyle>
          <a:p>
            <a:pPr/>
            <a:r>
              <a:t>Fact information</a:t>
            </a:r>
          </a:p>
        </p:txBody>
      </p:sp>
      <p:sp>
        <p:nvSpPr>
          <p:cNvPr id="119" name="Body Level One…"/>
          <p:cNvSpPr txBox="1"/>
          <p:nvPr>
            <p:ph type="body" sz="half" idx="1" hasCustomPrompt="1"/>
          </p:nvPr>
        </p:nvSpPr>
        <p:spPr>
          <a:xfrm>
            <a:off x="1295400" y="3587043"/>
            <a:ext cx="21869400" cy="4730168"/>
          </a:xfrm>
          <a:prstGeom prst="rect">
            <a:avLst/>
          </a:prstGeom>
        </p:spPr>
        <p:txBody>
          <a:bodyPr anchor="b"/>
          <a:lstStyle>
            <a:lvl1pPr algn="ctr" defTabSz="825500">
              <a:lnSpc>
                <a:spcPct val="70000"/>
              </a:lnSpc>
              <a:defRPr b="1" spc="-448" sz="22400">
                <a:latin typeface="+mn-lt"/>
                <a:ea typeface="+mn-ea"/>
                <a:cs typeface="+mn-cs"/>
                <a:sym typeface="Graphik"/>
              </a:defRPr>
            </a:lvl1pPr>
            <a:lvl2pPr algn="ctr" defTabSz="825500">
              <a:lnSpc>
                <a:spcPct val="70000"/>
              </a:lnSpc>
              <a:defRPr b="1" spc="-448" sz="22400">
                <a:latin typeface="+mn-lt"/>
                <a:ea typeface="+mn-ea"/>
                <a:cs typeface="+mn-cs"/>
                <a:sym typeface="Graphik"/>
              </a:defRPr>
            </a:lvl2pPr>
            <a:lvl3pPr algn="ctr" defTabSz="825500">
              <a:lnSpc>
                <a:spcPct val="70000"/>
              </a:lnSpc>
              <a:defRPr b="1" spc="-448" sz="22400">
                <a:latin typeface="+mn-lt"/>
                <a:ea typeface="+mn-ea"/>
                <a:cs typeface="+mn-cs"/>
                <a:sym typeface="Graphik"/>
              </a:defRPr>
            </a:lvl3pPr>
            <a:lvl4pPr algn="ctr" defTabSz="825500">
              <a:lnSpc>
                <a:spcPct val="70000"/>
              </a:lnSpc>
              <a:defRPr b="1" spc="-448" sz="22400">
                <a:latin typeface="+mn-lt"/>
                <a:ea typeface="+mn-ea"/>
                <a:cs typeface="+mn-cs"/>
                <a:sym typeface="Graphik"/>
              </a:defRPr>
            </a:lvl4pPr>
            <a:lvl5pPr algn="ctr" defTabSz="825500">
              <a:lnSpc>
                <a:spcPct val="70000"/>
              </a:lnSpc>
              <a:defRPr b="1" spc="-448" sz="22400">
                <a:latin typeface="+mn-lt"/>
                <a:ea typeface="+mn-ea"/>
                <a:cs typeface="+mn-cs"/>
                <a:sym typeface="Graphik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0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3300"/>
              </a:spcBef>
              <a:tabLst/>
              <a:defRPr spc="-44" sz="2200"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121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3300"/>
              </a:spcBef>
              <a:tabLst/>
              <a:defRPr spc="-44" sz="2200"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1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Attribution"/>
          <p:cNvSpPr txBox="1"/>
          <p:nvPr>
            <p:ph type="body" sz="quarter" idx="21" hasCustomPrompt="1"/>
          </p:nvPr>
        </p:nvSpPr>
        <p:spPr>
          <a:xfrm>
            <a:off x="2252674" y="10353079"/>
            <a:ext cx="20691414" cy="567945"/>
          </a:xfrm>
          <a:prstGeom prst="rect">
            <a:avLst/>
          </a:prstGeom>
        </p:spPr>
        <p:txBody>
          <a:bodyPr/>
          <a:lstStyle>
            <a:lvl1pPr defTabSz="584200">
              <a:defRPr spc="-84" sz="2800"/>
            </a:lvl1pPr>
          </a:lstStyle>
          <a:p>
            <a:pPr/>
            <a:r>
              <a:t>Attribution </a:t>
            </a:r>
          </a:p>
        </p:txBody>
      </p:sp>
      <p:sp>
        <p:nvSpPr>
          <p:cNvPr id="130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3300"/>
              </a:spcBef>
              <a:tabLst/>
              <a:defRPr spc="-44" sz="2200"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131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3300"/>
              </a:spcBef>
              <a:tabLst/>
              <a:defRPr spc="-44" sz="2200"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132" name="Body Level One…"/>
          <p:cNvSpPr txBox="1"/>
          <p:nvPr>
            <p:ph type="body" sz="half" idx="1" hasCustomPrompt="1"/>
          </p:nvPr>
        </p:nvSpPr>
        <p:spPr>
          <a:xfrm>
            <a:off x="1439912" y="4332885"/>
            <a:ext cx="21504176" cy="5497468"/>
          </a:xfrm>
          <a:prstGeom prst="rect">
            <a:avLst/>
          </a:prstGeom>
        </p:spPr>
        <p:txBody>
          <a:bodyPr anchor="b"/>
          <a:lstStyle>
            <a:lvl1pPr marL="714375" indent="-714375" defTabSz="1160859">
              <a:lnSpc>
                <a:spcPct val="70000"/>
              </a:lnSpc>
              <a:defRPr b="1" i="1" spc="-532" sz="13300">
                <a:latin typeface="+mn-lt"/>
                <a:ea typeface="+mn-ea"/>
                <a:cs typeface="+mn-cs"/>
                <a:sym typeface="Graphik"/>
              </a:defRPr>
            </a:lvl1pPr>
            <a:lvl2pPr marL="714375" indent="-257175" defTabSz="1160859">
              <a:lnSpc>
                <a:spcPct val="70000"/>
              </a:lnSpc>
              <a:defRPr b="1" i="1" spc="-532" sz="13300">
                <a:latin typeface="+mn-lt"/>
                <a:ea typeface="+mn-ea"/>
                <a:cs typeface="+mn-cs"/>
                <a:sym typeface="Graphik"/>
              </a:defRPr>
            </a:lvl2pPr>
            <a:lvl3pPr marL="714375" indent="200025" defTabSz="1160859">
              <a:lnSpc>
                <a:spcPct val="70000"/>
              </a:lnSpc>
              <a:defRPr b="1" i="1" spc="-532" sz="13300">
                <a:latin typeface="+mn-lt"/>
                <a:ea typeface="+mn-ea"/>
                <a:cs typeface="+mn-cs"/>
                <a:sym typeface="Graphik"/>
              </a:defRPr>
            </a:lvl3pPr>
            <a:lvl4pPr marL="714375" indent="657225" defTabSz="1160859">
              <a:lnSpc>
                <a:spcPct val="70000"/>
              </a:lnSpc>
              <a:defRPr b="1" i="1" spc="-532" sz="13300">
                <a:latin typeface="+mn-lt"/>
                <a:ea typeface="+mn-ea"/>
                <a:cs typeface="+mn-cs"/>
                <a:sym typeface="Graphik"/>
              </a:defRPr>
            </a:lvl4pPr>
            <a:lvl5pPr marL="714375" indent="1114425" defTabSz="1160859">
              <a:lnSpc>
                <a:spcPct val="70000"/>
              </a:lnSpc>
              <a:defRPr b="1" i="1" spc="-532" sz="13300">
                <a:latin typeface="+mn-lt"/>
                <a:ea typeface="+mn-ea"/>
                <a:cs typeface="+mn-cs"/>
                <a:sym typeface="Graphik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ide view of a person wearing a yellow hooded jacket in front of yellow shutters"/>
          <p:cNvSpPr/>
          <p:nvPr>
            <p:ph type="pic" idx="21"/>
          </p:nvPr>
        </p:nvSpPr>
        <p:spPr>
          <a:xfrm>
            <a:off x="4076700" y="-3937000"/>
            <a:ext cx="26492200" cy="176614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1" name="View of the back of a person with a yellow top looking through an opening in a stone wall"/>
          <p:cNvSpPr/>
          <p:nvPr>
            <p:ph type="pic" sz="half" idx="22"/>
          </p:nvPr>
        </p:nvSpPr>
        <p:spPr>
          <a:xfrm>
            <a:off x="-1" y="-525805"/>
            <a:ext cx="12065001" cy="778261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2" name="Person with a big smile wearing a blue top in front of a blue wall"/>
          <p:cNvSpPr/>
          <p:nvPr>
            <p:ph type="pic" sz="half" idx="23"/>
          </p:nvPr>
        </p:nvSpPr>
        <p:spPr>
          <a:xfrm>
            <a:off x="-1" y="6384784"/>
            <a:ext cx="12065001" cy="804823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erson in blue jeans and a denim jacket against a solid red and purple wall"/>
          <p:cNvSpPr/>
          <p:nvPr>
            <p:ph type="pic" idx="21"/>
          </p:nvPr>
        </p:nvSpPr>
        <p:spPr>
          <a:xfrm>
            <a:off x="0" y="-1266000"/>
            <a:ext cx="24384000" cy="162480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miling person wearing sunglasses and a yellow top against a teal background"/>
          <p:cNvSpPr/>
          <p:nvPr>
            <p:ph type="pic" idx="21"/>
          </p:nvPr>
        </p:nvSpPr>
        <p:spPr>
          <a:xfrm>
            <a:off x="-685800" y="-6146800"/>
            <a:ext cx="34201100" cy="2008998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Presentation Title"/>
          <p:cNvSpPr txBox="1"/>
          <p:nvPr>
            <p:ph type="title" hasCustomPrompt="1"/>
          </p:nvPr>
        </p:nvSpPr>
        <p:spPr>
          <a:xfrm>
            <a:off x="1295400" y="4384675"/>
            <a:ext cx="21869400" cy="4699000"/>
          </a:xfrm>
          <a:prstGeom prst="rect">
            <a:avLst/>
          </a:prstGeom>
        </p:spPr>
        <p:txBody>
          <a:bodyPr/>
          <a:lstStyle/>
          <a:p>
            <a:pPr/>
            <a:r>
              <a:t>Presentation Title</a:t>
            </a:r>
          </a:p>
        </p:txBody>
      </p:sp>
      <p:sp>
        <p:nvSpPr>
          <p:cNvPr id="22" name="Body Level One…"/>
          <p:cNvSpPr txBox="1"/>
          <p:nvPr>
            <p:ph type="body" sz="quarter" idx="1" hasCustomPrompt="1"/>
          </p:nvPr>
        </p:nvSpPr>
        <p:spPr>
          <a:xfrm>
            <a:off x="1295400" y="9268776"/>
            <a:ext cx="21869400" cy="1422714"/>
          </a:xfrm>
          <a:prstGeom prst="rect">
            <a:avLst/>
          </a:prstGeom>
        </p:spPr>
        <p:txBody>
          <a:bodyPr/>
          <a:lstStyle/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ide view of a person wearing a yellow hooded jacket in front of yellow shutters"/>
          <p:cNvSpPr/>
          <p:nvPr>
            <p:ph type="pic" idx="21"/>
          </p:nvPr>
        </p:nvSpPr>
        <p:spPr>
          <a:xfrm>
            <a:off x="8922063" y="-1"/>
            <a:ext cx="20573998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1" name="Slide Title"/>
          <p:cNvSpPr txBox="1"/>
          <p:nvPr>
            <p:ph type="title" hasCustomPrompt="1"/>
          </p:nvPr>
        </p:nvSpPr>
        <p:spPr>
          <a:xfrm>
            <a:off x="1295400" y="3743016"/>
            <a:ext cx="11442700" cy="5334001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32" name="Body Level One…"/>
          <p:cNvSpPr txBox="1"/>
          <p:nvPr>
            <p:ph type="body" sz="quarter" idx="1" hasCustomPrompt="1"/>
          </p:nvPr>
        </p:nvSpPr>
        <p:spPr>
          <a:xfrm>
            <a:off x="1295400" y="9271000"/>
            <a:ext cx="11442700" cy="3175000"/>
          </a:xfrm>
          <a:prstGeom prst="rect">
            <a:avLst/>
          </a:prstGeom>
        </p:spPr>
        <p:txBody>
          <a:bodyPr/>
          <a:lstStyle/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Author and Date"/>
          <p:cNvSpPr txBox="1"/>
          <p:nvPr>
            <p:ph type="body" sz="quarter" idx="21" hasCustomPrompt="1"/>
          </p:nvPr>
        </p:nvSpPr>
        <p:spPr>
          <a:xfrm>
            <a:off x="1295400" y="12955885"/>
            <a:ext cx="21869400" cy="429261"/>
          </a:xfrm>
          <a:prstGeom prst="rect">
            <a:avLst/>
          </a:prstGeom>
        </p:spPr>
        <p:txBody>
          <a:bodyPr/>
          <a:lstStyle>
            <a:lvl1pPr defTabSz="584200">
              <a:spcBef>
                <a:spcPts val="3200"/>
              </a:spcBef>
              <a:defRPr spc="-59" sz="2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41" name="Slide Subtitle"/>
          <p:cNvSpPr txBox="1"/>
          <p:nvPr>
            <p:ph type="body" sz="quarter" idx="22" hasCustomPrompt="1"/>
          </p:nvPr>
        </p:nvSpPr>
        <p:spPr>
          <a:xfrm>
            <a:off x="1295400" y="3543455"/>
            <a:ext cx="21869400" cy="694056"/>
          </a:xfrm>
          <a:prstGeom prst="rect">
            <a:avLst/>
          </a:prstGeom>
        </p:spPr>
        <p:txBody>
          <a:bodyPr/>
          <a:lstStyle/>
          <a:p>
            <a:pPr/>
            <a:r>
              <a:t>Slide Subtitle</a:t>
            </a:r>
          </a:p>
        </p:txBody>
      </p:sp>
      <p:sp>
        <p:nvSpPr>
          <p:cNvPr id="42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3300"/>
              </a:spcBef>
              <a:tabLst/>
              <a:defRPr spc="-44" sz="2200"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43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3300"/>
              </a:spcBef>
              <a:tabLst/>
              <a:defRPr spc="-44" sz="2200"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44" name="Slide Title"/>
          <p:cNvSpPr txBox="1"/>
          <p:nvPr>
            <p:ph type="title" hasCustomPrompt="1"/>
          </p:nvPr>
        </p:nvSpPr>
        <p:spPr>
          <a:xfrm>
            <a:off x="1295400" y="1620697"/>
            <a:ext cx="21869400" cy="1778386"/>
          </a:xfrm>
          <a:prstGeom prst="rect">
            <a:avLst/>
          </a:prstGeom>
        </p:spPr>
        <p:txBody>
          <a:bodyPr anchor="t"/>
          <a:lstStyle>
            <a:lvl1pPr defTabSz="584200">
              <a:defRPr spc="-400" sz="10000"/>
            </a:lvl1pPr>
          </a:lstStyle>
          <a:p>
            <a:pPr/>
            <a:r>
              <a:t>Slide Title</a:t>
            </a:r>
          </a:p>
        </p:txBody>
      </p:sp>
      <p:sp>
        <p:nvSpPr>
          <p:cNvPr id="45" name="Body Level One…"/>
          <p:cNvSpPr txBox="1"/>
          <p:nvPr>
            <p:ph type="body" idx="1" hasCustomPrompt="1"/>
          </p:nvPr>
        </p:nvSpPr>
        <p:spPr>
          <a:xfrm>
            <a:off x="1295400" y="5270500"/>
            <a:ext cx="21869400" cy="7137400"/>
          </a:xfrm>
          <a:prstGeom prst="rect">
            <a:avLst/>
          </a:prstGeom>
        </p:spPr>
        <p:txBody>
          <a:bodyPr/>
          <a:lstStyle>
            <a:lvl1pPr defTabSz="584200">
              <a:spcBef>
                <a:spcPts val="3300"/>
              </a:spcBef>
              <a:defRPr cap="none" spc="0" sz="4000"/>
            </a:lvl1pPr>
            <a:lvl2pPr defTabSz="584200">
              <a:spcBef>
                <a:spcPts val="3300"/>
              </a:spcBef>
              <a:defRPr cap="none" spc="0" sz="4000"/>
            </a:lvl2pPr>
            <a:lvl3pPr defTabSz="584200">
              <a:spcBef>
                <a:spcPts val="3300"/>
              </a:spcBef>
              <a:defRPr cap="none" spc="0" sz="4000"/>
            </a:lvl3pPr>
            <a:lvl4pPr defTabSz="584200">
              <a:spcBef>
                <a:spcPts val="3300"/>
              </a:spcBef>
              <a:defRPr cap="none" spc="0" sz="4000"/>
            </a:lvl4pPr>
            <a:lvl5pPr defTabSz="584200">
              <a:spcBef>
                <a:spcPts val="3300"/>
              </a:spcBef>
              <a:defRPr cap="none" spc="0" sz="4000"/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xfrm>
            <a:off x="22793706" y="12981031"/>
            <a:ext cx="361189" cy="40411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Author and Date"/>
          <p:cNvSpPr txBox="1"/>
          <p:nvPr>
            <p:ph type="body" sz="quarter" idx="21" hasCustomPrompt="1"/>
          </p:nvPr>
        </p:nvSpPr>
        <p:spPr>
          <a:xfrm>
            <a:off x="1295400" y="12955885"/>
            <a:ext cx="21869400" cy="429261"/>
          </a:xfrm>
          <a:prstGeom prst="rect">
            <a:avLst/>
          </a:prstGeom>
        </p:spPr>
        <p:txBody>
          <a:bodyPr/>
          <a:lstStyle>
            <a:lvl1pPr defTabSz="584200">
              <a:spcBef>
                <a:spcPts val="3200"/>
              </a:spcBef>
              <a:defRPr spc="-59" sz="2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54" name="Body Level One…"/>
          <p:cNvSpPr txBox="1"/>
          <p:nvPr>
            <p:ph type="body" idx="1" hasCustomPrompt="1"/>
          </p:nvPr>
        </p:nvSpPr>
        <p:spPr>
          <a:xfrm>
            <a:off x="1295400" y="5270500"/>
            <a:ext cx="21869400" cy="7135317"/>
          </a:xfrm>
          <a:prstGeom prst="rect">
            <a:avLst/>
          </a:prstGeom>
        </p:spPr>
        <p:txBody>
          <a:bodyPr numCol="2" spcCol="1093469"/>
          <a:lstStyle>
            <a:lvl1pPr defTabSz="584200">
              <a:spcBef>
                <a:spcPts val="3300"/>
              </a:spcBef>
              <a:defRPr cap="none" spc="0" sz="4000"/>
            </a:lvl1pPr>
            <a:lvl2pPr defTabSz="584200">
              <a:spcBef>
                <a:spcPts val="3300"/>
              </a:spcBef>
              <a:defRPr cap="none" spc="0" sz="4000"/>
            </a:lvl2pPr>
            <a:lvl3pPr defTabSz="584200">
              <a:spcBef>
                <a:spcPts val="3300"/>
              </a:spcBef>
              <a:defRPr cap="none" spc="0" sz="4000"/>
            </a:lvl3pPr>
            <a:lvl4pPr defTabSz="584200">
              <a:spcBef>
                <a:spcPts val="3300"/>
              </a:spcBef>
              <a:defRPr cap="none" spc="0" sz="4000"/>
            </a:lvl4pPr>
            <a:lvl5pPr defTabSz="584200">
              <a:spcBef>
                <a:spcPts val="3300"/>
              </a:spcBef>
              <a:defRPr cap="none" spc="0" sz="4000"/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5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3300"/>
              </a:spcBef>
              <a:tabLst/>
              <a:defRPr spc="-44" sz="2200"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56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3300"/>
              </a:spcBef>
              <a:tabLst/>
              <a:defRPr spc="-44" sz="2200"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erson with a big smile wearing a blue top in front of a blue wall"/>
          <p:cNvSpPr/>
          <p:nvPr>
            <p:ph type="pic" idx="21"/>
          </p:nvPr>
        </p:nvSpPr>
        <p:spPr>
          <a:xfrm>
            <a:off x="10236489" y="-1"/>
            <a:ext cx="2056146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5" name="Body Level One…"/>
          <p:cNvSpPr txBox="1"/>
          <p:nvPr>
            <p:ph type="body" sz="half" idx="1" hasCustomPrompt="1"/>
          </p:nvPr>
        </p:nvSpPr>
        <p:spPr>
          <a:xfrm>
            <a:off x="1295400" y="5257800"/>
            <a:ext cx="11442700" cy="6886575"/>
          </a:xfrm>
          <a:prstGeom prst="rect">
            <a:avLst/>
          </a:prstGeom>
        </p:spPr>
        <p:txBody>
          <a:bodyPr/>
          <a:lstStyle>
            <a:lvl1pPr defTabSz="584200">
              <a:spcBef>
                <a:spcPts val="3300"/>
              </a:spcBef>
              <a:defRPr cap="none" spc="0" sz="4000"/>
            </a:lvl1pPr>
            <a:lvl2pPr defTabSz="584200">
              <a:spcBef>
                <a:spcPts val="3300"/>
              </a:spcBef>
              <a:defRPr cap="none" spc="0" sz="4000"/>
            </a:lvl2pPr>
            <a:lvl3pPr defTabSz="584200">
              <a:spcBef>
                <a:spcPts val="3300"/>
              </a:spcBef>
              <a:defRPr cap="none" spc="0" sz="4000"/>
            </a:lvl3pPr>
            <a:lvl4pPr defTabSz="584200">
              <a:spcBef>
                <a:spcPts val="3300"/>
              </a:spcBef>
              <a:defRPr cap="none" spc="0" sz="4000"/>
            </a:lvl4pPr>
            <a:lvl5pPr defTabSz="584200">
              <a:spcBef>
                <a:spcPts val="3300"/>
              </a:spcBef>
              <a:defRPr cap="none" spc="0" sz="4000"/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6" name="Rectangle"/>
          <p:cNvSpPr/>
          <p:nvPr/>
        </p:nvSpPr>
        <p:spPr>
          <a:xfrm>
            <a:off x="0" y="990550"/>
            <a:ext cx="12538389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3300"/>
              </a:spcBef>
              <a:tabLst/>
              <a:defRPr spc="-44" sz="2200"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67" name="Author and Date"/>
          <p:cNvSpPr txBox="1"/>
          <p:nvPr>
            <p:ph type="body" sz="quarter" idx="22" hasCustomPrompt="1"/>
          </p:nvPr>
        </p:nvSpPr>
        <p:spPr>
          <a:xfrm>
            <a:off x="1295400" y="12955885"/>
            <a:ext cx="11442700" cy="429261"/>
          </a:xfrm>
          <a:prstGeom prst="rect">
            <a:avLst/>
          </a:prstGeom>
        </p:spPr>
        <p:txBody>
          <a:bodyPr/>
          <a:lstStyle>
            <a:lvl1pPr defTabSz="584200">
              <a:spcBef>
                <a:spcPts val="3200"/>
              </a:spcBef>
              <a:defRPr spc="-59" sz="2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68" name="Slide Title"/>
          <p:cNvSpPr txBox="1"/>
          <p:nvPr>
            <p:ph type="title" hasCustomPrompt="1"/>
          </p:nvPr>
        </p:nvSpPr>
        <p:spPr>
          <a:xfrm>
            <a:off x="1295400" y="1625600"/>
            <a:ext cx="11442700" cy="2466975"/>
          </a:xfrm>
          <a:prstGeom prst="rect">
            <a:avLst/>
          </a:prstGeom>
        </p:spPr>
        <p:txBody>
          <a:bodyPr anchor="t"/>
          <a:lstStyle>
            <a:lvl1pPr defTabSz="584200">
              <a:defRPr spc="-400" sz="10000"/>
            </a:lvl1pPr>
          </a:lstStyle>
          <a:p>
            <a:pPr/>
            <a:r>
              <a:t>Slide Title</a:t>
            </a:r>
          </a:p>
        </p:txBody>
      </p:sp>
      <p:sp>
        <p:nvSpPr>
          <p:cNvPr id="69" name="Slide Subtitle"/>
          <p:cNvSpPr txBox="1"/>
          <p:nvPr>
            <p:ph type="body" sz="quarter" idx="23" hasCustomPrompt="1"/>
          </p:nvPr>
        </p:nvSpPr>
        <p:spPr>
          <a:xfrm>
            <a:off x="1295400" y="4092575"/>
            <a:ext cx="11442701" cy="678372"/>
          </a:xfrm>
          <a:prstGeom prst="rect">
            <a:avLst/>
          </a:prstGeom>
        </p:spPr>
        <p:txBody>
          <a:bodyPr/>
          <a:lstStyle>
            <a:lvl1pPr defTabSz="566674">
              <a:defRPr spc="-101" sz="3395"/>
            </a:lvl1pPr>
          </a:lstStyle>
          <a:p>
            <a:pPr/>
            <a:r>
              <a:t>Slide Subtitle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ection Title"/>
          <p:cNvSpPr txBox="1"/>
          <p:nvPr>
            <p:ph type="title" hasCustomPrompt="1"/>
          </p:nvPr>
        </p:nvSpPr>
        <p:spPr>
          <a:xfrm>
            <a:off x="1295400" y="5404408"/>
            <a:ext cx="21869400" cy="2881785"/>
          </a:xfrm>
          <a:prstGeom prst="rect">
            <a:avLst/>
          </a:prstGeom>
        </p:spPr>
        <p:txBody>
          <a:bodyPr anchor="ctr"/>
          <a:lstStyle>
            <a:lvl1pPr defTabSz="825500">
              <a:defRPr spc="-408" sz="10200"/>
            </a:lvl1pPr>
          </a:lstStyle>
          <a:p>
            <a:pPr/>
            <a:r>
              <a:t>Section Title</a:t>
            </a: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Author and Date"/>
          <p:cNvSpPr txBox="1"/>
          <p:nvPr>
            <p:ph type="body" sz="quarter" idx="21" hasCustomPrompt="1"/>
          </p:nvPr>
        </p:nvSpPr>
        <p:spPr>
          <a:xfrm>
            <a:off x="1295400" y="12955885"/>
            <a:ext cx="21869400" cy="429261"/>
          </a:xfrm>
          <a:prstGeom prst="rect">
            <a:avLst/>
          </a:prstGeom>
        </p:spPr>
        <p:txBody>
          <a:bodyPr/>
          <a:lstStyle>
            <a:lvl1pPr defTabSz="584200">
              <a:spcBef>
                <a:spcPts val="3200"/>
              </a:spcBef>
              <a:defRPr spc="-59" sz="2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86" name="Slide Subtitle"/>
          <p:cNvSpPr txBox="1"/>
          <p:nvPr>
            <p:ph type="body" sz="quarter" idx="22" hasCustomPrompt="1"/>
          </p:nvPr>
        </p:nvSpPr>
        <p:spPr>
          <a:xfrm>
            <a:off x="1295400" y="3543455"/>
            <a:ext cx="21869400" cy="694056"/>
          </a:xfrm>
          <a:prstGeom prst="rect">
            <a:avLst/>
          </a:prstGeom>
        </p:spPr>
        <p:txBody>
          <a:bodyPr/>
          <a:lstStyle/>
          <a:p>
            <a:pPr/>
            <a:r>
              <a:t>Slide Subtitle </a:t>
            </a:r>
          </a:p>
        </p:txBody>
      </p:sp>
      <p:sp>
        <p:nvSpPr>
          <p:cNvPr id="87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3300"/>
              </a:spcBef>
              <a:tabLst/>
              <a:defRPr spc="-44" sz="2200"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88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3300"/>
              </a:spcBef>
              <a:tabLst/>
              <a:defRPr spc="-44" sz="2200"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89" name="Slide Title"/>
          <p:cNvSpPr txBox="1"/>
          <p:nvPr>
            <p:ph type="title" hasCustomPrompt="1"/>
          </p:nvPr>
        </p:nvSpPr>
        <p:spPr>
          <a:xfrm>
            <a:off x="1295400" y="1620697"/>
            <a:ext cx="21869400" cy="1778001"/>
          </a:xfrm>
          <a:prstGeom prst="rect">
            <a:avLst/>
          </a:prstGeom>
        </p:spPr>
        <p:txBody>
          <a:bodyPr anchor="t"/>
          <a:lstStyle>
            <a:lvl1pPr defTabSz="584200">
              <a:defRPr spc="-400" sz="10000"/>
            </a:lvl1pPr>
          </a:lstStyle>
          <a:p>
            <a:pPr/>
            <a:r>
              <a:t>Slide Title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Author and Date"/>
          <p:cNvSpPr txBox="1"/>
          <p:nvPr>
            <p:ph type="body" sz="quarter" idx="21" hasCustomPrompt="1"/>
          </p:nvPr>
        </p:nvSpPr>
        <p:spPr>
          <a:xfrm>
            <a:off x="1295400" y="12955885"/>
            <a:ext cx="21869400" cy="429261"/>
          </a:xfrm>
          <a:prstGeom prst="rect">
            <a:avLst/>
          </a:prstGeom>
        </p:spPr>
        <p:txBody>
          <a:bodyPr/>
          <a:lstStyle>
            <a:lvl1pPr defTabSz="584200">
              <a:spcBef>
                <a:spcPts val="3200"/>
              </a:spcBef>
              <a:defRPr spc="-59" sz="2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98" name="Agenda Subtitle"/>
          <p:cNvSpPr txBox="1"/>
          <p:nvPr>
            <p:ph type="body" sz="quarter" idx="22" hasCustomPrompt="1"/>
          </p:nvPr>
        </p:nvSpPr>
        <p:spPr>
          <a:xfrm>
            <a:off x="1295400" y="3543455"/>
            <a:ext cx="21869400" cy="694056"/>
          </a:xfrm>
          <a:prstGeom prst="rect">
            <a:avLst/>
          </a:prstGeom>
        </p:spPr>
        <p:txBody>
          <a:bodyPr/>
          <a:lstStyle/>
          <a:p>
            <a:pPr/>
            <a:r>
              <a:t>Agenda Subtitle</a:t>
            </a:r>
          </a:p>
        </p:txBody>
      </p:sp>
      <p:sp>
        <p:nvSpPr>
          <p:cNvPr id="99" name="Body Level One…"/>
          <p:cNvSpPr txBox="1"/>
          <p:nvPr>
            <p:ph type="body" idx="1" hasCustomPrompt="1"/>
          </p:nvPr>
        </p:nvSpPr>
        <p:spPr>
          <a:xfrm>
            <a:off x="1295400" y="5118100"/>
            <a:ext cx="21869400" cy="7137400"/>
          </a:xfrm>
          <a:prstGeom prst="rect">
            <a:avLst/>
          </a:prstGeom>
        </p:spPr>
        <p:txBody>
          <a:bodyPr/>
          <a:lstStyle>
            <a:lvl1pPr defTabSz="825500">
              <a:spcBef>
                <a:spcPts val="3200"/>
              </a:spcBef>
              <a:defRPr b="1" cap="none" spc="-53" sz="5400" u="sng">
                <a:latin typeface="+mn-lt"/>
                <a:ea typeface="+mn-ea"/>
                <a:cs typeface="+mn-cs"/>
                <a:sym typeface="Graphik"/>
              </a:defRPr>
            </a:lvl1pPr>
            <a:lvl2pPr defTabSz="825500">
              <a:spcBef>
                <a:spcPts val="3200"/>
              </a:spcBef>
              <a:defRPr b="1" cap="none" spc="-53" sz="5400" u="sng">
                <a:latin typeface="+mn-lt"/>
                <a:ea typeface="+mn-ea"/>
                <a:cs typeface="+mn-cs"/>
                <a:sym typeface="Graphik"/>
              </a:defRPr>
            </a:lvl2pPr>
            <a:lvl3pPr defTabSz="825500">
              <a:spcBef>
                <a:spcPts val="3200"/>
              </a:spcBef>
              <a:defRPr b="1" cap="none" spc="-53" sz="5400" u="sng">
                <a:latin typeface="+mn-lt"/>
                <a:ea typeface="+mn-ea"/>
                <a:cs typeface="+mn-cs"/>
                <a:sym typeface="Graphik"/>
              </a:defRPr>
            </a:lvl3pPr>
            <a:lvl4pPr defTabSz="825500">
              <a:spcBef>
                <a:spcPts val="3200"/>
              </a:spcBef>
              <a:defRPr b="1" cap="none" spc="-53" sz="5400" u="sng">
                <a:latin typeface="+mn-lt"/>
                <a:ea typeface="+mn-ea"/>
                <a:cs typeface="+mn-cs"/>
                <a:sym typeface="Graphik"/>
              </a:defRPr>
            </a:lvl4pPr>
            <a:lvl5pPr defTabSz="825500">
              <a:spcBef>
                <a:spcPts val="3200"/>
              </a:spcBef>
              <a:defRPr b="1" cap="none" spc="-53" sz="5400" u="sng">
                <a:latin typeface="+mn-lt"/>
                <a:ea typeface="+mn-ea"/>
                <a:cs typeface="+mn-cs"/>
                <a:sym typeface="Graphik"/>
              </a:defRPr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0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3300"/>
              </a:spcBef>
              <a:tabLst/>
              <a:defRPr spc="-44" sz="2200"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101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3300"/>
              </a:spcBef>
              <a:tabLst/>
              <a:defRPr spc="-44" sz="2200"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102" name="Agenda Title"/>
          <p:cNvSpPr txBox="1"/>
          <p:nvPr>
            <p:ph type="title" hasCustomPrompt="1"/>
          </p:nvPr>
        </p:nvSpPr>
        <p:spPr>
          <a:xfrm>
            <a:off x="1295400" y="1620697"/>
            <a:ext cx="21869400" cy="1778001"/>
          </a:xfrm>
          <a:prstGeom prst="rect">
            <a:avLst/>
          </a:prstGeom>
        </p:spPr>
        <p:txBody>
          <a:bodyPr anchor="t"/>
          <a:lstStyle>
            <a:lvl1pPr defTabSz="584200">
              <a:defRPr spc="-400" sz="10000"/>
            </a:lvl1pPr>
          </a:lstStyle>
          <a:p>
            <a:pPr/>
            <a:r>
              <a:t>Agenda Title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esentation Title"/>
          <p:cNvSpPr txBox="1"/>
          <p:nvPr>
            <p:ph type="title" hasCustomPrompt="1"/>
          </p:nvPr>
        </p:nvSpPr>
        <p:spPr>
          <a:xfrm>
            <a:off x="1298349" y="4384675"/>
            <a:ext cx="21869401" cy="469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Presentation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98349" y="9268776"/>
            <a:ext cx="21869401" cy="1402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22797516" y="12979146"/>
            <a:ext cx="361189" cy="40411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3428914">
              <a:lnSpc>
                <a:spcPct val="100000"/>
              </a:lnSpc>
              <a:spcBef>
                <a:spcPts val="0"/>
              </a:spcBef>
              <a:tabLst/>
              <a:defRPr spc="0" sz="1800">
                <a:latin typeface="+mn-lt"/>
                <a:ea typeface="+mn-ea"/>
                <a:cs typeface="+mn-cs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transition xmlns:p14="http://schemas.microsoft.com/office/powerpoint/2010/main" spd="med" advClick="1"/>
  <p:txStyles>
    <p:titleStyle>
      <a:lvl1pPr marL="0" marR="0" indent="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-665" strike="noStrike" sz="13300" u="none">
          <a:solidFill>
            <a:srgbClr val="000000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-665" strike="noStrike" sz="13300" u="none">
          <a:solidFill>
            <a:srgbClr val="000000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-665" strike="noStrike" sz="13300" u="none">
          <a:solidFill>
            <a:srgbClr val="000000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-665" strike="noStrike" sz="13300" u="none">
          <a:solidFill>
            <a:srgbClr val="000000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-665" strike="noStrike" sz="13300" u="none">
          <a:solidFill>
            <a:srgbClr val="000000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-665" strike="noStrike" sz="13300" u="none">
          <a:solidFill>
            <a:srgbClr val="000000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-665" strike="noStrike" sz="13300" u="none">
          <a:solidFill>
            <a:srgbClr val="000000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-665" strike="noStrike" sz="13300" u="none">
          <a:solidFill>
            <a:srgbClr val="000000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-665" strike="noStrike" sz="13300" u="none">
          <a:solidFill>
            <a:srgbClr val="000000"/>
          </a:solidFill>
          <a:uFillTx/>
          <a:latin typeface="+mn-lt"/>
          <a:ea typeface="+mn-ea"/>
          <a:cs typeface="+mn-cs"/>
          <a:sym typeface="Graphik"/>
        </a:defRPr>
      </a:lvl9pPr>
    </p:titleStyle>
    <p:body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4" strike="noStrike" sz="35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1pPr>
      <a:lvl2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4" strike="noStrike" sz="35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2pPr>
      <a:lvl3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4" strike="noStrike" sz="35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3pPr>
      <a:lvl4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4" strike="noStrike" sz="35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4pPr>
      <a:lvl5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4" strike="noStrike" sz="35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5pPr>
      <a:lvl6pPr marL="0" marR="0" indent="2286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4" strike="noStrike" sz="35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6pPr>
      <a:lvl7pPr marL="0" marR="0" indent="2743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4" strike="noStrike" sz="35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7pPr>
      <a:lvl8pPr marL="0" marR="0" indent="3200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4" strike="noStrike" sz="35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8pPr>
      <a:lvl9pPr marL="0" marR="0" indent="3657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4" strike="noStrike" sz="35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9pPr>
    </p:bodyStyle>
    <p:otherStyle>
      <a:lvl1pPr marL="0" marR="0" indent="0" algn="ctr" defTabSz="342891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342891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342891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342891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342891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342891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342891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342891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342891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2.png"/><Relationship Id="rId4" Type="http://schemas.openxmlformats.org/officeDocument/2006/relationships/hyperlink" Target="https://github.com/konnenhannaford/battle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ampleD. . . ."/>
          <p:cNvSpPr txBox="1"/>
          <p:nvPr>
            <p:ph type="ctrTitle"/>
          </p:nvPr>
        </p:nvSpPr>
        <p:spPr>
          <a:xfrm>
            <a:off x="1257300" y="-112178"/>
            <a:ext cx="21869400" cy="4699001"/>
          </a:xfrm>
          <a:prstGeom prst="rect">
            <a:avLst/>
          </a:prstGeom>
        </p:spPr>
        <p:txBody>
          <a:bodyPr/>
          <a:lstStyle/>
          <a:p>
            <a:pPr/>
            <a:r>
              <a:t>sampleD. </a:t>
            </a:r>
            <a:r>
              <a:rPr>
                <a:solidFill>
                  <a:srgbClr val="FFFFFF"/>
                </a:solidFill>
              </a:rPr>
              <a:t>. </a:t>
            </a:r>
            <a:r>
              <a:t>. </a:t>
            </a:r>
            <a:r>
              <a:rPr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168" name="A music remix competition"/>
          <p:cNvSpPr txBox="1"/>
          <p:nvPr>
            <p:ph type="subTitle" sz="quarter" idx="1"/>
          </p:nvPr>
        </p:nvSpPr>
        <p:spPr>
          <a:xfrm>
            <a:off x="3174041" y="4588487"/>
            <a:ext cx="21869401" cy="1402243"/>
          </a:xfrm>
          <a:prstGeom prst="rect">
            <a:avLst/>
          </a:prstGeom>
        </p:spPr>
        <p:txBody>
          <a:bodyPr/>
          <a:lstStyle/>
          <a:p>
            <a:pPr/>
            <a:r>
              <a:t>A music remix competition </a:t>
            </a:r>
          </a:p>
        </p:txBody>
      </p:sp>
      <p:pic>
        <p:nvPicPr>
          <p:cNvPr id="169" name="akai1-gh-1280x1280.png" descr="akai1-gh-1280x128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178232" y="4344263"/>
            <a:ext cx="9786085" cy="9786085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By Konnen Hannaford"/>
          <p:cNvSpPr txBox="1"/>
          <p:nvPr/>
        </p:nvSpPr>
        <p:spPr>
          <a:xfrm>
            <a:off x="4864118" y="5128876"/>
            <a:ext cx="21869401" cy="1402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584200">
              <a:lnSpc>
                <a:spcPct val="100000"/>
              </a:lnSpc>
              <a:spcBef>
                <a:spcPts val="0"/>
              </a:spcBef>
              <a:tabLst/>
              <a:defRPr cap="all" spc="-104" sz="3500">
                <a:solidFill>
                  <a:schemeClr val="accent4">
                    <a:hueOff val="-1193508"/>
                  </a:schemeClr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By Konnen Hannaford</a:t>
            </a:r>
          </a:p>
        </p:txBody>
      </p:sp>
      <p:sp>
        <p:nvSpPr>
          <p:cNvPr id="171" name="Text"/>
          <p:cNvSpPr txBox="1"/>
          <p:nvPr/>
        </p:nvSpPr>
        <p:spPr>
          <a:xfrm>
            <a:off x="-2005336" y="14506314"/>
            <a:ext cx="1031826" cy="5461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5400"/>
              </a:lnSpc>
              <a:spcBef>
                <a:spcPts val="0"/>
              </a:spcBef>
              <a:tabLst/>
              <a:defRPr spc="0" sz="3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ELEVATOR  PITCH…."/>
          <p:cNvSpPr txBox="1"/>
          <p:nvPr>
            <p:ph type="ctrTitle"/>
          </p:nvPr>
        </p:nvSpPr>
        <p:spPr>
          <a:xfrm>
            <a:off x="1257300" y="-112178"/>
            <a:ext cx="21869400" cy="4699001"/>
          </a:xfrm>
          <a:prstGeom prst="rect">
            <a:avLst/>
          </a:prstGeom>
        </p:spPr>
        <p:txBody>
          <a:bodyPr/>
          <a:lstStyle/>
          <a:p>
            <a:pPr/>
            <a:r>
              <a:t>ELEVATOR  PITCH….</a:t>
            </a:r>
          </a:p>
        </p:txBody>
      </p:sp>
      <p:pic>
        <p:nvPicPr>
          <p:cNvPr id="174" name="akai1-gh-1280x1280.png" descr="akai1-gh-1280x128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352625" y="7763200"/>
            <a:ext cx="5693822" cy="5693823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SAMPLED WILL ALLOW USERS TO POST REMIXES OF SONGS USING A. SELECT LIST OF SAMPLES AND POST IN A WEEKLY COMPETITION"/>
          <p:cNvSpPr txBox="1"/>
          <p:nvPr>
            <p:ph type="subTitle" sz="quarter" idx="1"/>
          </p:nvPr>
        </p:nvSpPr>
        <p:spPr>
          <a:xfrm>
            <a:off x="2016953" y="5661675"/>
            <a:ext cx="14231567" cy="4220790"/>
          </a:xfrm>
          <a:prstGeom prst="rect">
            <a:avLst/>
          </a:prstGeom>
        </p:spPr>
        <p:txBody>
          <a:bodyPr/>
          <a:lstStyle/>
          <a:p>
            <a:pPr marL="647700" indent="-647700" defTabSz="233680">
              <a:lnSpc>
                <a:spcPct val="200000"/>
              </a:lnSpc>
              <a:buClr>
                <a:srgbClr val="000000"/>
              </a:buClr>
              <a:buSzPct val="200000"/>
              <a:buChar char="•"/>
              <a:defRPr b="1" spc="-119" sz="4000">
                <a:solidFill>
                  <a:schemeClr val="accent4">
                    <a:hueOff val="-1193508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</a:p>
          <a:p>
            <a:pPr marL="647700" indent="-647700" defTabSz="233680">
              <a:lnSpc>
                <a:spcPct val="200000"/>
              </a:lnSpc>
              <a:buClr>
                <a:srgbClr val="000000"/>
              </a:buClr>
              <a:buSzPct val="200000"/>
              <a:buChar char="•"/>
              <a:defRPr b="1" spc="-119" sz="4000">
                <a:solidFill>
                  <a:schemeClr val="accent4">
                    <a:hueOff val="-1193508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SAMPLED WILL ALLOW USERS TO POST REMIXES OF SONGS USING A. SELECT LIST OF SAMPLES AND POST IN A WEEKLY COMPETITION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ONCEPT  STORY…."/>
          <p:cNvSpPr txBox="1"/>
          <p:nvPr>
            <p:ph type="ctrTitle"/>
          </p:nvPr>
        </p:nvSpPr>
        <p:spPr>
          <a:xfrm>
            <a:off x="1257300" y="-112178"/>
            <a:ext cx="21869400" cy="4699001"/>
          </a:xfrm>
          <a:prstGeom prst="rect">
            <a:avLst/>
          </a:prstGeom>
        </p:spPr>
        <p:txBody>
          <a:bodyPr/>
          <a:lstStyle/>
          <a:p>
            <a:pPr/>
            <a:r>
              <a:t>CONCEPT  STORY….</a:t>
            </a:r>
          </a:p>
        </p:txBody>
      </p:sp>
      <p:pic>
        <p:nvPicPr>
          <p:cNvPr id="178" name="akai1-gh-1280x1280.png" descr="akai1-gh-1280x128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352625" y="7763200"/>
            <a:ext cx="5693822" cy="5693823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MUSIC PRODUCTION HAS BECOME SO MUCH MORE POPULAR…"/>
          <p:cNvSpPr txBox="1"/>
          <p:nvPr>
            <p:ph type="subTitle" idx="1"/>
          </p:nvPr>
        </p:nvSpPr>
        <p:spPr>
          <a:xfrm>
            <a:off x="1319580" y="4675734"/>
            <a:ext cx="17976323" cy="8113456"/>
          </a:xfrm>
          <a:prstGeom prst="rect">
            <a:avLst/>
          </a:prstGeom>
        </p:spPr>
        <p:txBody>
          <a:bodyPr/>
          <a:lstStyle/>
          <a:p>
            <a:pPr marL="647700" indent="-647700" defTabSz="233680">
              <a:buClr>
                <a:srgbClr val="000000"/>
              </a:buClr>
              <a:buSzPct val="200000"/>
              <a:buChar char="•"/>
              <a:defRPr spc="-119" sz="4000">
                <a:solidFill>
                  <a:schemeClr val="accent4">
                    <a:hueOff val="-1193508"/>
                  </a:schemeClr>
                </a:solidFill>
              </a:defRPr>
            </a:pPr>
            <a:r>
              <a:t>MUSIC PRODUCTION HAS BECOME SO MUCH MORE POPULAR </a:t>
            </a:r>
          </a:p>
          <a:p>
            <a:pPr marL="647700" indent="-647700" defTabSz="233680">
              <a:buClr>
                <a:srgbClr val="000000"/>
              </a:buClr>
              <a:buSzPct val="200000"/>
              <a:buChar char="•"/>
              <a:defRPr spc="-119" sz="4000">
                <a:solidFill>
                  <a:schemeClr val="accent4">
                    <a:hueOff val="-1193508"/>
                  </a:schemeClr>
                </a:solidFill>
              </a:defRPr>
            </a:pPr>
          </a:p>
          <a:p>
            <a:pPr marL="647700" indent="-647700" defTabSz="233680">
              <a:buClr>
                <a:srgbClr val="000000"/>
              </a:buClr>
              <a:buSzPct val="200000"/>
              <a:buChar char="•"/>
              <a:defRPr spc="-119" sz="4000">
                <a:solidFill>
                  <a:schemeClr val="accent4">
                    <a:hueOff val="-1193508"/>
                  </a:schemeClr>
                </a:solidFill>
              </a:defRPr>
            </a:pPr>
          </a:p>
          <a:p>
            <a:pPr marL="647700" indent="-647700" defTabSz="233680">
              <a:lnSpc>
                <a:spcPct val="200000"/>
              </a:lnSpc>
              <a:buClr>
                <a:srgbClr val="000000"/>
              </a:buClr>
              <a:buSzPct val="200000"/>
              <a:buChar char="•"/>
              <a:defRPr spc="-119" sz="4000">
                <a:solidFill>
                  <a:schemeClr val="accent4">
                    <a:hueOff val="-1193508"/>
                  </a:schemeClr>
                </a:solidFill>
              </a:defRPr>
            </a:pPr>
            <a:r>
              <a:t>OTHER COMPETITIONS OF THIS TYPE HAVE  GENERATED A LOT OF FOLLOWERS FOR ARTISTS</a:t>
            </a:r>
          </a:p>
          <a:p>
            <a:pPr defTabSz="233680">
              <a:defRPr spc="-119" sz="4000">
                <a:solidFill>
                  <a:schemeClr val="accent4">
                    <a:hueOff val="-1193508"/>
                  </a:schemeClr>
                </a:solidFill>
              </a:defRPr>
            </a:pPr>
          </a:p>
          <a:p>
            <a:pPr marL="647700" indent="-647700" defTabSz="233680">
              <a:buClr>
                <a:srgbClr val="000000"/>
              </a:buClr>
              <a:buSzPct val="200000"/>
              <a:buChar char="•"/>
              <a:defRPr spc="-119" sz="4000">
                <a:solidFill>
                  <a:schemeClr val="accent4">
                    <a:hueOff val="-1193508"/>
                  </a:schemeClr>
                </a:solidFill>
              </a:defRPr>
            </a:pPr>
            <a:r>
              <a:t>THIS COULD BE A GREAT NETWORKING OPPORTUNITY AS WELL AS FOR BIGGER ARTISTS TO ENGAGE WITH FANS.</a:t>
            </a:r>
          </a:p>
          <a:p>
            <a:pPr defTabSz="233680">
              <a:defRPr spc="-119" sz="4000">
                <a:solidFill>
                  <a:schemeClr val="accent4">
                    <a:hueOff val="-1193508"/>
                  </a:schemeClr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ROCESS…"/>
          <p:cNvSpPr txBox="1"/>
          <p:nvPr>
            <p:ph type="ctrTitle"/>
          </p:nvPr>
        </p:nvSpPr>
        <p:spPr>
          <a:xfrm>
            <a:off x="1257300" y="-112178"/>
            <a:ext cx="21869400" cy="4699001"/>
          </a:xfrm>
          <a:prstGeom prst="rect">
            <a:avLst/>
          </a:prstGeom>
        </p:spPr>
        <p:txBody>
          <a:bodyPr/>
          <a:lstStyle/>
          <a:p>
            <a:pPr/>
            <a:r>
              <a:t>PROCESS…</a:t>
            </a:r>
          </a:p>
        </p:txBody>
      </p:sp>
      <p:pic>
        <p:nvPicPr>
          <p:cNvPr id="182" name="akai1-gh-1280x1280.png" descr="akai1-gh-1280x128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352625" y="7763200"/>
            <a:ext cx="5693822" cy="5693823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INITIAL IDEA - FURTHER DEVELOPMENT…"/>
          <p:cNvSpPr txBox="1"/>
          <p:nvPr>
            <p:ph type="subTitle" sz="half" idx="1"/>
          </p:nvPr>
        </p:nvSpPr>
        <p:spPr>
          <a:xfrm>
            <a:off x="1319580" y="4675734"/>
            <a:ext cx="17461593" cy="6677148"/>
          </a:xfrm>
          <a:prstGeom prst="rect">
            <a:avLst/>
          </a:prstGeom>
        </p:spPr>
        <p:txBody>
          <a:bodyPr/>
          <a:lstStyle/>
          <a:p>
            <a:pPr marL="696277" indent="-696277" defTabSz="251206">
              <a:lnSpc>
                <a:spcPct val="200000"/>
              </a:lnSpc>
              <a:buClr>
                <a:srgbClr val="000000"/>
              </a:buClr>
              <a:buSzPct val="200000"/>
              <a:buChar char="•"/>
              <a:defRPr b="1" spc="-129" sz="4300">
                <a:solidFill>
                  <a:schemeClr val="accent4">
                    <a:hueOff val="-1193508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INITIAL IDEA - FURTHER DEVELOPMENT </a:t>
            </a:r>
          </a:p>
          <a:p>
            <a:pPr marL="696277" indent="-696277" defTabSz="251206">
              <a:lnSpc>
                <a:spcPct val="200000"/>
              </a:lnSpc>
              <a:buClr>
                <a:srgbClr val="000000"/>
              </a:buClr>
              <a:buSzPct val="200000"/>
              <a:buChar char="•"/>
              <a:defRPr b="1" spc="-129" sz="4300">
                <a:solidFill>
                  <a:schemeClr val="accent4">
                    <a:hueOff val="-1193508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</a:p>
          <a:p>
            <a:pPr marL="696277" indent="-696277" defTabSz="251206">
              <a:lnSpc>
                <a:spcPct val="200000"/>
              </a:lnSpc>
              <a:buClr>
                <a:srgbClr val="000000"/>
              </a:buClr>
              <a:buSzPct val="200000"/>
              <a:buChar char="•"/>
              <a:defRPr b="1" spc="-129" sz="4300">
                <a:solidFill>
                  <a:schemeClr val="accent4">
                    <a:hueOff val="-1193508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STRUGGLES WITH GRAPHQL AND APOLLO</a:t>
            </a:r>
          </a:p>
          <a:p>
            <a:pPr marL="696277" indent="-696277" defTabSz="251206">
              <a:lnSpc>
                <a:spcPct val="200000"/>
              </a:lnSpc>
              <a:buClr>
                <a:srgbClr val="000000"/>
              </a:buClr>
              <a:buSzPct val="200000"/>
              <a:buChar char="•"/>
              <a:defRPr b="1" spc="-129" sz="4300">
                <a:solidFill>
                  <a:schemeClr val="accent4">
                    <a:hueOff val="-1193508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</a:p>
          <a:p>
            <a:pPr marL="696277" indent="-696277" defTabSz="251206">
              <a:lnSpc>
                <a:spcPct val="200000"/>
              </a:lnSpc>
              <a:buClr>
                <a:srgbClr val="000000"/>
              </a:buClr>
              <a:buSzPct val="200000"/>
              <a:buChar char="•"/>
              <a:defRPr b="1" spc="-129" sz="4300">
                <a:solidFill>
                  <a:schemeClr val="accent4">
                    <a:hueOff val="-1193508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Hope to make this a properly functioning service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ools used…."/>
          <p:cNvSpPr txBox="1"/>
          <p:nvPr>
            <p:ph type="ctrTitle"/>
          </p:nvPr>
        </p:nvSpPr>
        <p:spPr>
          <a:xfrm>
            <a:off x="1257300" y="-112178"/>
            <a:ext cx="21869400" cy="4699001"/>
          </a:xfrm>
          <a:prstGeom prst="rect">
            <a:avLst/>
          </a:prstGeom>
        </p:spPr>
        <p:txBody>
          <a:bodyPr/>
          <a:lstStyle/>
          <a:p>
            <a:pPr/>
            <a:r>
              <a:t>Tools used….</a:t>
            </a:r>
          </a:p>
        </p:txBody>
      </p:sp>
      <p:pic>
        <p:nvPicPr>
          <p:cNvPr id="186" name="akai1-gh-1280x1280.png" descr="akai1-gh-1280x128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352625" y="7763200"/>
            <a:ext cx="5693822" cy="5693823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Apollo 3…"/>
          <p:cNvSpPr txBox="1"/>
          <p:nvPr>
            <p:ph type="subTitle" idx="1"/>
          </p:nvPr>
        </p:nvSpPr>
        <p:spPr>
          <a:xfrm>
            <a:off x="1319580" y="4675734"/>
            <a:ext cx="22336162" cy="7439830"/>
          </a:xfrm>
          <a:prstGeom prst="rect">
            <a:avLst/>
          </a:prstGeom>
        </p:spPr>
        <p:txBody>
          <a:bodyPr/>
          <a:lstStyle/>
          <a:p>
            <a:pPr marL="874395" indent="-874395" defTabSz="315468">
              <a:buClr>
                <a:srgbClr val="000000"/>
              </a:buClr>
              <a:buSzPct val="200000"/>
              <a:buChar char="•"/>
              <a:defRPr spc="-162" sz="5400">
                <a:solidFill>
                  <a:schemeClr val="accent4">
                    <a:hueOff val="-1193508"/>
                  </a:schemeClr>
                </a:solidFill>
              </a:defRPr>
            </a:pPr>
            <a:r>
              <a:t>Apollo 3</a:t>
            </a:r>
          </a:p>
          <a:p>
            <a:pPr marL="874395" indent="-874395" defTabSz="315468">
              <a:buClr>
                <a:srgbClr val="000000"/>
              </a:buClr>
              <a:buSzPct val="200000"/>
              <a:buChar char="•"/>
              <a:defRPr spc="-162" sz="5400">
                <a:solidFill>
                  <a:schemeClr val="accent4">
                    <a:hueOff val="-1193508"/>
                  </a:schemeClr>
                </a:solidFill>
              </a:defRPr>
            </a:pPr>
            <a:r>
              <a:t>MONGO </a:t>
            </a:r>
          </a:p>
          <a:p>
            <a:pPr marL="874395" indent="-874395" defTabSz="315468">
              <a:buClr>
                <a:srgbClr val="000000"/>
              </a:buClr>
              <a:buSzPct val="200000"/>
              <a:buChar char="•"/>
              <a:defRPr spc="-162" sz="5400">
                <a:solidFill>
                  <a:schemeClr val="accent4">
                    <a:hueOff val="-1193508"/>
                  </a:schemeClr>
                </a:solidFill>
              </a:defRPr>
            </a:pPr>
            <a:r>
              <a:t>Express</a:t>
            </a:r>
          </a:p>
          <a:p>
            <a:pPr marL="874395" indent="-874395" defTabSz="315468">
              <a:buClr>
                <a:srgbClr val="000000"/>
              </a:buClr>
              <a:buSzPct val="200000"/>
              <a:buChar char="•"/>
              <a:defRPr spc="-162" sz="5400">
                <a:solidFill>
                  <a:schemeClr val="accent4">
                    <a:hueOff val="-1193508"/>
                  </a:schemeClr>
                </a:solidFill>
              </a:defRPr>
            </a:pPr>
            <a:r>
              <a:t>React</a:t>
            </a:r>
          </a:p>
          <a:p>
            <a:pPr marL="874395" indent="-874395" defTabSz="315468">
              <a:buClr>
                <a:srgbClr val="000000"/>
              </a:buClr>
              <a:buSzPct val="200000"/>
              <a:buChar char="•"/>
              <a:defRPr spc="-162" sz="5400">
                <a:solidFill>
                  <a:schemeClr val="accent4">
                    <a:hueOff val="-1193508"/>
                  </a:schemeClr>
                </a:solidFill>
              </a:defRPr>
            </a:pPr>
            <a:r>
              <a:t>GRAPHQL</a:t>
            </a:r>
          </a:p>
          <a:p>
            <a:pPr marL="874395" indent="-874395" defTabSz="315468">
              <a:buClr>
                <a:srgbClr val="000000"/>
              </a:buClr>
              <a:buSzPct val="200000"/>
              <a:buChar char="•"/>
              <a:defRPr spc="-162" sz="5400">
                <a:solidFill>
                  <a:schemeClr val="accent4">
                    <a:hueOff val="-1193508"/>
                  </a:schemeClr>
                </a:solidFill>
              </a:defRPr>
            </a:pPr>
            <a:r>
              <a:t>HOWLER</a:t>
            </a:r>
          </a:p>
          <a:p>
            <a:pPr marL="874395" indent="-874395" defTabSz="315468">
              <a:buClr>
                <a:srgbClr val="000000"/>
              </a:buClr>
              <a:buSzPct val="200000"/>
              <a:buChar char="•"/>
              <a:defRPr spc="-162" sz="5400">
                <a:solidFill>
                  <a:schemeClr val="accent4">
                    <a:hueOff val="-1193508"/>
                  </a:schemeClr>
                </a:solidFill>
              </a:defRPr>
            </a:pPr>
            <a:r>
              <a:t>CHAKRA</a:t>
            </a:r>
          </a:p>
          <a:p>
            <a:pPr marL="874395" indent="-874395" defTabSz="315468">
              <a:buClr>
                <a:srgbClr val="000000"/>
              </a:buClr>
              <a:buSzPct val="200000"/>
              <a:buChar char="•"/>
              <a:defRPr spc="-162" sz="5400">
                <a:solidFill>
                  <a:schemeClr val="accent4">
                    <a:hueOff val="-1193508"/>
                  </a:schemeClr>
                </a:solidFill>
              </a:defRPr>
            </a:pPr>
            <a:r>
              <a:t>REACT-ICONS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Issues faced…."/>
          <p:cNvSpPr txBox="1"/>
          <p:nvPr>
            <p:ph type="ctrTitle"/>
          </p:nvPr>
        </p:nvSpPr>
        <p:spPr>
          <a:xfrm>
            <a:off x="1257300" y="-112178"/>
            <a:ext cx="21869400" cy="4699001"/>
          </a:xfrm>
          <a:prstGeom prst="rect">
            <a:avLst/>
          </a:prstGeom>
        </p:spPr>
        <p:txBody>
          <a:bodyPr/>
          <a:lstStyle/>
          <a:p>
            <a:pPr/>
            <a:r>
              <a:t>Issues faced….</a:t>
            </a:r>
          </a:p>
        </p:txBody>
      </p:sp>
      <p:pic>
        <p:nvPicPr>
          <p:cNvPr id="190" name="akai1-gh-1280x1280.png" descr="akai1-gh-1280x128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352625" y="7763200"/>
            <a:ext cx="5693822" cy="5693823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Lack of understanding…"/>
          <p:cNvSpPr txBox="1"/>
          <p:nvPr>
            <p:ph type="subTitle" idx="1"/>
          </p:nvPr>
        </p:nvSpPr>
        <p:spPr>
          <a:xfrm>
            <a:off x="1199014" y="5687829"/>
            <a:ext cx="22336161" cy="7439830"/>
          </a:xfrm>
          <a:prstGeom prst="rect">
            <a:avLst/>
          </a:prstGeom>
        </p:spPr>
        <p:txBody>
          <a:bodyPr/>
          <a:lstStyle/>
          <a:p>
            <a:pPr marL="987742" indent="-987742" defTabSz="356362">
              <a:buClr>
                <a:srgbClr val="000000"/>
              </a:buClr>
              <a:buSzPct val="200000"/>
              <a:buChar char="•"/>
              <a:defRPr spc="-183" sz="6100">
                <a:solidFill>
                  <a:schemeClr val="accent4">
                    <a:hueOff val="-1193508"/>
                  </a:schemeClr>
                </a:solidFill>
              </a:defRPr>
            </a:pPr>
            <a:r>
              <a:t>Lack of understanding</a:t>
            </a:r>
          </a:p>
          <a:p>
            <a:pPr marL="987742" indent="-987742" defTabSz="356362">
              <a:buClr>
                <a:srgbClr val="000000"/>
              </a:buClr>
              <a:buSzPct val="200000"/>
              <a:buChar char="•"/>
              <a:defRPr spc="-183" sz="6100">
                <a:solidFill>
                  <a:schemeClr val="accent4">
                    <a:hueOff val="-1193508"/>
                  </a:schemeClr>
                </a:solidFill>
              </a:defRPr>
            </a:pPr>
          </a:p>
          <a:p>
            <a:pPr marL="987742" indent="-987742" defTabSz="356362">
              <a:buClr>
                <a:srgbClr val="000000"/>
              </a:buClr>
              <a:buSzPct val="200000"/>
              <a:buChar char="•"/>
              <a:defRPr spc="-183" sz="6100">
                <a:solidFill>
                  <a:schemeClr val="accent4">
                    <a:hueOff val="-1193508"/>
                  </a:schemeClr>
                </a:solidFill>
              </a:defRPr>
            </a:pPr>
            <a:r>
              <a:t>Apollo issues</a:t>
            </a:r>
          </a:p>
          <a:p>
            <a:pPr marL="987742" indent="-987742" defTabSz="356362">
              <a:buClr>
                <a:srgbClr val="000000"/>
              </a:buClr>
              <a:buSzPct val="200000"/>
              <a:buChar char="•"/>
              <a:defRPr spc="-183" sz="6100">
                <a:solidFill>
                  <a:schemeClr val="accent4">
                    <a:hueOff val="-1193508"/>
                  </a:schemeClr>
                </a:solidFill>
              </a:defRPr>
            </a:pPr>
          </a:p>
          <a:p>
            <a:pPr marL="987742" indent="-987742" defTabSz="356362">
              <a:buClr>
                <a:srgbClr val="000000"/>
              </a:buClr>
              <a:buSzPct val="200000"/>
              <a:buChar char="•"/>
              <a:defRPr spc="-183" sz="6100">
                <a:solidFill>
                  <a:schemeClr val="accent4">
                    <a:hueOff val="-1193508"/>
                  </a:schemeClr>
                </a:solidFill>
              </a:defRPr>
            </a:pPr>
            <a:r>
              <a:t>Chakra issues</a:t>
            </a:r>
          </a:p>
          <a:p>
            <a:pPr marL="987742" indent="-987742" defTabSz="356362">
              <a:buClr>
                <a:srgbClr val="000000"/>
              </a:buClr>
              <a:buSzPct val="200000"/>
              <a:buChar char="•"/>
              <a:defRPr spc="-183" sz="6100">
                <a:solidFill>
                  <a:schemeClr val="accent4">
                    <a:hueOff val="-1193508"/>
                  </a:schemeClr>
                </a:solidFill>
              </a:defRPr>
            </a:pPr>
          </a:p>
          <a:p>
            <a:pPr marL="987742" indent="-987742" defTabSz="356362">
              <a:buClr>
                <a:srgbClr val="000000"/>
              </a:buClr>
              <a:buSzPct val="200000"/>
              <a:buChar char="•"/>
              <a:defRPr spc="-183" sz="6100">
                <a:solidFill>
                  <a:schemeClr val="accent4">
                    <a:hueOff val="-1193508"/>
                  </a:schemeClr>
                </a:solidFill>
              </a:defRPr>
            </a:pPr>
            <a:r>
              <a:t>Reduced scope</a:t>
            </a:r>
          </a:p>
        </p:txBody>
      </p:sp>
      <p:sp>
        <p:nvSpPr>
          <p:cNvPr id="192" name="Future developments…"/>
          <p:cNvSpPr txBox="1"/>
          <p:nvPr/>
        </p:nvSpPr>
        <p:spPr>
          <a:xfrm>
            <a:off x="4366169" y="1000763"/>
            <a:ext cx="21869401" cy="469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l" defTabSz="1160859">
              <a:spcBef>
                <a:spcPts val="0"/>
              </a:spcBef>
              <a:tabLst/>
              <a:defRPr b="1" cap="all" spc="-415" sz="8300">
                <a:latin typeface="+mn-lt"/>
                <a:ea typeface="+mn-ea"/>
                <a:cs typeface="+mn-cs"/>
                <a:sym typeface="Graphik"/>
              </a:defRPr>
            </a:lvl1pPr>
          </a:lstStyle>
          <a:p>
            <a:pPr/>
            <a:r>
              <a:t>Future developments…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ositives…."/>
          <p:cNvSpPr txBox="1"/>
          <p:nvPr>
            <p:ph type="ctrTitle"/>
          </p:nvPr>
        </p:nvSpPr>
        <p:spPr>
          <a:xfrm>
            <a:off x="1257300" y="-112178"/>
            <a:ext cx="21869400" cy="4699001"/>
          </a:xfrm>
          <a:prstGeom prst="rect">
            <a:avLst/>
          </a:prstGeom>
        </p:spPr>
        <p:txBody>
          <a:bodyPr/>
          <a:lstStyle/>
          <a:p>
            <a:pPr/>
            <a:r>
              <a:t>positives….</a:t>
            </a:r>
          </a:p>
        </p:txBody>
      </p:sp>
      <p:pic>
        <p:nvPicPr>
          <p:cNvPr id="195" name="akai1-gh-1280x1280.png" descr="akai1-gh-1280x128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352625" y="7763200"/>
            <a:ext cx="5693822" cy="5693823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React familiarity…"/>
          <p:cNvSpPr txBox="1"/>
          <p:nvPr>
            <p:ph type="subTitle" idx="1"/>
          </p:nvPr>
        </p:nvSpPr>
        <p:spPr>
          <a:xfrm>
            <a:off x="1023919" y="6022385"/>
            <a:ext cx="22336162" cy="7439830"/>
          </a:xfrm>
          <a:prstGeom prst="rect">
            <a:avLst/>
          </a:prstGeom>
        </p:spPr>
        <p:txBody>
          <a:bodyPr/>
          <a:lstStyle/>
          <a:p>
            <a:pPr marL="1554479" indent="-1554479" defTabSz="560832">
              <a:buClr>
                <a:srgbClr val="000000"/>
              </a:buClr>
              <a:buSzPct val="200000"/>
              <a:buChar char="•"/>
              <a:defRPr spc="-288" sz="9600">
                <a:solidFill>
                  <a:schemeClr val="accent4">
                    <a:hueOff val="-1193508"/>
                  </a:schemeClr>
                </a:solidFill>
              </a:defRPr>
            </a:pPr>
            <a:r>
              <a:t>React familiarity</a:t>
            </a:r>
          </a:p>
          <a:p>
            <a:pPr marL="1554479" indent="-1554479" defTabSz="560832">
              <a:buClr>
                <a:srgbClr val="000000"/>
              </a:buClr>
              <a:buSzPct val="200000"/>
              <a:buChar char="•"/>
              <a:defRPr spc="-288" sz="9600">
                <a:solidFill>
                  <a:schemeClr val="accent4">
                    <a:hueOff val="-1193508"/>
                  </a:schemeClr>
                </a:solidFill>
              </a:defRPr>
            </a:pPr>
            <a:r>
              <a:t>graphql</a:t>
            </a:r>
          </a:p>
          <a:p>
            <a:pPr marL="1554479" indent="-1554479" defTabSz="560832">
              <a:buClr>
                <a:srgbClr val="000000"/>
              </a:buClr>
              <a:buSzPct val="200000"/>
              <a:buChar char="•"/>
              <a:defRPr spc="-288" sz="9600">
                <a:solidFill>
                  <a:schemeClr val="accent4">
                    <a:hueOff val="-1193508"/>
                  </a:schemeClr>
                </a:solidFill>
              </a:defRPr>
            </a:pPr>
            <a:r>
              <a:t>Can take this forward</a:t>
            </a:r>
          </a:p>
          <a:p>
            <a:pPr lvl="3" marL="3419855" indent="-1554479" defTabSz="560832">
              <a:buClr>
                <a:srgbClr val="000000"/>
              </a:buClr>
              <a:buSzPct val="200000"/>
              <a:buChar char="•"/>
              <a:defRPr spc="-144" sz="4800">
                <a:solidFill>
                  <a:srgbClr val="FFFFFF"/>
                </a:solidFill>
              </a:defRPr>
            </a:pPr>
            <a:r>
              <a:t>Music file upload to play</a:t>
            </a:r>
          </a:p>
          <a:p>
            <a:pPr lvl="3" marL="3419855" indent="-1554479" defTabSz="560832">
              <a:buClr>
                <a:srgbClr val="000000"/>
              </a:buClr>
              <a:buSzPct val="200000"/>
              <a:buChar char="•"/>
              <a:defRPr spc="-144" sz="4800">
                <a:solidFill>
                  <a:srgbClr val="FFFFFF"/>
                </a:solidFill>
              </a:defRPr>
            </a:pPr>
            <a:r>
              <a:t>Cloud services</a:t>
            </a:r>
          </a:p>
          <a:p>
            <a:pPr lvl="3" marL="3419855" indent="-1554479" defTabSz="560832">
              <a:buClr>
                <a:srgbClr val="000000"/>
              </a:buClr>
              <a:buSzPct val="200000"/>
              <a:buChar char="•"/>
              <a:defRPr spc="-144" sz="4800">
                <a:solidFill>
                  <a:srgbClr val="FFFFFF"/>
                </a:solidFill>
              </a:defRPr>
            </a:pPr>
            <a:r>
              <a:t>Developing winners page and database</a:t>
            </a:r>
          </a:p>
        </p:txBody>
      </p:sp>
      <p:sp>
        <p:nvSpPr>
          <p:cNvPr id="197" name="Future developments…"/>
          <p:cNvSpPr txBox="1"/>
          <p:nvPr/>
        </p:nvSpPr>
        <p:spPr>
          <a:xfrm>
            <a:off x="4366169" y="1000763"/>
            <a:ext cx="21869401" cy="469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l" defTabSz="1160859">
              <a:spcBef>
                <a:spcPts val="0"/>
              </a:spcBef>
              <a:tabLst/>
              <a:defRPr b="1" cap="all" spc="-415" sz="8300">
                <a:latin typeface="+mn-lt"/>
                <a:ea typeface="+mn-ea"/>
                <a:cs typeface="+mn-cs"/>
                <a:sym typeface="Graphik"/>
              </a:defRPr>
            </a:lvl1pPr>
          </a:lstStyle>
          <a:p>
            <a:pPr/>
            <a:r>
              <a:t>Future developments…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Demo…."/>
          <p:cNvSpPr txBox="1"/>
          <p:nvPr>
            <p:ph type="ctrTitle"/>
          </p:nvPr>
        </p:nvSpPr>
        <p:spPr>
          <a:xfrm>
            <a:off x="1257300" y="-112178"/>
            <a:ext cx="21869400" cy="4699001"/>
          </a:xfrm>
          <a:prstGeom prst="rect">
            <a:avLst/>
          </a:prstGeom>
        </p:spPr>
        <p:txBody>
          <a:bodyPr/>
          <a:lstStyle/>
          <a:p>
            <a:pPr/>
            <a:r>
              <a:t>Demo….</a:t>
            </a:r>
          </a:p>
        </p:txBody>
      </p:sp>
      <p:pic>
        <p:nvPicPr>
          <p:cNvPr id="200" name="akai1-gh-1280x1280.png" descr="akai1-gh-1280x128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352625" y="7763200"/>
            <a:ext cx="5693822" cy="5693823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PresSo time"/>
          <p:cNvSpPr txBox="1"/>
          <p:nvPr>
            <p:ph type="subTitle" idx="1"/>
          </p:nvPr>
        </p:nvSpPr>
        <p:spPr>
          <a:xfrm>
            <a:off x="1319580" y="4675734"/>
            <a:ext cx="22336162" cy="7439830"/>
          </a:xfrm>
          <a:prstGeom prst="rect">
            <a:avLst/>
          </a:prstGeom>
        </p:spPr>
        <p:txBody>
          <a:bodyPr/>
          <a:lstStyle>
            <a:lvl1pPr marL="1619250" indent="-1619250">
              <a:buClr>
                <a:srgbClr val="000000"/>
              </a:buClr>
              <a:buSzPct val="200000"/>
              <a:buChar char="•"/>
              <a:defRPr spc="-300" sz="10000">
                <a:solidFill>
                  <a:schemeClr val="accent4">
                    <a:hueOff val="-1193508"/>
                  </a:schemeClr>
                </a:solidFill>
              </a:defRPr>
            </a:lvl1pPr>
          </a:lstStyle>
          <a:p>
            <a:pPr/>
            <a:r>
              <a:t>PresSo time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Links"/>
          <p:cNvSpPr txBox="1"/>
          <p:nvPr>
            <p:ph type="ctrTitle"/>
          </p:nvPr>
        </p:nvSpPr>
        <p:spPr>
          <a:xfrm>
            <a:off x="1257300" y="-112178"/>
            <a:ext cx="21869400" cy="4699001"/>
          </a:xfrm>
          <a:prstGeom prst="rect">
            <a:avLst/>
          </a:prstGeom>
        </p:spPr>
        <p:txBody>
          <a:bodyPr/>
          <a:lstStyle/>
          <a:p>
            <a:pPr/>
            <a:r>
              <a:t>Links</a:t>
            </a:r>
          </a:p>
        </p:txBody>
      </p:sp>
      <p:pic>
        <p:nvPicPr>
          <p:cNvPr id="204" name="akai1-gh-1280x1280.png" descr="akai1-gh-1280x128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352625" y="7763200"/>
            <a:ext cx="5693822" cy="5693823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GitHub…"/>
          <p:cNvSpPr txBox="1"/>
          <p:nvPr>
            <p:ph type="subTitle" idx="1"/>
          </p:nvPr>
        </p:nvSpPr>
        <p:spPr>
          <a:xfrm>
            <a:off x="1319580" y="4675734"/>
            <a:ext cx="22336162" cy="7439830"/>
          </a:xfrm>
          <a:prstGeom prst="rect">
            <a:avLst/>
          </a:prstGeom>
        </p:spPr>
        <p:txBody>
          <a:bodyPr/>
          <a:lstStyle/>
          <a:p>
            <a:pPr marL="1068705" indent="-1068705" defTabSz="385572">
              <a:lnSpc>
                <a:spcPct val="200000"/>
              </a:lnSpc>
              <a:buClr>
                <a:srgbClr val="000000"/>
              </a:buClr>
              <a:buSzPct val="200000"/>
              <a:buChar char="•"/>
              <a:defRPr b="1" spc="-197" sz="6600">
                <a:solidFill>
                  <a:schemeClr val="accent4">
                    <a:hueOff val="-1193508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GitHub</a:t>
            </a:r>
            <a:endParaRPr spc="-98" sz="3300"/>
          </a:p>
          <a:p>
            <a:pPr lvl="3" marL="2351151" indent="-1068705" defTabSz="385572">
              <a:lnSpc>
                <a:spcPct val="200000"/>
              </a:lnSpc>
              <a:buClr>
                <a:srgbClr val="000000"/>
              </a:buClr>
              <a:buSzPct val="200000"/>
              <a:buChar char="•"/>
              <a:defRPr b="1" spc="-98" sz="3300">
                <a:solidFill>
                  <a:schemeClr val="accent4">
                    <a:hueOff val="-1193508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u="sng">
                <a:hlinkClick r:id="rId4" invalidUrl="" action="" tgtFrame="" tooltip="" history="1" highlightClick="0" endSnd="0"/>
              </a:rPr>
              <a:t>https://github.com/konnenhannaford/battle</a:t>
            </a:r>
          </a:p>
          <a:p>
            <a:pPr marL="1068705" indent="-1068705" defTabSz="385572">
              <a:lnSpc>
                <a:spcPct val="200000"/>
              </a:lnSpc>
              <a:buClr>
                <a:srgbClr val="000000"/>
              </a:buClr>
              <a:buSzPct val="200000"/>
              <a:buChar char="•"/>
              <a:defRPr b="1" spc="-197" sz="6600">
                <a:solidFill>
                  <a:schemeClr val="accent4">
                    <a:hueOff val="-1193508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</a:p>
          <a:p>
            <a:pPr marL="1068705" indent="-1068705" defTabSz="385572">
              <a:lnSpc>
                <a:spcPct val="200000"/>
              </a:lnSpc>
              <a:buClr>
                <a:srgbClr val="000000"/>
              </a:buClr>
              <a:buSzPct val="200000"/>
              <a:buChar char="•"/>
              <a:defRPr b="1" spc="-197" sz="6600">
                <a:solidFill>
                  <a:schemeClr val="accent4">
                    <a:hueOff val="-1193508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HeroKU</a:t>
            </a:r>
          </a:p>
          <a:p>
            <a:pPr lvl="3" marL="2351151" indent="-1068705" defTabSz="385572">
              <a:lnSpc>
                <a:spcPct val="200000"/>
              </a:lnSpc>
              <a:buClr>
                <a:srgbClr val="000000"/>
              </a:buClr>
              <a:buSzPct val="200000"/>
              <a:buChar char="•"/>
              <a:defRPr b="1" spc="-98" sz="3300">
                <a:solidFill>
                  <a:schemeClr val="accent4">
                    <a:hueOff val="-1193508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https://sampledbattle.herokuapp.com/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7_Showcase">
  <a:themeElements>
    <a:clrScheme name="27_Showcas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599DFF"/>
      </a:accent1>
      <a:accent2>
        <a:srgbClr val="00D4D2"/>
      </a:accent2>
      <a:accent3>
        <a:srgbClr val="38E53A"/>
      </a:accent3>
      <a:accent4>
        <a:srgbClr val="FFFA00"/>
      </a:accent4>
      <a:accent5>
        <a:srgbClr val="FF7D74"/>
      </a:accent5>
      <a:accent6>
        <a:srgbClr val="FF80E9"/>
      </a:accent6>
      <a:hlink>
        <a:srgbClr val="0000FF"/>
      </a:hlink>
      <a:folHlink>
        <a:srgbClr val="FF00FF"/>
      </a:folHlink>
    </a:clrScheme>
    <a:fontScheme name="27_Showcase">
      <a:majorFont>
        <a:latin typeface="Graphik"/>
        <a:ea typeface="Graphik"/>
        <a:cs typeface="Graphik"/>
      </a:majorFont>
      <a:minorFont>
        <a:latin typeface="Graphik"/>
        <a:ea typeface="Graphik"/>
        <a:cs typeface="Graphik"/>
      </a:minorFont>
    </a:fontScheme>
    <a:fmtScheme name="27_Showcas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-44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Semibold"/>
            <a:ea typeface="Graphik Semibold"/>
            <a:cs typeface="Graphik Semibold"/>
            <a:sym typeface="Graphik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80000"/>
          </a:lnSpc>
          <a:spcBef>
            <a:spcPts val="400"/>
          </a:spcBef>
          <a:spcAft>
            <a:spcPts val="0"/>
          </a:spcAft>
          <a:buClrTx/>
          <a:buSzTx/>
          <a:buFontTx/>
          <a:buNone/>
          <a:tabLst>
            <a:tab pos="812800" algn="l"/>
          </a:tabLst>
          <a:defRPr b="0" baseline="0" cap="none" i="0" spc="-26" strike="noStrike" sz="2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Compact Regular"/>
            <a:ea typeface="Graphik Compact Regular"/>
            <a:cs typeface="Graphik Compact Regular"/>
            <a:sym typeface="Graphik Compac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7_Showcase">
  <a:themeElements>
    <a:clrScheme name="27_Showcas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599DFF"/>
      </a:accent1>
      <a:accent2>
        <a:srgbClr val="00D4D2"/>
      </a:accent2>
      <a:accent3>
        <a:srgbClr val="38E53A"/>
      </a:accent3>
      <a:accent4>
        <a:srgbClr val="FFFA00"/>
      </a:accent4>
      <a:accent5>
        <a:srgbClr val="FF7D74"/>
      </a:accent5>
      <a:accent6>
        <a:srgbClr val="FF80E9"/>
      </a:accent6>
      <a:hlink>
        <a:srgbClr val="0000FF"/>
      </a:hlink>
      <a:folHlink>
        <a:srgbClr val="FF00FF"/>
      </a:folHlink>
    </a:clrScheme>
    <a:fontScheme name="27_Showcase">
      <a:majorFont>
        <a:latin typeface="Graphik"/>
        <a:ea typeface="Graphik"/>
        <a:cs typeface="Graphik"/>
      </a:majorFont>
      <a:minorFont>
        <a:latin typeface="Graphik"/>
        <a:ea typeface="Graphik"/>
        <a:cs typeface="Graphik"/>
      </a:minorFont>
    </a:fontScheme>
    <a:fmtScheme name="27_Showcas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-44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Semibold"/>
            <a:ea typeface="Graphik Semibold"/>
            <a:cs typeface="Graphik Semibold"/>
            <a:sym typeface="Graphik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80000"/>
          </a:lnSpc>
          <a:spcBef>
            <a:spcPts val="400"/>
          </a:spcBef>
          <a:spcAft>
            <a:spcPts val="0"/>
          </a:spcAft>
          <a:buClrTx/>
          <a:buSzTx/>
          <a:buFontTx/>
          <a:buNone/>
          <a:tabLst>
            <a:tab pos="812800" algn="l"/>
          </a:tabLst>
          <a:defRPr b="0" baseline="0" cap="none" i="0" spc="-26" strike="noStrike" sz="2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Compact Regular"/>
            <a:ea typeface="Graphik Compact Regular"/>
            <a:cs typeface="Graphik Compact Regular"/>
            <a:sym typeface="Graphik Compac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