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08"/>
    <p:restoredTop sz="91449"/>
  </p:normalViewPr>
  <p:slideViewPr>
    <p:cSldViewPr snapToGrid="0" snapToObjects="1">
      <p:cViewPr>
        <p:scale>
          <a:sx n="73" d="100"/>
          <a:sy n="73" d="100"/>
        </p:scale>
        <p:origin x="194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C346F-4DB4-DF43-BFDE-567171FE5B82}" type="datetimeFigureOut">
              <a:rPr lang="de-DE" smtClean="0"/>
              <a:t>26.04.17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47D15-5532-B744-9D87-F88856236E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64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4A2D-2B97-044C-8A12-6ABFFFFCEC0A}" type="datetimeFigureOut">
              <a:rPr lang="de-DE" smtClean="0"/>
              <a:t>26.04.17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26C5-2CFD-414A-9600-AE85B88D73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75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4A2D-2B97-044C-8A12-6ABFFFFCEC0A}" type="datetimeFigureOut">
              <a:rPr lang="de-DE" smtClean="0"/>
              <a:t>26.04.17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26C5-2CFD-414A-9600-AE85B88D73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12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4A2D-2B97-044C-8A12-6ABFFFFCEC0A}" type="datetimeFigureOut">
              <a:rPr lang="de-DE" smtClean="0"/>
              <a:t>26.04.17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26C5-2CFD-414A-9600-AE85B88D73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9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4A2D-2B97-044C-8A12-6ABFFFFCEC0A}" type="datetimeFigureOut">
              <a:rPr lang="de-DE" smtClean="0"/>
              <a:t>26.04.17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26C5-2CFD-414A-9600-AE85B88D73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37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4A2D-2B97-044C-8A12-6ABFFFFCEC0A}" type="datetimeFigureOut">
              <a:rPr lang="de-DE" smtClean="0"/>
              <a:t>26.04.17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26C5-2CFD-414A-9600-AE85B88D73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78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4A2D-2B97-044C-8A12-6ABFFFFCEC0A}" type="datetimeFigureOut">
              <a:rPr lang="de-DE" smtClean="0"/>
              <a:t>26.04.17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26C5-2CFD-414A-9600-AE85B88D73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290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4A2D-2B97-044C-8A12-6ABFFFFCEC0A}" type="datetimeFigureOut">
              <a:rPr lang="de-DE" smtClean="0"/>
              <a:t>26.04.17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26C5-2CFD-414A-9600-AE85B88D73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4A2D-2B97-044C-8A12-6ABFFFFCEC0A}" type="datetimeFigureOut">
              <a:rPr lang="de-DE" smtClean="0"/>
              <a:t>26.04.17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26C5-2CFD-414A-9600-AE85B88D73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56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4A2D-2B97-044C-8A12-6ABFFFFCEC0A}" type="datetimeFigureOut">
              <a:rPr lang="de-DE" smtClean="0"/>
              <a:t>26.04.17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26C5-2CFD-414A-9600-AE85B88D73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26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4A2D-2B97-044C-8A12-6ABFFFFCEC0A}" type="datetimeFigureOut">
              <a:rPr lang="de-DE" smtClean="0"/>
              <a:t>26.04.17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26C5-2CFD-414A-9600-AE85B88D73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74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4A2D-2B97-044C-8A12-6ABFFFFCEC0A}" type="datetimeFigureOut">
              <a:rPr lang="de-DE" smtClean="0"/>
              <a:t>26.04.17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26C5-2CFD-414A-9600-AE85B88D73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64A2D-2B97-044C-8A12-6ABFFFFCEC0A}" type="datetimeFigureOut">
              <a:rPr lang="de-DE" smtClean="0"/>
              <a:t>26.04.17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426C5-2CFD-414A-9600-AE85B88D73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98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88" y="414337"/>
            <a:ext cx="11087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7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86099" y="1106731"/>
            <a:ext cx="900000" cy="90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/>
          <p:cNvSpPr/>
          <p:nvPr/>
        </p:nvSpPr>
        <p:spPr>
          <a:xfrm>
            <a:off x="3086099" y="2763159"/>
            <a:ext cx="900000" cy="90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/>
          <p:cNvSpPr/>
          <p:nvPr/>
        </p:nvSpPr>
        <p:spPr>
          <a:xfrm>
            <a:off x="3086099" y="4419588"/>
            <a:ext cx="900000" cy="90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bgerundetes Rechteck 6"/>
          <p:cNvSpPr/>
          <p:nvPr/>
        </p:nvSpPr>
        <p:spPr>
          <a:xfrm>
            <a:off x="4719485" y="1286731"/>
            <a:ext cx="2880000" cy="540000"/>
          </a:xfrm>
          <a:prstGeom prst="roundRect">
            <a:avLst/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4719485" y="2948124"/>
            <a:ext cx="2880000" cy="540000"/>
          </a:xfrm>
          <a:prstGeom prst="roundRect">
            <a:avLst/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4719485" y="4599588"/>
            <a:ext cx="2880000" cy="540000"/>
          </a:xfrm>
          <a:prstGeom prst="roundRect">
            <a:avLst/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11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Office-Design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Ohagen</dc:creator>
  <cp:lastModifiedBy>Paul Ohagen</cp:lastModifiedBy>
  <cp:revision>4</cp:revision>
  <dcterms:created xsi:type="dcterms:W3CDTF">2017-04-25T11:58:47Z</dcterms:created>
  <dcterms:modified xsi:type="dcterms:W3CDTF">2017-04-26T04:40:20Z</dcterms:modified>
</cp:coreProperties>
</file>