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6"/>
    <p:restoredTop sz="91466"/>
  </p:normalViewPr>
  <p:slideViewPr>
    <p:cSldViewPr snapToGrid="0" snapToObjects="1">
      <p:cViewPr>
        <p:scale>
          <a:sx n="73" d="100"/>
          <a:sy n="73" d="100"/>
        </p:scale>
        <p:origin x="18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346F-4DB4-DF43-BFDE-567171FE5B82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47D15-5532-B744-9D87-F88856236E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4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75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9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9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5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74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4A2D-2B97-044C-8A12-6ABFFFFCEC0A}" type="datetimeFigureOut">
              <a:rPr lang="de-DE" smtClean="0"/>
              <a:t>08.05.17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26C5-2CFD-414A-9600-AE85B88D73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8" y="414337"/>
            <a:ext cx="11087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86099" y="1106731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086099" y="2763159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086099" y="4419588"/>
            <a:ext cx="900000" cy="9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719485" y="1286731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719485" y="2948124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719485" y="4599588"/>
            <a:ext cx="2880000" cy="540000"/>
          </a:xfrm>
          <a:prstGeom prst="roundRect">
            <a:avLst/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7123" y="1266092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 smtClean="0">
                <a:latin typeface="Andale Mono" charset="0"/>
                <a:ea typeface="Andale Mono" charset="0"/>
                <a:cs typeface="Andale Mono" charset="0"/>
              </a:rPr>
              <a:t>B</a:t>
            </a:r>
            <a:endParaRPr lang="en-US" sz="20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1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8523" y="1178168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i="1" dirty="0" smtClean="0">
                <a:latin typeface="Andale Mono" charset="0"/>
                <a:ea typeface="Andale Mono" charset="0"/>
                <a:cs typeface="Andale Mono" charset="0"/>
              </a:rPr>
              <a:t>I</a:t>
            </a:r>
            <a:endParaRPr lang="en-US" sz="20000" i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1705707"/>
            <a:ext cx="17235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u="sng" dirty="0">
                <a:latin typeface="Andale Mono" charset="0"/>
                <a:ea typeface="Andale Mono" charset="0"/>
                <a:cs typeface="Andale Mono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15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4656368" y="1364693"/>
            <a:ext cx="3069772" cy="176892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10800000">
            <a:off x="4656368" y="4049277"/>
            <a:ext cx="3069772" cy="176892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Calibri</vt:lpstr>
      <vt:lpstr>Calibri Light</vt:lpstr>
      <vt:lpstr>Arial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Ohagen</dc:creator>
  <cp:lastModifiedBy>Konstantin Nicolaus</cp:lastModifiedBy>
  <cp:revision>9</cp:revision>
  <dcterms:created xsi:type="dcterms:W3CDTF">2017-04-25T11:58:47Z</dcterms:created>
  <dcterms:modified xsi:type="dcterms:W3CDTF">2017-05-08T08:09:04Z</dcterms:modified>
</cp:coreProperties>
</file>