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9" r:id="rId4"/>
    <p:sldId id="260" r:id="rId5"/>
    <p:sldId id="271"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5768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44890-F7AD-46CA-BF2C-712EB373C862}"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181658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257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900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99454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2169959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873713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43244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29822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37810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144047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E44890-F7AD-46CA-BF2C-712EB373C862}"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185829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E44890-F7AD-46CA-BF2C-712EB373C862}"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89377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136440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302264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0E44890-F7AD-46CA-BF2C-712EB373C862}" type="datetimeFigureOut">
              <a:rPr lang="en-US" smtClean="0"/>
              <a:t>9/4/2018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157480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44890-F7AD-46CA-BF2C-712EB373C862}"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7D7C-E29C-46A3-AD98-3132EF5B8AB8}" type="slidenum">
              <a:rPr lang="en-US" smtClean="0"/>
              <a:t>‹#›</a:t>
            </a:fld>
            <a:endParaRPr lang="en-US"/>
          </a:p>
        </p:txBody>
      </p:sp>
    </p:spTree>
    <p:extLst>
      <p:ext uri="{BB962C8B-B14F-4D97-AF65-F5344CB8AC3E}">
        <p14:creationId xmlns:p14="http://schemas.microsoft.com/office/powerpoint/2010/main" val="46344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E44890-F7AD-46CA-BF2C-712EB373C862}" type="datetimeFigureOut">
              <a:rPr lang="en-US" smtClean="0"/>
              <a:t>9/4/2018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A47D7C-E29C-46A3-AD98-3132EF5B8AB8}" type="slidenum">
              <a:rPr lang="en-US" smtClean="0"/>
              <a:t>‹#›</a:t>
            </a:fld>
            <a:endParaRPr lang="en-US"/>
          </a:p>
        </p:txBody>
      </p:sp>
    </p:spTree>
    <p:extLst>
      <p:ext uri="{BB962C8B-B14F-4D97-AF65-F5344CB8AC3E}">
        <p14:creationId xmlns:p14="http://schemas.microsoft.com/office/powerpoint/2010/main" val="23767113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2370" y="4334754"/>
            <a:ext cx="6912275" cy="1150122"/>
          </a:xfrm>
        </p:spPr>
        <p:txBody>
          <a:bodyPr/>
          <a:lstStyle/>
          <a:p>
            <a:pPr algn="ctr"/>
            <a:r>
              <a:rPr lang="en-US" dirty="0" smtClean="0"/>
              <a:t>Welcome!!!</a:t>
            </a:r>
            <a:endParaRPr lang="en-US" dirty="0"/>
          </a:p>
        </p:txBody>
      </p:sp>
      <p:pic>
        <p:nvPicPr>
          <p:cNvPr id="3" name="Picture 2"/>
          <p:cNvPicPr/>
          <p:nvPr/>
        </p:nvPicPr>
        <p:blipFill>
          <a:blip r:embed="rId2"/>
          <a:stretch>
            <a:fillRect/>
          </a:stretch>
        </p:blipFill>
        <p:spPr>
          <a:xfrm>
            <a:off x="4534694" y="1012824"/>
            <a:ext cx="2607628" cy="2632075"/>
          </a:xfrm>
          <a:prstGeom prst="rect">
            <a:avLst/>
          </a:prstGeom>
        </p:spPr>
      </p:pic>
    </p:spTree>
    <p:extLst>
      <p:ext uri="{BB962C8B-B14F-4D97-AF65-F5344CB8AC3E}">
        <p14:creationId xmlns:p14="http://schemas.microsoft.com/office/powerpoint/2010/main" val="349445827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FEATURE-5</a:t>
            </a:r>
            <a:endParaRPr lang="en-US" dirty="0"/>
          </a:p>
        </p:txBody>
      </p:sp>
      <p:sp>
        <p:nvSpPr>
          <p:cNvPr id="3" name="Content Placeholder 2"/>
          <p:cNvSpPr>
            <a:spLocks noGrp="1"/>
          </p:cNvSpPr>
          <p:nvPr>
            <p:ph sz="half" idx="1"/>
          </p:nvPr>
        </p:nvSpPr>
        <p:spPr>
          <a:xfrm>
            <a:off x="1242192" y="2195146"/>
            <a:ext cx="10542544" cy="826452"/>
          </a:xfrm>
        </p:spPr>
        <p:txBody>
          <a:bodyPr>
            <a:normAutofit/>
          </a:bodyPr>
          <a:lstStyle/>
          <a:p>
            <a:r>
              <a:rPr lang="en-US" dirty="0"/>
              <a:t>All the </a:t>
            </a:r>
            <a:r>
              <a:rPr lang="en-US" dirty="0" err="1"/>
              <a:t>informations</a:t>
            </a:r>
            <a:r>
              <a:rPr lang="en-US" dirty="0"/>
              <a:t> of all participants are stored in </a:t>
            </a:r>
            <a:r>
              <a:rPr lang="en-US" dirty="0" smtClean="0"/>
              <a:t>a text </a:t>
            </a:r>
            <a:r>
              <a:rPr lang="en-US" dirty="0"/>
              <a:t>file including the ineligibles.</a:t>
            </a:r>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4189948"/>
            <a:ext cx="13026928" cy="2515652"/>
          </a:xfrm>
        </p:spPr>
      </p:pic>
    </p:spTree>
    <p:extLst>
      <p:ext uri="{BB962C8B-B14F-4D97-AF65-F5344CB8AC3E}">
        <p14:creationId xmlns:p14="http://schemas.microsoft.com/office/powerpoint/2010/main" val="1344600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FEATURE-6</a:t>
            </a:r>
            <a:endParaRPr lang="en-US" dirty="0"/>
          </a:p>
        </p:txBody>
      </p:sp>
      <p:sp>
        <p:nvSpPr>
          <p:cNvPr id="3" name="Content Placeholder 2"/>
          <p:cNvSpPr>
            <a:spLocks noGrp="1"/>
          </p:cNvSpPr>
          <p:nvPr>
            <p:ph sz="half" idx="1"/>
          </p:nvPr>
        </p:nvSpPr>
        <p:spPr>
          <a:xfrm>
            <a:off x="1092384" y="3461542"/>
            <a:ext cx="4256088" cy="1012825"/>
          </a:xfrm>
        </p:spPr>
        <p:txBody>
          <a:bodyPr/>
          <a:lstStyle/>
          <a:p>
            <a:r>
              <a:rPr lang="en-US" dirty="0" smtClean="0"/>
              <a:t>Candidates with total GPA (SSC+HSC) of 8.00 out of 10.00 will be eligible for the test.</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81675" y="2208879"/>
            <a:ext cx="6254496" cy="3518153"/>
          </a:xfrm>
          <a:ln w="57150">
            <a:solidFill>
              <a:schemeClr val="tx1">
                <a:lumMod val="50000"/>
              </a:schemeClr>
            </a:solidFill>
          </a:ln>
        </p:spPr>
      </p:pic>
    </p:spTree>
    <p:extLst>
      <p:ext uri="{BB962C8B-B14F-4D97-AF65-F5344CB8AC3E}">
        <p14:creationId xmlns:p14="http://schemas.microsoft.com/office/powerpoint/2010/main" val="3476434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FEATURE-7</a:t>
            </a:r>
            <a:endParaRPr lang="en-US" dirty="0"/>
          </a:p>
        </p:txBody>
      </p:sp>
      <p:sp>
        <p:nvSpPr>
          <p:cNvPr id="3" name="Content Placeholder 2"/>
          <p:cNvSpPr>
            <a:spLocks noGrp="1"/>
          </p:cNvSpPr>
          <p:nvPr>
            <p:ph sz="half" idx="1"/>
          </p:nvPr>
        </p:nvSpPr>
        <p:spPr>
          <a:xfrm>
            <a:off x="950913" y="3038475"/>
            <a:ext cx="4141788" cy="1965325"/>
          </a:xfrm>
        </p:spPr>
        <p:txBody>
          <a:bodyPr/>
          <a:lstStyle/>
          <a:p>
            <a:pPr algn="just"/>
            <a:r>
              <a:rPr lang="en-US" dirty="0" smtClean="0"/>
              <a:t>A few questions will be set for the test. Each correct answer will be considered as 1 mark . And each wrong answer will minus 0.5 mark from total obtained mark at the test.</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80075" y="2399379"/>
            <a:ext cx="6254496" cy="3518153"/>
          </a:xfrm>
          <a:ln w="57150">
            <a:solidFill>
              <a:schemeClr val="tx1">
                <a:lumMod val="50000"/>
              </a:schemeClr>
            </a:solidFill>
          </a:ln>
        </p:spPr>
      </p:pic>
    </p:spTree>
    <p:extLst>
      <p:ext uri="{BB962C8B-B14F-4D97-AF65-F5344CB8AC3E}">
        <p14:creationId xmlns:p14="http://schemas.microsoft.com/office/powerpoint/2010/main" val="1758027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FEATURE-8</a:t>
            </a:r>
            <a:endParaRPr lang="en-US" dirty="0"/>
          </a:p>
        </p:txBody>
      </p:sp>
      <p:sp>
        <p:nvSpPr>
          <p:cNvPr id="3" name="Content Placeholder 2"/>
          <p:cNvSpPr>
            <a:spLocks noGrp="1"/>
          </p:cNvSpPr>
          <p:nvPr>
            <p:ph sz="half" idx="1"/>
          </p:nvPr>
        </p:nvSpPr>
        <p:spPr>
          <a:xfrm>
            <a:off x="1052512" y="2877343"/>
            <a:ext cx="4395788" cy="2583657"/>
          </a:xfrm>
        </p:spPr>
        <p:txBody>
          <a:bodyPr>
            <a:normAutofit lnSpcReduction="10000"/>
          </a:bodyPr>
          <a:lstStyle/>
          <a:p>
            <a:pPr algn="just"/>
            <a:r>
              <a:rPr lang="en-US" dirty="0" smtClean="0"/>
              <a:t>Obtained mark of the test will be converted into 90 and the total of the marks of Physic , Chemistry &amp; Mathematics of HSC will be converted into 10. So, the exam will be held of 100 marks. Finally the converted obtained mark of test &amp; the converted mark of HSC will be added together. It will be displayed.</a:t>
            </a:r>
            <a:endParaRPr lang="en-US"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54675" y="2399379"/>
            <a:ext cx="6254496" cy="3518153"/>
          </a:xfrm>
          <a:ln w="57150">
            <a:solidFill>
              <a:schemeClr val="tx1">
                <a:lumMod val="50000"/>
              </a:schemeClr>
            </a:solidFill>
          </a:ln>
        </p:spPr>
      </p:pic>
    </p:spTree>
    <p:extLst>
      <p:ext uri="{BB962C8B-B14F-4D97-AF65-F5344CB8AC3E}">
        <p14:creationId xmlns:p14="http://schemas.microsoft.com/office/powerpoint/2010/main" val="1483863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FEATURE-9</a:t>
            </a:r>
            <a:endParaRPr lang="en-US" dirty="0"/>
          </a:p>
        </p:txBody>
      </p:sp>
      <p:sp>
        <p:nvSpPr>
          <p:cNvPr id="3" name="Content Placeholder 2"/>
          <p:cNvSpPr>
            <a:spLocks noGrp="1"/>
          </p:cNvSpPr>
          <p:nvPr>
            <p:ph sz="half" idx="1"/>
          </p:nvPr>
        </p:nvSpPr>
        <p:spPr>
          <a:xfrm>
            <a:off x="1077913" y="2225675"/>
            <a:ext cx="4344988" cy="3019425"/>
          </a:xfrm>
        </p:spPr>
        <p:txBody>
          <a:bodyPr/>
          <a:lstStyle/>
          <a:p>
            <a:r>
              <a:rPr lang="en-US" dirty="0" smtClean="0"/>
              <a:t>After ending the test of all candidates, the result will be appeared.</a:t>
            </a:r>
          </a:p>
          <a:p>
            <a:r>
              <a:rPr lang="en-US" dirty="0" smtClean="0"/>
              <a:t>The achieved number will also be beside the name.</a:t>
            </a:r>
          </a:p>
          <a:p>
            <a:r>
              <a:rPr lang="en-US" dirty="0" smtClean="0"/>
              <a:t>The numbers of welcomed students will be equal to the amount of available seats.</a:t>
            </a:r>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66351" y="1922304"/>
            <a:ext cx="6254496" cy="3518153"/>
          </a:xfrm>
          <a:ln w="57150">
            <a:solidFill>
              <a:schemeClr val="tx1">
                <a:lumMod val="50000"/>
              </a:schemeClr>
            </a:solidFill>
          </a:ln>
        </p:spPr>
      </p:pic>
    </p:spTree>
    <p:extLst>
      <p:ext uri="{BB962C8B-B14F-4D97-AF65-F5344CB8AC3E}">
        <p14:creationId xmlns:p14="http://schemas.microsoft.com/office/powerpoint/2010/main" val="210790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FEATURE-10</a:t>
            </a:r>
            <a:endParaRPr lang="en-US" dirty="0"/>
          </a:p>
        </p:txBody>
      </p:sp>
      <p:sp>
        <p:nvSpPr>
          <p:cNvPr id="3" name="Content Placeholder 2"/>
          <p:cNvSpPr>
            <a:spLocks noGrp="1"/>
          </p:cNvSpPr>
          <p:nvPr>
            <p:ph sz="half" idx="1"/>
          </p:nvPr>
        </p:nvSpPr>
        <p:spPr>
          <a:xfrm>
            <a:off x="3198812" y="2130855"/>
            <a:ext cx="5246688" cy="631825"/>
          </a:xfrm>
        </p:spPr>
        <p:txBody>
          <a:bodyPr/>
          <a:lstStyle/>
          <a:p>
            <a:r>
              <a:rPr lang="en-US" dirty="0" smtClean="0"/>
              <a:t>The result will be saved in a text file.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0283" y="3040287"/>
            <a:ext cx="9023746" cy="3641725"/>
          </a:xfrm>
        </p:spPr>
      </p:pic>
    </p:spTree>
    <p:extLst>
      <p:ext uri="{BB962C8B-B14F-4D97-AF65-F5344CB8AC3E}">
        <p14:creationId xmlns:p14="http://schemas.microsoft.com/office/powerpoint/2010/main" val="346070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2557" y="550333"/>
            <a:ext cx="7455644" cy="960967"/>
          </a:xfrm>
        </p:spPr>
        <p:txBody>
          <a:bodyPr/>
          <a:lstStyle/>
          <a:p>
            <a:r>
              <a:rPr lang="en-US" dirty="0" smtClean="0"/>
              <a:t>CONCLUSION</a:t>
            </a:r>
            <a:endParaRPr lang="en-US" dirty="0"/>
          </a:p>
        </p:txBody>
      </p:sp>
      <p:sp>
        <p:nvSpPr>
          <p:cNvPr id="6" name="Text Placeholder 5"/>
          <p:cNvSpPr>
            <a:spLocks noGrp="1"/>
          </p:cNvSpPr>
          <p:nvPr>
            <p:ph type="body" idx="1"/>
          </p:nvPr>
        </p:nvSpPr>
        <p:spPr>
          <a:xfrm>
            <a:off x="1789954" y="3050180"/>
            <a:ext cx="9157445" cy="1712319"/>
          </a:xfrm>
        </p:spPr>
        <p:txBody>
          <a:bodyPr/>
          <a:lstStyle/>
          <a:p>
            <a:pPr algn="just"/>
            <a:r>
              <a:rPr lang="en-US" dirty="0" smtClean="0"/>
              <a:t>	This is a software which will be useful  and in the admission system. Taking exam in the  random system have many difficulties .but with this  software   we can overcome all the difficulties. It will save time, money,. With just one click we will be able to get every details about a student and his exam results. </a:t>
            </a:r>
            <a:endParaRPr lang="en-US" dirty="0"/>
          </a:p>
        </p:txBody>
      </p:sp>
    </p:spTree>
    <p:extLst>
      <p:ext uri="{BB962C8B-B14F-4D97-AF65-F5344CB8AC3E}">
        <p14:creationId xmlns:p14="http://schemas.microsoft.com/office/powerpoint/2010/main" val="1351881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900" y="2273300"/>
            <a:ext cx="9588500" cy="1917700"/>
          </a:xfrm>
        </p:spPr>
        <p:txBody>
          <a:bodyPr/>
          <a:lstStyle/>
          <a:p>
            <a:pPr algn="ctr"/>
            <a:r>
              <a:rPr lang="en-US" sz="9600" dirty="0" smtClean="0"/>
              <a:t>THANKS!!!</a:t>
            </a:r>
            <a:endParaRPr lang="en-US" sz="9600" dirty="0"/>
          </a:p>
        </p:txBody>
      </p:sp>
    </p:spTree>
    <p:extLst>
      <p:ext uri="{BB962C8B-B14F-4D97-AF65-F5344CB8AC3E}">
        <p14:creationId xmlns:p14="http://schemas.microsoft.com/office/powerpoint/2010/main" val="1568445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744012" y="694593"/>
            <a:ext cx="8245419" cy="2303804"/>
          </a:xfrm>
        </p:spPr>
        <p:txBody>
          <a:bodyPr/>
          <a:lstStyle/>
          <a:p>
            <a:pPr algn="ctr"/>
            <a:r>
              <a:rPr lang="en-US" dirty="0" smtClean="0"/>
              <a:t>Admission Test System</a:t>
            </a:r>
            <a:endParaRPr lang="en-US" dirty="0"/>
          </a:p>
        </p:txBody>
      </p:sp>
      <p:sp>
        <p:nvSpPr>
          <p:cNvPr id="3" name="Subtitle 2"/>
          <p:cNvSpPr>
            <a:spLocks noGrp="1"/>
          </p:cNvSpPr>
          <p:nvPr>
            <p:ph type="subTitle" idx="1"/>
          </p:nvPr>
        </p:nvSpPr>
        <p:spPr>
          <a:xfrm>
            <a:off x="354828" y="3820251"/>
            <a:ext cx="6706372" cy="2377349"/>
          </a:xfrm>
        </p:spPr>
        <p:txBody>
          <a:bodyPr>
            <a:normAutofit/>
          </a:bodyPr>
          <a:lstStyle/>
          <a:p>
            <a:r>
              <a:rPr lang="en-US" dirty="0" smtClean="0"/>
              <a:t>Group : 03</a:t>
            </a:r>
          </a:p>
          <a:p>
            <a:r>
              <a:rPr lang="en-US" dirty="0" smtClean="0"/>
              <a:t>	  </a:t>
            </a:r>
            <a:r>
              <a:rPr lang="en-US" cap="none" dirty="0" smtClean="0"/>
              <a:t>Md. </a:t>
            </a:r>
            <a:r>
              <a:rPr lang="en-US" cap="none" dirty="0" err="1" smtClean="0"/>
              <a:t>Shahariar</a:t>
            </a:r>
            <a:r>
              <a:rPr lang="en-US" cap="none" dirty="0" smtClean="0"/>
              <a:t> Rahman		</a:t>
            </a:r>
            <a:r>
              <a:rPr lang="en-US" cap="none" dirty="0" smtClean="0"/>
              <a:t>        ID </a:t>
            </a:r>
            <a:r>
              <a:rPr lang="en-US" cap="none" dirty="0" smtClean="0"/>
              <a:t>: 170201061</a:t>
            </a:r>
            <a:endParaRPr lang="en-US" dirty="0" smtClean="0"/>
          </a:p>
          <a:p>
            <a:r>
              <a:rPr lang="en-US" dirty="0" smtClean="0"/>
              <a:t>	</a:t>
            </a:r>
            <a:r>
              <a:rPr lang="en-US" cap="none" dirty="0" smtClean="0"/>
              <a:t> </a:t>
            </a:r>
            <a:r>
              <a:rPr lang="en-US" cap="none" dirty="0" smtClean="0"/>
              <a:t>Md. </a:t>
            </a:r>
            <a:r>
              <a:rPr lang="en-US" cap="none" dirty="0" err="1" smtClean="0"/>
              <a:t>Redwanul</a:t>
            </a:r>
            <a:r>
              <a:rPr lang="en-US" cap="none" dirty="0" smtClean="0"/>
              <a:t> Hassan </a:t>
            </a:r>
            <a:r>
              <a:rPr lang="en-US" cap="none" dirty="0" err="1" smtClean="0"/>
              <a:t>Tanjim</a:t>
            </a:r>
            <a:r>
              <a:rPr lang="en-US" cap="none" dirty="0" smtClean="0"/>
              <a:t>        ID </a:t>
            </a:r>
            <a:r>
              <a:rPr lang="en-US" cap="none" dirty="0" smtClean="0"/>
              <a:t>: 170201053</a:t>
            </a:r>
          </a:p>
          <a:p>
            <a:r>
              <a:rPr lang="en-US" cap="none" dirty="0" smtClean="0"/>
              <a:t>	 </a:t>
            </a:r>
            <a:r>
              <a:rPr lang="en-US" cap="none" dirty="0" smtClean="0"/>
              <a:t>Md. </a:t>
            </a:r>
            <a:r>
              <a:rPr lang="en-US" cap="none" dirty="0" err="1" smtClean="0"/>
              <a:t>Nasim</a:t>
            </a:r>
            <a:r>
              <a:rPr lang="en-US" cap="none" dirty="0" smtClean="0"/>
              <a:t> Reza                               ID </a:t>
            </a:r>
            <a:r>
              <a:rPr lang="en-US" cap="none" dirty="0" smtClean="0"/>
              <a:t>: 170201057</a:t>
            </a:r>
          </a:p>
          <a:p>
            <a:r>
              <a:rPr lang="en-US" cap="none" dirty="0" smtClean="0"/>
              <a:t>	  Md. </a:t>
            </a:r>
            <a:r>
              <a:rPr lang="en-US" cap="none" dirty="0" err="1" smtClean="0"/>
              <a:t>Atiq</a:t>
            </a:r>
            <a:r>
              <a:rPr lang="en-US" cap="none" dirty="0" smtClean="0"/>
              <a:t> Aziz                                    ID : 170201027</a:t>
            </a:r>
          </a:p>
          <a:p>
            <a:endParaRPr lang="en-US" cap="none" dirty="0"/>
          </a:p>
        </p:txBody>
      </p:sp>
      <p:sp>
        <p:nvSpPr>
          <p:cNvPr id="4" name="Right Arrow 3"/>
          <p:cNvSpPr/>
          <p:nvPr/>
        </p:nvSpPr>
        <p:spPr>
          <a:xfrm>
            <a:off x="579523" y="5623513"/>
            <a:ext cx="290557" cy="20509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79524" y="5211742"/>
            <a:ext cx="290557" cy="20509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79524" y="4799971"/>
            <a:ext cx="290557" cy="20509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9525" y="4371454"/>
            <a:ext cx="290557" cy="20509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46363" y="3938792"/>
            <a:ext cx="4050706" cy="2123658"/>
          </a:xfrm>
          <a:prstGeom prst="rect">
            <a:avLst/>
          </a:prstGeom>
          <a:noFill/>
        </p:spPr>
        <p:txBody>
          <a:bodyPr wrap="square" rtlCol="0">
            <a:spAutoFit/>
          </a:bodyPr>
          <a:lstStyle/>
          <a:p>
            <a:r>
              <a:rPr lang="en-US" sz="2200" cap="none" dirty="0" smtClean="0">
                <a:solidFill>
                  <a:schemeClr val="bg2">
                    <a:lumMod val="40000"/>
                    <a:lumOff val="60000"/>
                  </a:schemeClr>
                </a:solidFill>
              </a:rPr>
              <a:t>Submitted To</a:t>
            </a:r>
          </a:p>
          <a:p>
            <a:endParaRPr lang="en-US" sz="2200" cap="none" dirty="0" smtClean="0">
              <a:solidFill>
                <a:schemeClr val="bg2">
                  <a:lumMod val="40000"/>
                  <a:lumOff val="60000"/>
                </a:schemeClr>
              </a:solidFill>
            </a:endParaRPr>
          </a:p>
          <a:p>
            <a:r>
              <a:rPr lang="en-US" sz="2200" cap="none" dirty="0" smtClean="0">
                <a:solidFill>
                  <a:schemeClr val="bg2">
                    <a:lumMod val="40000"/>
                    <a:lumOff val="60000"/>
                  </a:schemeClr>
                </a:solidFill>
              </a:rPr>
              <a:t>    Fatima </a:t>
            </a:r>
            <a:r>
              <a:rPr lang="en-US" sz="2200" cap="none" dirty="0" err="1" smtClean="0">
                <a:solidFill>
                  <a:schemeClr val="bg2">
                    <a:lumMod val="40000"/>
                    <a:lumOff val="60000"/>
                  </a:schemeClr>
                </a:solidFill>
              </a:rPr>
              <a:t>Jahan</a:t>
            </a:r>
            <a:r>
              <a:rPr lang="en-US" sz="2200" cap="none" dirty="0" smtClean="0">
                <a:solidFill>
                  <a:schemeClr val="bg2">
                    <a:lumMod val="40000"/>
                    <a:lumOff val="60000"/>
                  </a:schemeClr>
                </a:solidFill>
              </a:rPr>
              <a:t> </a:t>
            </a:r>
            <a:r>
              <a:rPr lang="en-US" sz="2200" cap="none" dirty="0" err="1" smtClean="0">
                <a:solidFill>
                  <a:schemeClr val="bg2">
                    <a:lumMod val="40000"/>
                    <a:lumOff val="60000"/>
                  </a:schemeClr>
                </a:solidFill>
              </a:rPr>
              <a:t>Sarmin</a:t>
            </a:r>
            <a:endParaRPr lang="en-US" sz="2200" cap="none" dirty="0" smtClean="0">
              <a:solidFill>
                <a:schemeClr val="bg2">
                  <a:lumMod val="40000"/>
                  <a:lumOff val="60000"/>
                </a:schemeClr>
              </a:solidFill>
            </a:endParaRPr>
          </a:p>
          <a:p>
            <a:r>
              <a:rPr lang="en-US" sz="2200" cap="none" dirty="0" smtClean="0">
                <a:solidFill>
                  <a:schemeClr val="bg2">
                    <a:lumMod val="40000"/>
                    <a:lumOff val="60000"/>
                  </a:schemeClr>
                </a:solidFill>
              </a:rPr>
              <a:t>    Lecturer,</a:t>
            </a:r>
          </a:p>
          <a:p>
            <a:r>
              <a:rPr lang="en-US" sz="2200" cap="none" dirty="0" smtClean="0">
                <a:solidFill>
                  <a:schemeClr val="bg2">
                    <a:lumMod val="40000"/>
                    <a:lumOff val="60000"/>
                  </a:schemeClr>
                </a:solidFill>
              </a:rPr>
              <a:t>    Dept. Of CSE, BAUST.</a:t>
            </a:r>
          </a:p>
          <a:p>
            <a:endParaRPr lang="en-US" sz="2200" dirty="0">
              <a:solidFill>
                <a:schemeClr val="bg2">
                  <a:lumMod val="40000"/>
                  <a:lumOff val="60000"/>
                </a:schemeClr>
              </a:solidFill>
            </a:endParaRPr>
          </a:p>
        </p:txBody>
      </p:sp>
      <p:cxnSp>
        <p:nvCxnSpPr>
          <p:cNvPr id="11" name="Straight Connector 10"/>
          <p:cNvCxnSpPr/>
          <p:nvPr/>
        </p:nvCxnSpPr>
        <p:spPr>
          <a:xfrm>
            <a:off x="7277100" y="3627120"/>
            <a:ext cx="0" cy="275590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497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3900"/>
            <a:ext cx="8825659" cy="713380"/>
          </a:xfrm>
        </p:spPr>
        <p:txBody>
          <a:bodyPr/>
          <a:lstStyle/>
          <a:p>
            <a:r>
              <a:rPr lang="en-US" dirty="0" smtClean="0"/>
              <a:t>INTRODUCTION</a:t>
            </a:r>
            <a:endParaRPr lang="en-US" dirty="0"/>
          </a:p>
        </p:txBody>
      </p:sp>
      <p:sp>
        <p:nvSpPr>
          <p:cNvPr id="3" name="Text Placeholder 2"/>
          <p:cNvSpPr>
            <a:spLocks noGrp="1"/>
          </p:cNvSpPr>
          <p:nvPr>
            <p:ph type="body" idx="1"/>
          </p:nvPr>
        </p:nvSpPr>
        <p:spPr>
          <a:xfrm>
            <a:off x="1434354" y="2999380"/>
            <a:ext cx="9474946" cy="2106019"/>
          </a:xfrm>
        </p:spPr>
        <p:txBody>
          <a:bodyPr/>
          <a:lstStyle/>
          <a:p>
            <a:pPr algn="just"/>
            <a:r>
              <a:rPr lang="en-US" cap="none" dirty="0" smtClean="0"/>
              <a:t>	Admission test is a required selection method of the universities. Although it doesn’t measure the brilliance of any student, but it’s a very important process in current situation of our country. Our software is one of the best solutions . It ensures all the processes of admission test. </a:t>
            </a:r>
            <a:endParaRPr lang="en-US" cap="none" dirty="0"/>
          </a:p>
        </p:txBody>
      </p:sp>
    </p:spTree>
    <p:extLst>
      <p:ext uri="{BB962C8B-B14F-4D97-AF65-F5344CB8AC3E}">
        <p14:creationId xmlns:p14="http://schemas.microsoft.com/office/powerpoint/2010/main" val="17780480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92418"/>
            <a:ext cx="9404723" cy="1400530"/>
          </a:xfrm>
        </p:spPr>
        <p:txBody>
          <a:bodyPr/>
          <a:lstStyle/>
          <a:p>
            <a:r>
              <a:rPr lang="en-US" dirty="0" smtClean="0"/>
              <a:t>OBJECTIVES</a:t>
            </a:r>
            <a:endParaRPr lang="en-US" dirty="0"/>
          </a:p>
        </p:txBody>
      </p:sp>
      <p:sp>
        <p:nvSpPr>
          <p:cNvPr id="3" name="Content Placeholder 2"/>
          <p:cNvSpPr>
            <a:spLocks noGrp="1"/>
          </p:cNvSpPr>
          <p:nvPr>
            <p:ph idx="1"/>
          </p:nvPr>
        </p:nvSpPr>
        <p:spPr>
          <a:xfrm>
            <a:off x="1420812" y="2472019"/>
            <a:ext cx="9399588" cy="2658781"/>
          </a:xfrm>
        </p:spPr>
        <p:txBody>
          <a:bodyPr>
            <a:normAutofit/>
          </a:bodyPr>
          <a:lstStyle/>
          <a:p>
            <a:pPr algn="just"/>
            <a:r>
              <a:rPr lang="en-US" dirty="0" smtClean="0"/>
              <a:t>To Get Rid Of The Traditional Admission System.</a:t>
            </a:r>
          </a:p>
          <a:p>
            <a:pPr algn="just"/>
            <a:r>
              <a:rPr lang="en-US" dirty="0" smtClean="0"/>
              <a:t>To Ensure All Those Candidates To Appear In The Exam Who Wish To.</a:t>
            </a:r>
          </a:p>
          <a:p>
            <a:pPr algn="just"/>
            <a:r>
              <a:rPr lang="en-US" dirty="0" smtClean="0"/>
              <a:t>To Save Time And Money.</a:t>
            </a:r>
          </a:p>
          <a:p>
            <a:pPr algn="just"/>
            <a:r>
              <a:rPr lang="en-US" dirty="0" smtClean="0"/>
              <a:t>To Finish Every Steps Of Admission System With Just One Software.</a:t>
            </a:r>
          </a:p>
          <a:p>
            <a:pPr algn="just"/>
            <a:r>
              <a:rPr lang="en-US" dirty="0" smtClean="0"/>
              <a:t>To ensure the admission test for all applicants with total GPA of 8.00. Here marks don’t matter</a:t>
            </a:r>
            <a:endParaRPr lang="en-US" dirty="0"/>
          </a:p>
        </p:txBody>
      </p:sp>
    </p:spTree>
    <p:extLst>
      <p:ext uri="{BB962C8B-B14F-4D97-AF65-F5344CB8AC3E}">
        <p14:creationId xmlns:p14="http://schemas.microsoft.com/office/powerpoint/2010/main" val="16175266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3711" y="2179918"/>
            <a:ext cx="9158289" cy="2290482"/>
          </a:xfrm>
        </p:spPr>
        <p:txBody>
          <a:bodyPr/>
          <a:lstStyle/>
          <a:p>
            <a:r>
              <a:rPr lang="en-US" sz="15000" dirty="0" smtClean="0">
                <a:latin typeface="Berlin Sans FB" panose="020E0602020502020306" pitchFamily="34" charset="0"/>
              </a:rPr>
              <a:t>FEATURES</a:t>
            </a:r>
            <a:endParaRPr lang="en-US" sz="15000" dirty="0">
              <a:latin typeface="Berlin Sans FB" panose="020E0602020502020306" pitchFamily="34" charset="0"/>
            </a:endParaRPr>
          </a:p>
        </p:txBody>
      </p:sp>
    </p:spTree>
    <p:extLst>
      <p:ext uri="{BB962C8B-B14F-4D97-AF65-F5344CB8AC3E}">
        <p14:creationId xmlns:p14="http://schemas.microsoft.com/office/powerpoint/2010/main" val="112296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FEATURE-1</a:t>
            </a:r>
            <a:endParaRPr lang="en-US" dirty="0"/>
          </a:p>
        </p:txBody>
      </p:sp>
      <p:sp>
        <p:nvSpPr>
          <p:cNvPr id="3" name="Content Placeholder 2"/>
          <p:cNvSpPr>
            <a:spLocks noGrp="1"/>
          </p:cNvSpPr>
          <p:nvPr>
            <p:ph sz="half" idx="1"/>
          </p:nvPr>
        </p:nvSpPr>
        <p:spPr>
          <a:xfrm>
            <a:off x="927284" y="2453928"/>
            <a:ext cx="4421188" cy="3095625"/>
          </a:xfrm>
        </p:spPr>
        <p:txBody>
          <a:bodyPr/>
          <a:lstStyle/>
          <a:p>
            <a:r>
              <a:rPr lang="en-US" dirty="0" smtClean="0"/>
              <a:t>THIS SECTION IS PASSWORD PROTECTED.</a:t>
            </a:r>
          </a:p>
          <a:p>
            <a:r>
              <a:rPr lang="en-US" dirty="0" smtClean="0"/>
              <a:t>HERE, ONLY 3 TRIALS ARE AVAILABLE.</a:t>
            </a:r>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16574" y="1853248"/>
            <a:ext cx="6255738" cy="3518852"/>
          </a:xfrm>
          <a:ln w="57150">
            <a:solidFill>
              <a:schemeClr val="tx1">
                <a:lumMod val="50000"/>
              </a:schemeClr>
            </a:solidFill>
          </a:ln>
        </p:spPr>
      </p:pic>
    </p:spTree>
    <p:extLst>
      <p:ext uri="{BB962C8B-B14F-4D97-AF65-F5344CB8AC3E}">
        <p14:creationId xmlns:p14="http://schemas.microsoft.com/office/powerpoint/2010/main" val="51660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FEATURE-2</a:t>
            </a:r>
            <a:endParaRPr lang="en-US" dirty="0"/>
          </a:p>
        </p:txBody>
      </p:sp>
      <p:sp>
        <p:nvSpPr>
          <p:cNvPr id="3" name="Content Placeholder 2"/>
          <p:cNvSpPr>
            <a:spLocks noGrp="1"/>
          </p:cNvSpPr>
          <p:nvPr>
            <p:ph sz="half" idx="1"/>
          </p:nvPr>
        </p:nvSpPr>
        <p:spPr>
          <a:xfrm>
            <a:off x="874712" y="2910777"/>
            <a:ext cx="4551734" cy="2740025"/>
          </a:xfrm>
        </p:spPr>
        <p:txBody>
          <a:bodyPr/>
          <a:lstStyle/>
          <a:p>
            <a:r>
              <a:rPr lang="en-US" dirty="0" smtClean="0"/>
              <a:t>After 3 invalid trials, the program is stopped and it has to restart.</a:t>
            </a:r>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80446" y="1853248"/>
            <a:ext cx="6254496" cy="3518153"/>
          </a:xfrm>
          <a:ln w="57150">
            <a:solidFill>
              <a:schemeClr val="tx1">
                <a:lumMod val="50000"/>
              </a:schemeClr>
            </a:solidFill>
          </a:ln>
        </p:spPr>
      </p:pic>
    </p:spTree>
    <p:extLst>
      <p:ext uri="{BB962C8B-B14F-4D97-AF65-F5344CB8AC3E}">
        <p14:creationId xmlns:p14="http://schemas.microsoft.com/office/powerpoint/2010/main" val="318361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FEATURE-3</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a:xfrm>
            <a:off x="900112" y="3365500"/>
            <a:ext cx="4396339" cy="2044700"/>
          </a:xfrm>
        </p:spPr>
        <p:txBody>
          <a:bodyPr/>
          <a:lstStyle/>
          <a:p>
            <a:r>
              <a:rPr lang="en-US" dirty="0" smtClean="0"/>
              <a:t>This section lets the exam controller enter the number of participants and available seats.</a:t>
            </a:r>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654495" y="2481262"/>
            <a:ext cx="6258561" cy="3520440"/>
          </a:xfrm>
          <a:solidFill>
            <a:schemeClr val="tx1">
              <a:lumMod val="50000"/>
            </a:schemeClr>
          </a:solidFill>
          <a:ln w="57150">
            <a:solidFill>
              <a:schemeClr val="tx1">
                <a:lumMod val="50000"/>
              </a:schemeClr>
            </a:solidFill>
          </a:ln>
        </p:spPr>
      </p:pic>
    </p:spTree>
    <p:extLst>
      <p:ext uri="{BB962C8B-B14F-4D97-AF65-F5344CB8AC3E}">
        <p14:creationId xmlns:p14="http://schemas.microsoft.com/office/powerpoint/2010/main" val="172567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FEATURE-4</a:t>
            </a:r>
            <a:endParaRPr lang="en-US" dirty="0"/>
          </a:p>
        </p:txBody>
      </p:sp>
      <p:sp>
        <p:nvSpPr>
          <p:cNvPr id="4" name="Content Placeholder 3"/>
          <p:cNvSpPr>
            <a:spLocks noGrp="1"/>
          </p:cNvSpPr>
          <p:nvPr>
            <p:ph sz="half" idx="2"/>
          </p:nvPr>
        </p:nvSpPr>
        <p:spPr>
          <a:xfrm>
            <a:off x="646111" y="3128770"/>
            <a:ext cx="4725989" cy="1405130"/>
          </a:xfrm>
        </p:spPr>
        <p:txBody>
          <a:bodyPr/>
          <a:lstStyle/>
          <a:p>
            <a:r>
              <a:rPr lang="en-US" dirty="0" smtClean="0"/>
              <a:t>After the controller section, here comes the candidates’ section where they can appear in the test one by one.</a:t>
            </a:r>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654495" y="2249962"/>
            <a:ext cx="6254496" cy="3518153"/>
          </a:xfrm>
          <a:ln w="57150">
            <a:solidFill>
              <a:schemeClr val="tx1">
                <a:lumMod val="50000"/>
              </a:schemeClr>
            </a:solidFill>
          </a:ln>
        </p:spPr>
      </p:pic>
    </p:spTree>
    <p:extLst>
      <p:ext uri="{BB962C8B-B14F-4D97-AF65-F5344CB8AC3E}">
        <p14:creationId xmlns:p14="http://schemas.microsoft.com/office/powerpoint/2010/main" val="800145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465</TotalTime>
  <Words>350</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Berlin Sans FB</vt:lpstr>
      <vt:lpstr>Century Gothic</vt:lpstr>
      <vt:lpstr>Wingdings 3</vt:lpstr>
      <vt:lpstr>Ion</vt:lpstr>
      <vt:lpstr>Welcome!!!</vt:lpstr>
      <vt:lpstr>Admission Test System</vt:lpstr>
      <vt:lpstr>INTRODUCTION</vt:lpstr>
      <vt:lpstr>OBJECTIVES</vt:lpstr>
      <vt:lpstr>FEATURES</vt:lpstr>
      <vt:lpstr>FEATURE-1</vt:lpstr>
      <vt:lpstr>FEATURE-2</vt:lpstr>
      <vt:lpstr>FEATURE-3</vt:lpstr>
      <vt:lpstr>FEATURE-4</vt:lpstr>
      <vt:lpstr>FEATURE-5</vt:lpstr>
      <vt:lpstr>FEATURE-6</vt:lpstr>
      <vt:lpstr>FEATURE-7</vt:lpstr>
      <vt:lpstr>FEATURE-8</vt:lpstr>
      <vt:lpstr>FEATURE-9</vt:lpstr>
      <vt:lpstr>FEATURE-10</vt:lpstr>
      <vt:lpstr>CONCLUSION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31</cp:revision>
  <dcterms:created xsi:type="dcterms:W3CDTF">2018-09-04T07:19:15Z</dcterms:created>
  <dcterms:modified xsi:type="dcterms:W3CDTF">2018-09-05T05:42:34Z</dcterms:modified>
</cp:coreProperties>
</file>