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59" r:id="rId5"/>
    <p:sldId id="263" r:id="rId6"/>
    <p:sldId id="264" r:id="rId7"/>
    <p:sldId id="256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&#1055;&#1050;\Desktop\&#1048;&#1085;&#1090;&#1077;&#1088;&#1077;&#1089;&#1085;&#1086;%20&#1086;%20&#1074;&#1072;&#1078;&#1085;&#1086;&#1084;\net.av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ukrmodno.com.ua/health/dorogi-diti-shanovni-gosti-seogodni-u-nas-nezvichajne-svyato-j/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3428992" y="1571612"/>
            <a:ext cx="40719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Интересно</a:t>
            </a:r>
          </a:p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 важном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s6.pikabu.ru/post_img/2014/12/03/7/1417606247_21459978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48" y="285728"/>
            <a:ext cx="9008308" cy="6143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406" y="428604"/>
            <a:ext cx="9001188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ot16.ru/uploaded/image/question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691320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ntabrico.ru/wp-content/uploads/2013/10/Safet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6391924" cy="6498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http://cs407621.vk.me/v407621819/6375/25DnqvFyz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6229"/>
            <a:ext cx="6681770" cy="6681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st03.kakprosto.ru/tumb/680/images/article/2015/5/12/147284_5551dde823ca45551dde823c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7925100" cy="6923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ata3.floomby.com/files/share/2_5_2015/14/SxYSaChjsUimUwQ8B4VSN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9657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0.yaplakal.com/pics/pics_original/5/6/5/9225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375"/>
            <a:ext cx="8501122" cy="6743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tracker.0day.kiev.ua/torrents/images/40989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676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apachan.net/images/201410/03/85u0wq16cp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6317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content.schools.by/novsad7/library/motivator-484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793212" cy="685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7.depositphotos.com/1231639/717/v/950/depositphotos_7173396-Funny-fish-and-wor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0"/>
            <a:ext cx="857256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layer.myshared.ru/461731/data/images/img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150"/>
            <a:ext cx="6072230" cy="666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infoportal.pp.ua/_nw/8/285942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825334" cy="6053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PresentationFormat>Экран (4:3)</PresentationFormat>
  <Paragraphs>2</Paragraphs>
  <Slides>15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Виолетта</dc:creator>
  <cp:lastModifiedBy>ПК</cp:lastModifiedBy>
  <cp:revision>10</cp:revision>
  <dcterms:created xsi:type="dcterms:W3CDTF">2015-10-20T18:39:42Z</dcterms:created>
  <dcterms:modified xsi:type="dcterms:W3CDTF">2015-10-21T09:52:09Z</dcterms:modified>
</cp:coreProperties>
</file>