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1/5/2020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1/5/2020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1/5/2020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1/5/2020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1/5/2020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ПРАВИЛА БЕЗОПАСНОСТИ ЛЮДЕЙ НА ВОДЕ В ОСЕННЕ- ЗИМНИЙ ПЕРИОД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Оказание помощи пострадавшему на льду</a:t>
            </a:r>
            <a:endParaRPr lang="ru-RU" dirty="0"/>
          </a:p>
        </p:txBody>
      </p:sp>
      <p:pic>
        <p:nvPicPr>
          <p:cNvPr id="4" name="Содержимое 3" descr="slide_12.jpg"/>
          <p:cNvPicPr>
            <a:picLocks noGrp="1" noChangeAspect="1"/>
          </p:cNvPicPr>
          <p:nvPr>
            <p:ph idx="1"/>
          </p:nvPr>
        </p:nvPicPr>
        <p:blipFill>
          <a:blip r:embed="rId2"/>
          <a:srcRect l="16148" t="7993" r="13544" b="15624"/>
          <a:stretch>
            <a:fillRect/>
          </a:stretch>
        </p:blipFill>
        <p:spPr>
          <a:xfrm>
            <a:off x="1524000" y="1752600"/>
            <a:ext cx="5791200" cy="471875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Оказание помощи пострадавшему на льду</a:t>
            </a:r>
            <a:endParaRPr lang="ru-RU" dirty="0"/>
          </a:p>
        </p:txBody>
      </p:sp>
      <p:pic>
        <p:nvPicPr>
          <p:cNvPr id="4" name="Содержимое 3" descr="slide_13.jpg"/>
          <p:cNvPicPr>
            <a:picLocks noGrp="1" noChangeAspect="1"/>
          </p:cNvPicPr>
          <p:nvPr>
            <p:ph idx="1"/>
          </p:nvPr>
        </p:nvPicPr>
        <p:blipFill>
          <a:blip r:embed="rId2"/>
          <a:srcRect l="16926" t="3472" r="15371" b="34033"/>
          <a:stretch>
            <a:fillRect/>
          </a:stretch>
        </p:blipFill>
        <p:spPr>
          <a:xfrm>
            <a:off x="1752600" y="1524000"/>
            <a:ext cx="5486400" cy="3798277"/>
          </a:xfrm>
        </p:spPr>
      </p:pic>
      <p:sp>
        <p:nvSpPr>
          <p:cNvPr id="5" name="Прямоугольник 4"/>
          <p:cNvSpPr/>
          <p:nvPr/>
        </p:nvSpPr>
        <p:spPr>
          <a:xfrm>
            <a:off x="1600200" y="5380672"/>
            <a:ext cx="57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Дайте пострадавшему часть своей одежды. Разведите костер и обогрейте пострадавшего. </a:t>
            </a:r>
            <a:r>
              <a:rPr lang="ru-RU" sz="2000" b="1" dirty="0" smtClean="0">
                <a:solidFill>
                  <a:srgbClr val="FF0000"/>
                </a:solidFill>
              </a:rPr>
              <a:t>Вызовите спасателей или «Скорую помощь»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slide_14.jpg"/>
          <p:cNvPicPr>
            <a:picLocks noGrp="1" noChangeAspect="1"/>
          </p:cNvPicPr>
          <p:nvPr>
            <p:ph idx="1"/>
          </p:nvPr>
        </p:nvPicPr>
        <p:blipFill>
          <a:blip r:embed="rId2"/>
          <a:srcRect l="20054" t="7993" r="20054" b="39928"/>
          <a:stretch>
            <a:fillRect/>
          </a:stretch>
        </p:blipFill>
        <p:spPr>
          <a:xfrm>
            <a:off x="1676400" y="1676400"/>
            <a:ext cx="5491480" cy="3581400"/>
          </a:xfrm>
        </p:spPr>
      </p:pic>
      <p:sp>
        <p:nvSpPr>
          <p:cNvPr id="5" name="Прямоугольник 4"/>
          <p:cNvSpPr/>
          <p:nvPr/>
        </p:nvSpPr>
        <p:spPr>
          <a:xfrm>
            <a:off x="1066800" y="5380672"/>
            <a:ext cx="6629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Выбравшись из проруби снимите, тщательно отожмите и снова наденьте одежду. Бегом следуйте к ближайшему населенному пункту.</a:t>
            </a:r>
            <a:r>
              <a:rPr lang="ru-RU" sz="2000" b="1" dirty="0" smtClean="0">
                <a:solidFill>
                  <a:srgbClr val="FF0000"/>
                </a:solidFill>
              </a:rPr>
              <a:t> Вызовите спасателей или «Скорую помощь»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953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Оказание помощи пострадавшему на льду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Оказание помощи пострадавшему на льду</a:t>
            </a:r>
            <a:endParaRPr lang="ru-RU" dirty="0"/>
          </a:p>
        </p:txBody>
      </p:sp>
      <p:pic>
        <p:nvPicPr>
          <p:cNvPr id="4" name="Содержимое 3" descr="slide_15.jpg"/>
          <p:cNvPicPr>
            <a:picLocks noGrp="1" noChangeAspect="1"/>
          </p:cNvPicPr>
          <p:nvPr>
            <p:ph idx="1"/>
          </p:nvPr>
        </p:nvPicPr>
        <p:blipFill>
          <a:blip r:embed="rId2"/>
          <a:srcRect l="7812" t="8680" r="32297" b="39240"/>
          <a:stretch>
            <a:fillRect/>
          </a:stretch>
        </p:blipFill>
        <p:spPr>
          <a:xfrm>
            <a:off x="1676400" y="1447800"/>
            <a:ext cx="5410200" cy="3528391"/>
          </a:xfrm>
        </p:spPr>
      </p:pic>
      <p:sp>
        <p:nvSpPr>
          <p:cNvPr id="5" name="Прямоугольник 4"/>
          <p:cNvSpPr/>
          <p:nvPr/>
        </p:nvSpPr>
        <p:spPr>
          <a:xfrm>
            <a:off x="1066800" y="4953000"/>
            <a:ext cx="662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Признаки обморожения</a:t>
            </a: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: Побледнение кожи и потеря чувствительности на побледневшем участке.</a:t>
            </a:r>
          </a:p>
          <a:p>
            <a:r>
              <a:rPr lang="ru-RU" sz="2000" b="1" dirty="0" smtClean="0">
                <a:solidFill>
                  <a:srgbClr val="FF0000"/>
                </a:solidFill>
              </a:rPr>
              <a:t>Совет: </a:t>
            </a: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Плавно растирайте обмороженный участок. СНЕГОМ НЕ РАСТИРАТЬ!!!</a:t>
            </a:r>
          </a:p>
          <a:p>
            <a:endParaRPr lang="ru-RU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slide_2.jpg"/>
          <p:cNvPicPr>
            <a:picLocks noGrp="1" noChangeAspect="1"/>
          </p:cNvPicPr>
          <p:nvPr>
            <p:ph idx="1"/>
          </p:nvPr>
        </p:nvPicPr>
        <p:blipFill>
          <a:blip r:embed="rId2"/>
          <a:srcRect l="4430" t="4521" r="4430" b="5208"/>
          <a:stretch>
            <a:fillRect/>
          </a:stretch>
        </p:blipFill>
        <p:spPr>
          <a:xfrm>
            <a:off x="838200" y="914400"/>
            <a:ext cx="7543800" cy="560396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Крепкий лёд</a:t>
            </a:r>
            <a:endParaRPr lang="ru-RU" dirty="0"/>
          </a:p>
        </p:txBody>
      </p:sp>
      <p:pic>
        <p:nvPicPr>
          <p:cNvPr id="4" name="Содержимое 3" descr="slide_3.jpg"/>
          <p:cNvPicPr>
            <a:picLocks noGrp="1" noChangeAspect="1"/>
          </p:cNvPicPr>
          <p:nvPr>
            <p:ph idx="1"/>
          </p:nvPr>
        </p:nvPicPr>
        <p:blipFill>
          <a:blip r:embed="rId2"/>
          <a:srcRect l="8987" t="13201" r="8987" b="15190"/>
          <a:stretch>
            <a:fillRect/>
          </a:stretch>
        </p:blipFill>
        <p:spPr>
          <a:xfrm>
            <a:off x="1447800" y="1295400"/>
            <a:ext cx="6400800" cy="4191000"/>
          </a:xfrm>
        </p:spPr>
      </p:pic>
      <p:sp>
        <p:nvSpPr>
          <p:cNvPr id="5" name="Прямоугольник 4"/>
          <p:cNvSpPr/>
          <p:nvPr/>
        </p:nvSpPr>
        <p:spPr>
          <a:xfrm>
            <a:off x="762000" y="5486400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Прозрачный лед с зеленоватым или синеватым оттенком.</a:t>
            </a: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 На открытом бесснежном пространстве лед всегда толще.</a:t>
            </a: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Тонкий лёд</a:t>
            </a:r>
            <a:endParaRPr lang="ru-RU" dirty="0"/>
          </a:p>
        </p:txBody>
      </p:sp>
      <p:pic>
        <p:nvPicPr>
          <p:cNvPr id="4" name="Содержимое 3" descr="slide_4.jpg"/>
          <p:cNvPicPr>
            <a:picLocks noGrp="1" noChangeAspect="1"/>
          </p:cNvPicPr>
          <p:nvPr>
            <p:ph idx="1"/>
          </p:nvPr>
        </p:nvPicPr>
        <p:blipFill>
          <a:blip r:embed="rId2"/>
          <a:srcRect l="8336" t="14937" r="7034" b="27776"/>
          <a:stretch>
            <a:fillRect/>
          </a:stretch>
        </p:blipFill>
        <p:spPr>
          <a:xfrm>
            <a:off x="1066800" y="1447800"/>
            <a:ext cx="6904182" cy="3505200"/>
          </a:xfrm>
        </p:spPr>
      </p:pic>
      <p:sp>
        <p:nvSpPr>
          <p:cNvPr id="5" name="Прямоугольник 4"/>
          <p:cNvSpPr/>
          <p:nvPr/>
        </p:nvSpPr>
        <p:spPr>
          <a:xfrm>
            <a:off x="914400" y="5029200"/>
            <a:ext cx="7010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Цвет льда мутный, серый, обычно пористый. </a:t>
            </a: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Лед, покрытый снегом </a:t>
            </a: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В местах, где растет камыш, тростник и другие водные растения</a:t>
            </a: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Меры предосторожности и правила поведения на льду</a:t>
            </a:r>
            <a:endParaRPr lang="ru-RU" dirty="0"/>
          </a:p>
        </p:txBody>
      </p:sp>
      <p:pic>
        <p:nvPicPr>
          <p:cNvPr id="4" name="Содержимое 3" descr="slide_5.jpg"/>
          <p:cNvPicPr>
            <a:picLocks noGrp="1" noChangeAspect="1"/>
          </p:cNvPicPr>
          <p:nvPr>
            <p:ph idx="1"/>
          </p:nvPr>
        </p:nvPicPr>
        <p:blipFill>
          <a:blip r:embed="rId2"/>
          <a:srcRect l="8336" t="11465" r="8336" b="31248"/>
          <a:stretch>
            <a:fillRect/>
          </a:stretch>
        </p:blipFill>
        <p:spPr>
          <a:xfrm>
            <a:off x="914400" y="1905000"/>
            <a:ext cx="7239000" cy="3732609"/>
          </a:xfrm>
        </p:spPr>
      </p:pic>
      <p:sp>
        <p:nvSpPr>
          <p:cNvPr id="5" name="Прямоугольник 4"/>
          <p:cNvSpPr/>
          <p:nvPr/>
        </p:nvSpPr>
        <p:spPr>
          <a:xfrm>
            <a:off x="914400" y="5715000"/>
            <a:ext cx="701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Внимание! В таких под снегом могут быть глубокие трещины и разломы 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Меры предосторожности и правила поведения на льду</a:t>
            </a:r>
            <a:endParaRPr lang="ru-RU" dirty="0"/>
          </a:p>
        </p:txBody>
      </p:sp>
      <p:pic>
        <p:nvPicPr>
          <p:cNvPr id="4" name="Содержимое 3" descr="slide_6.jpg"/>
          <p:cNvPicPr>
            <a:picLocks noGrp="1" noChangeAspect="1"/>
          </p:cNvPicPr>
          <p:nvPr>
            <p:ph idx="1"/>
          </p:nvPr>
        </p:nvPicPr>
        <p:blipFill>
          <a:blip r:embed="rId2"/>
          <a:srcRect l="17450" t="13201" r="17450" b="31248"/>
          <a:stretch>
            <a:fillRect/>
          </a:stretch>
        </p:blipFill>
        <p:spPr>
          <a:xfrm>
            <a:off x="1447800" y="1905000"/>
            <a:ext cx="5867400" cy="3755136"/>
          </a:xfrm>
        </p:spPr>
      </p:pic>
      <p:sp>
        <p:nvSpPr>
          <p:cNvPr id="5" name="Прямоугольник 4"/>
          <p:cNvSpPr/>
          <p:nvPr/>
        </p:nvSpPr>
        <p:spPr>
          <a:xfrm>
            <a:off x="533400" y="5657671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Осторожно! </a:t>
            </a: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В этих местах даже после сильных морозов может быть тонкий лёд.</a:t>
            </a: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Меры предосторожности и правила поведения на льду</a:t>
            </a:r>
            <a:endParaRPr lang="ru-RU" dirty="0"/>
          </a:p>
        </p:txBody>
      </p:sp>
      <p:pic>
        <p:nvPicPr>
          <p:cNvPr id="4" name="Содержимое 3" descr="slide_7.jpg"/>
          <p:cNvPicPr>
            <a:picLocks noGrp="1" noChangeAspect="1"/>
          </p:cNvPicPr>
          <p:nvPr>
            <p:ph idx="1"/>
          </p:nvPr>
        </p:nvPicPr>
        <p:blipFill>
          <a:blip r:embed="rId2"/>
          <a:srcRect l="19530" t="16673" r="17975" b="29512"/>
          <a:stretch>
            <a:fillRect/>
          </a:stretch>
        </p:blipFill>
        <p:spPr>
          <a:xfrm>
            <a:off x="1447800" y="1981200"/>
            <a:ext cx="5715000" cy="3690938"/>
          </a:xfrm>
        </p:spPr>
      </p:pic>
      <p:sp>
        <p:nvSpPr>
          <p:cNvPr id="5" name="Прямоугольник 4"/>
          <p:cNvSpPr/>
          <p:nvPr/>
        </p:nvSpPr>
        <p:spPr>
          <a:xfrm>
            <a:off x="609600" y="5715000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Помните! </a:t>
            </a: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Быстрое оказание помощи попавшим в беду возможно только в зоне разрешенного перехода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Меры предосторожности и правила поведения на льду</a:t>
            </a:r>
            <a:endParaRPr lang="ru-RU" dirty="0"/>
          </a:p>
        </p:txBody>
      </p:sp>
      <p:pic>
        <p:nvPicPr>
          <p:cNvPr id="4" name="Содержимое 3" descr="slide_9.jpg"/>
          <p:cNvPicPr>
            <a:picLocks noGrp="1" noChangeAspect="1"/>
          </p:cNvPicPr>
          <p:nvPr>
            <p:ph idx="1"/>
          </p:nvPr>
        </p:nvPicPr>
        <p:blipFill>
          <a:blip r:embed="rId2"/>
          <a:srcRect l="21356" t="14937" r="22658" b="38192"/>
          <a:stretch>
            <a:fillRect/>
          </a:stretch>
        </p:blipFill>
        <p:spPr>
          <a:xfrm>
            <a:off x="1676400" y="2057400"/>
            <a:ext cx="5410200" cy="3397102"/>
          </a:xfrm>
        </p:spPr>
      </p:pic>
      <p:sp>
        <p:nvSpPr>
          <p:cNvPr id="5" name="Прямоугольник 4"/>
          <p:cNvSpPr/>
          <p:nvPr/>
        </p:nvSpPr>
        <p:spPr>
          <a:xfrm>
            <a:off x="457200" y="5562600"/>
            <a:ext cx="75746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Внимание! </a:t>
            </a:r>
          </a:p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Если под вами затрещал лёд и появились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</a:rPr>
              <a:t>трещены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 не пугайтесь и не бегите от опасности!</a:t>
            </a:r>
          </a:p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Плавно ложитесь на лёд и перекатывайтесь в безопасное место!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Оказание помощи пострадавшему на льду</a:t>
            </a:r>
            <a:endParaRPr lang="ru-RU" dirty="0"/>
          </a:p>
        </p:txBody>
      </p:sp>
      <p:pic>
        <p:nvPicPr>
          <p:cNvPr id="4" name="Содержимое 3" descr="slide_10.jpg"/>
          <p:cNvPicPr>
            <a:picLocks noGrp="1" noChangeAspect="1"/>
          </p:cNvPicPr>
          <p:nvPr>
            <p:ph idx="1"/>
          </p:nvPr>
        </p:nvPicPr>
        <p:blipFill>
          <a:blip r:embed="rId2"/>
          <a:srcRect l="5732" t="4521" r="5732" b="13888"/>
          <a:stretch>
            <a:fillRect/>
          </a:stretch>
        </p:blipFill>
        <p:spPr>
          <a:xfrm>
            <a:off x="1143000" y="1828800"/>
            <a:ext cx="6858000" cy="474008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245</Words>
  <Application>Microsoft Office PowerPoint</Application>
  <PresentationFormat>Экран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Constantia</vt:lpstr>
      <vt:lpstr>Wingdings 2</vt:lpstr>
      <vt:lpstr>Поток</vt:lpstr>
      <vt:lpstr>ПРАВИЛА БЕЗОПАСНОСТИ ЛЮДЕЙ НА ВОДЕ В ОСЕННЕ- ЗИМНИЙ ПЕРИОД</vt:lpstr>
      <vt:lpstr>Презентация PowerPoint</vt:lpstr>
      <vt:lpstr>Крепкий лёд</vt:lpstr>
      <vt:lpstr>Тонкий лёд</vt:lpstr>
      <vt:lpstr>Меры предосторожности и правила поведения на льду</vt:lpstr>
      <vt:lpstr>Меры предосторожности и правила поведения на льду</vt:lpstr>
      <vt:lpstr>Меры предосторожности и правила поведения на льду</vt:lpstr>
      <vt:lpstr>Меры предосторожности и правила поведения на льду</vt:lpstr>
      <vt:lpstr>Оказание помощи пострадавшему на льду</vt:lpstr>
      <vt:lpstr>Оказание помощи пострадавшему на льду</vt:lpstr>
      <vt:lpstr>Оказание помощи пострадавшему на льду</vt:lpstr>
      <vt:lpstr>Оказание помощи пострадавшему на льду</vt:lpstr>
      <vt:lpstr>Оказание помощи пострадавшему на льду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ПРАВИЛА БЕЗОПАСНОСТИ ЛЮДЕЙ НА ВОДЕ В ОСЕННЕ- ЗИМНИЙ ПЕРИОД</dc:title>
  <dc:creator>Кирилловы</dc:creator>
  <cp:lastModifiedBy>ПК</cp:lastModifiedBy>
  <cp:revision>8</cp:revision>
  <dcterms:created xsi:type="dcterms:W3CDTF">2017-10-18T05:13:18Z</dcterms:created>
  <dcterms:modified xsi:type="dcterms:W3CDTF">2020-01-05T14:01:44Z</dcterms:modified>
</cp:coreProperties>
</file>