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7" r:id="rId4"/>
    <p:sldId id="266" r:id="rId5"/>
    <p:sldId id="258" r:id="rId6"/>
    <p:sldId id="265" r:id="rId7"/>
    <p:sldId id="264" r:id="rId8"/>
    <p:sldId id="260" r:id="rId9"/>
    <p:sldId id="268" r:id="rId10"/>
    <p:sldId id="269" r:id="rId11"/>
    <p:sldId id="263" r:id="rId12"/>
    <p:sldId id="271" r:id="rId13"/>
    <p:sldId id="274" r:id="rId14"/>
    <p:sldId id="272" r:id="rId15"/>
    <p:sldId id="275" r:id="rId16"/>
    <p:sldId id="259" r:id="rId17"/>
    <p:sldId id="261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К" initials="П" lastIdx="0" clrIdx="0">
    <p:extLst>
      <p:ext uri="{19B8F6BF-5375-455C-9EA6-DF929625EA0E}">
        <p15:presenceInfo xmlns:p15="http://schemas.microsoft.com/office/powerpoint/2012/main" userId="ПК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463A-BC7C-46EE-9F1E-7F377CCA4891}" type="datetimeFigureOut">
              <a:rPr lang="en-US" smtClean="0"/>
              <a:pPr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457200"/>
            <a:ext cx="708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«Формирование </a:t>
            </a:r>
            <a:r>
              <a:rPr lang="ru-RU" sz="40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 развитие творческого потенциала педагогов в условиях реализации ФГОС и ФГОС </a:t>
            </a:r>
            <a:r>
              <a:rPr lang="ru-RU" sz="40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ОВЗ»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Rage Italic" panose="03070502040507070304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4038600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Учитель начальных классов</a:t>
            </a:r>
          </a:p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МБОУ СОШ №1:</a:t>
            </a:r>
          </a:p>
          <a:p>
            <a:pPr algn="ctr"/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Крылова О.В.</a:t>
            </a:r>
            <a:endParaRPr lang="ru-RU" sz="2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3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¿ÑÐ¸ÐºÐ¾Ð»ÑÐ½ÑÐµ ÐºÐ°ÑÑÐ¸Ð½ÐºÐ¸ ÑÐºÐ¾Ð»Ð° 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07231"/>
            <a:ext cx="7372589" cy="415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762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Внутренние: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педагога в творческой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деятельности. 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Мотивация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творчества. 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Самообразование. 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Духовно-ценностная сфера его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133600"/>
            <a:ext cx="47625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76200"/>
            <a:ext cx="716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 коллектив развивался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 нужно: 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и дисциплина во всём.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Высокий общий уровень развития.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Умение слушать критику.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доводить дело до конца.</a:t>
            </a:r>
          </a:p>
        </p:txBody>
      </p:sp>
    </p:spTree>
    <p:extLst>
      <p:ext uri="{BB962C8B-B14F-4D97-AF65-F5344CB8AC3E}">
        <p14:creationId xmlns:p14="http://schemas.microsoft.com/office/powerpoint/2010/main" val="286282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514600"/>
            <a:ext cx="4533899" cy="365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0"/>
            <a:ext cx="762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реализации творческой деятельности. 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 результаты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оставленные и реализованные педагогом авторские программы обучения и воспитания школьников.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етодические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разработки, повышающие эффективность деятельности педагога.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Креативно организованные учебные или воспитательные процессы.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Собственные образовательные продукты в преподаваемом предмете. 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6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ÐÐ°ÑÑÐ¸Ð½ÐºÐ¸ Ð¿Ð¾ Ð·Ð°Ð¿ÑÐ¾ÑÑ Ð¿ÑÐ¸ÐºÐ¾Ð»ÑÐ½ÑÐµ ÐºÐ°ÑÑÐ¸Ð½ÐºÐ¸ ÑÐºÐ¾Ð»Ð° 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03070"/>
            <a:ext cx="4800600" cy="446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/>
              <a:t> </a:t>
            </a:r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результаты: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Уточнение отношения к различным подходам в образовании.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в характере организации педагогического процесса.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Совершенствование профессионального мастерства.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профессиональных способностей педагога. </a:t>
            </a:r>
          </a:p>
        </p:txBody>
      </p:sp>
    </p:spTree>
    <p:extLst>
      <p:ext uri="{BB962C8B-B14F-4D97-AF65-F5344CB8AC3E}">
        <p14:creationId xmlns:p14="http://schemas.microsoft.com/office/powerpoint/2010/main" val="37169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ÐÐ°ÑÑÐ¸Ð½ÐºÐ¸ Ð¿Ð¾ Ð·Ð°Ð¿ÑÐ¾ÑÑ Ð¿ÑÐ¸ÐºÐ¾Ð»ÑÐ½ÑÐµ ÐºÐ°ÑÑÐ¸Ð½ÐºÐ¸ ÑÐºÐ¾Ð»Ð° 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28622"/>
            <a:ext cx="4305299" cy="37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0"/>
            <a:ext cx="746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творческого педагога.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формулировать и решать педагогические задачи;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уметь видеть и развивать индивидуальные способности своих воспитанников;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владеть формами и методами эвристической деятельности;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заниматься самообразованием,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стремиться к личностному творческому росту, рефлексивной деятельности, осознанию творческих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41119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0"/>
            <a:ext cx="4857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0"/>
            <a:ext cx="7315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Сферы творческой деятельности:</a:t>
            </a: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творчество.</a:t>
            </a: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Коммуникативное творчество.</a:t>
            </a: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Творческое самовоспитание.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6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prikolnie-kartinki.ru/uploads/posts/2015-11/1447432464_prikolnye-kartinki-pro-uchiteley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2057400"/>
            <a:ext cx="4879975" cy="411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152400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педагога, работающего по ФГОС: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стремление почувствовать и выявить свою творческую индивидуальность, неповторимые особенности своей личности, своеобразие своего педагогического почерка. </a:t>
            </a:r>
            <a:endParaRPr lang="ru-RU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Творчество приходит только тогда и только к тем, для кого характерно ценностное отношение к труду, кто стремиться к повышению профессиональной квалификации, пополнению знаний и изучению опыта.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0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10.fotocdn.net/s18/186/public_pin_m/121/25105839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09800"/>
            <a:ext cx="4718319" cy="396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76200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Заповеди </a:t>
            </a:r>
            <a:r>
              <a:rPr lang="ru-RU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Творческой </a:t>
            </a:r>
            <a:r>
              <a:rPr lang="ru-RU" sz="24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личности: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Будь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хозяином своей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судьбы.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Достигни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успеха в том, что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любишь.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Внеси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 вклад в общее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дело.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Развивай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свои творческие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способности.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Старайся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мыслить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3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s6.livemaster.ru/storage/ea/30/836973d2fb15da6427a55d4c75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099"/>
            <a:ext cx="6234751" cy="623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48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Слово 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«творчество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происходит от слова «творить» и означает искать, изобретать и создавать то, что не встречалось в прошлом опыте.</a:t>
            </a:r>
          </a:p>
        </p:txBody>
      </p:sp>
      <p:pic>
        <p:nvPicPr>
          <p:cNvPr id="3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5147757" cy="409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4953000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762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Педагогическое творчество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особенность: его содержанием является творение (воспитание и формирование) человека разумного, всегда неповторимого, уникального.</a:t>
            </a:r>
          </a:p>
        </p:txBody>
      </p:sp>
    </p:spTree>
    <p:extLst>
      <p:ext uri="{BB962C8B-B14F-4D97-AF65-F5344CB8AC3E}">
        <p14:creationId xmlns:p14="http://schemas.microsoft.com/office/powerpoint/2010/main" val="25801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2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(от </a:t>
            </a:r>
            <a:r>
              <a:rPr lang="ru-RU" sz="28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лат. 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сила) - в широком словоупотреблении трактуется как средства, запасы, источники, имеющиеся в наличии, а также средства, которые могут быть мобилизованы, приведены в действие, использованы для достижения определенной цели. 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743200"/>
            <a:ext cx="3486573" cy="350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76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потенциал</a:t>
            </a:r>
            <a:r>
              <a:rPr lang="ru-RU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совокупность качеств человека, определяющих возможность и границы его участия в определённой деятельности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ÐÐ°ÑÑÐ¸Ð½ÐºÐ¸ Ð¿Ð¾ Ð·Ð°Ð¿ÑÐ¾ÑÑ ÑÑÐ¸ÑÐµÐ»Ñ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38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"/>
            <a:ext cx="708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Личность считается 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творческой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если она обладает 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креативностью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способом преобразования деятельности в творческий процесс.</a:t>
            </a:r>
          </a:p>
          <a:p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Креативность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это </a:t>
            </a: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творческая направленность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врождённо свойственная всем, но теряемая большинством под воздействием сложившейся системы воспитания, образования и социальной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практики.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57172"/>
            <a:ext cx="5676900" cy="378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0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8179"/>
            <a:ext cx="6397634" cy="47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762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Мы,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никто другой должны быть креативными людьми. Ведь чтобы развивать в детях творчество, нужно самим быть творческими людьми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ÐÐ°ÑÑÐ¸Ð½ÐºÐ¸ Ð¿Ð¾ Ð·Ð°Ð¿ÑÐ¾ÑÑ ÑÑÐ¸ÑÐµÐ»Ñ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60724"/>
            <a:ext cx="5524500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524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факторы наиболее актуальны для развития творческого потенциала? </a:t>
            </a:r>
            <a:endParaRPr lang="ru-RU" sz="24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Какие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необходимы для творческого развития учителя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нужно, чтобы коллектив развивался творчески?</a:t>
            </a:r>
          </a:p>
        </p:txBody>
      </p:sp>
    </p:spTree>
    <p:extLst>
      <p:ext uri="{BB962C8B-B14F-4D97-AF65-F5344CB8AC3E}">
        <p14:creationId xmlns:p14="http://schemas.microsoft.com/office/powerpoint/2010/main" val="3065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ÐÐ°ÑÑÐ¸Ð½ÐºÐ¸ Ð¿Ð¾ Ð·Ð°Ð¿ÑÐ¾ÑÑ Ð·Ð°ÑÐ¿Ð»Ð°ÑÐ° ÑÑÐ¸ÑÐµÐ»Ñ  ÐºÐ°ÑÑÐ¸Ð½Ðº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24207"/>
            <a:ext cx="6438900" cy="43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8200" y="0"/>
            <a:ext cx="742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Факторы развития творческого потенциала </a:t>
            </a:r>
            <a:r>
              <a:rPr lang="ru-RU" sz="2000" b="1" u="sng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педагогов</a:t>
            </a:r>
            <a:endParaRPr lang="ru-RU" sz="2000" u="sng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Внешние: 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социально-экономической среды.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учебного заведения.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стимулирования педагогического труда.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Коллективная работа над научно-методической проблемой.</a:t>
            </a:r>
          </a:p>
        </p:txBody>
      </p:sp>
    </p:spTree>
    <p:extLst>
      <p:ext uri="{BB962C8B-B14F-4D97-AF65-F5344CB8AC3E}">
        <p14:creationId xmlns:p14="http://schemas.microsoft.com/office/powerpoint/2010/main" val="147194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370</Words>
  <Application>Microsoft Office PowerPoint</Application>
  <PresentationFormat>Экран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Rage Italic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Катенок</dc:creator>
  <cp:lastModifiedBy>ПК</cp:lastModifiedBy>
  <cp:revision>17</cp:revision>
  <dcterms:created xsi:type="dcterms:W3CDTF">2013-10-20T14:54:06Z</dcterms:created>
  <dcterms:modified xsi:type="dcterms:W3CDTF">2018-10-24T08:31:54Z</dcterms:modified>
</cp:coreProperties>
</file>