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90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93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80119-D80C-4B90-B1BF-49C0FD8F68A8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3FA97-84D9-42BF-B92E-566114D224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B81A-000B-4577-837C-8D737DF97C02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392B9-C309-47F4-BEAF-54B17C6394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7FE67-8864-40F1-A8D8-5FCA705509CD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02E9D-844D-4300-94A9-ECF548EDBF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047CB-D802-48BD-B3E8-D165F07B6FBB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0343A-355C-4F8A-A178-A5BDE18DD3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B3189-9779-41B5-941E-FF205AA32BEA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2383A-6C4C-4D5B-A4D5-B9E2C81FFF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0F143-7080-47C4-8C0F-723FB7C11D50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9F39-2664-4540-80BE-BA36523737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11437-0307-47EA-A257-D4DCD25DE0EC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1C461-3528-4C52-BEF9-6F2727292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823C-EDAE-4CA9-A25D-9687EE1983C7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41B11-0046-4AB5-BFC2-B9F84B2C9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790D4-BEDB-459A-9167-7BCB58A38557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C891D-393F-4D6D-BFF9-FC01AC6842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49F00-D3A8-4DFC-9878-32B470DC3FE5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8396B-8DB1-40B9-8CC5-068E1C9A33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F709-0D4B-4441-B50A-7DD588434B59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3BE7-FE16-4E92-ADE5-BF7A3F70E1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A105D0-069B-4488-99B2-230A51884911}" type="datetimeFigureOut">
              <a:rPr lang="ru-RU"/>
              <a:pPr>
                <a:defRPr/>
              </a:pPr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DFC28C-75F1-4485-83E2-A49D413ADF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&#1055;&#1050;\Desktop\&#1041;&#1088;&#1077;&#1081;&#1085;-&#1088;&#1080;&#1085;&#1075;%20&#1087;&#1086;%20&#1055;&#1044;&#1044;%20&#1076;&#1083;&#1103;%203-4%20&#1082;&#1083;\&#1055;&#1088;&#1072;&#1074;&#1080;&#1083;&#1072;%20&#1076;&#1086;&#1088;&#1086;&#1078;&#1085;&#1086;&#1075;&#1086;%20&#1076;&#1074;&#1080;&#1078;&#1077;&#1085;&#1080;&#1103;..mp4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&#1055;&#1050;\Desktop\&#1041;&#1088;&#1077;&#1081;&#1085;-&#1088;&#1080;&#1085;&#1075;%20&#1087;&#1086;%20&#1055;&#1044;&#1044;%20&#1076;&#1083;&#1103;%203-4%20&#1082;&#1083;\&#1087;&#1086;&#1105;&#1084;%20&#1086;%20&#1055;&#1044;&#1044;%20-&#1082;&#1072;&#1088;&#1072;&#1086;&#1082;&#1077;.mp4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480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488" y="785794"/>
            <a:ext cx="5929354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Брейн</a:t>
            </a:r>
            <a:r>
              <a:rPr lang="ru-RU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 - ринг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по ПДД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 </a:t>
            </a:r>
            <a:r>
              <a:rPr lang="ru-RU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для 3-4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643063" y="928688"/>
            <a:ext cx="7072312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>
                <a:latin typeface="Times New Roman" pitchFamily="18" charset="0"/>
                <a:cs typeface="Times New Roman" pitchFamily="18" charset="0"/>
              </a:rPr>
              <a:t>Ответ:</a:t>
            </a:r>
          </a:p>
          <a:p>
            <a:r>
              <a:rPr lang="ru-RU" sz="3600">
                <a:latin typeface="Times New Roman" pitchFamily="18" charset="0"/>
                <a:cs typeface="Times New Roman" pitchFamily="18" charset="0"/>
              </a:rPr>
              <a:t>Увидев друзей, вы не должны забывать, что находитесь на дороге, а не на детской площадке. Чтобы попасть на противоположную сторону, необходимо найти пешеходный переход или перейти улицу, соблюдая все правила.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pic>
        <p:nvPicPr>
          <p:cNvPr id="13316" name="Рисунок 1" descr="Дети и дорога 01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428750" y="1143000"/>
            <a:ext cx="70008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>
                <a:latin typeface="Times New Roman" pitchFamily="18" charset="0"/>
                <a:cs typeface="Times New Roman" pitchFamily="18" charset="0"/>
              </a:rPr>
              <a:t>Ответ:</a:t>
            </a:r>
          </a:p>
          <a:p>
            <a:r>
              <a:rPr lang="ru-RU" sz="3600">
                <a:latin typeface="Times New Roman" pitchFamily="18" charset="0"/>
                <a:cs typeface="Times New Roman" pitchFamily="18" charset="0"/>
              </a:rPr>
              <a:t>Необходимо правильно совершать посадку и высадку из автомобиля. При остановке автомобиля на правой стороне дороги, пассажир обязан выполнить высадку из правых дверей, не создавая помех дорожному движению.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15363" name="Рисунок 1" descr="Дети и дорога 01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642938" y="1500188"/>
            <a:ext cx="6858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>
                <a:latin typeface="Times New Roman" pitchFamily="18" charset="0"/>
                <a:cs typeface="Times New Roman" pitchFamily="18" charset="0"/>
              </a:rPr>
              <a:t>Ответ:</a:t>
            </a:r>
          </a:p>
          <a:p>
            <a:r>
              <a:rPr lang="ru-RU" sz="3600">
                <a:latin typeface="Times New Roman" pitchFamily="18" charset="0"/>
                <a:cs typeface="Times New Roman" pitchFamily="18" charset="0"/>
              </a:rPr>
              <a:t>Нельзя кататься на роликах по проезжей части.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285983" y="714357"/>
            <a:ext cx="5857917" cy="258532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Конкурс</a:t>
            </a:r>
          </a:p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«Воображай-ка, соображай-ка»</a:t>
            </a:r>
          </a:p>
        </p:txBody>
      </p:sp>
      <p:pic>
        <p:nvPicPr>
          <p:cNvPr id="17412" name="Picture 4" descr="http://www.pixwords-luseis.eu/wp-content/uploads/pix/4/MI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88" y="3286125"/>
            <a:ext cx="28575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857224" y="642918"/>
            <a:ext cx="7858179" cy="258532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Конкурс </a:t>
            </a:r>
          </a:p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«Перекрёсток каверзных вопросов» </a:t>
            </a:r>
          </a:p>
        </p:txBody>
      </p:sp>
      <p:pic>
        <p:nvPicPr>
          <p:cNvPr id="18436" name="Picture 4" descr="http://img.scoop.it/RYiFpyHGg8yCIZY44-LIXjl72eJkfbmt4t8yenImKBVvK0kTmF0xjctABnaLJIm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3143250"/>
            <a:ext cx="3608388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071669" y="1142984"/>
            <a:ext cx="5429289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Конкурс</a:t>
            </a:r>
          </a:p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«Угадай знак»</a:t>
            </a:r>
          </a:p>
        </p:txBody>
      </p:sp>
      <p:pic>
        <p:nvPicPr>
          <p:cNvPr id="19460" name="Picture 6" descr="http://www.kz.all.biz/img/kz/catalog/1876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3071813"/>
            <a:ext cx="43576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0483" name="Picture 4" descr="https://im0-tub-ru.yandex.net/i?id=2b60e1453093f4a2abc501d419e4a563-l&amp;n=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63" y="1643063"/>
            <a:ext cx="4214812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1026" name="Picture 2" descr="https://im3-tub-ru.yandex.net/i?id=60a028889f33107245bf209c7e7917b7-l&amp;n=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500174"/>
            <a:ext cx="4643470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075" name="Picture 4" descr="http://mw2.google.com/mw-panoramio/photos/medium/305528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85750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6" descr="http://photo.foto-planeta.com/view/5/6/7/3/ozernyy-zato-5673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285750"/>
            <a:ext cx="5072062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8" descr="http://www.dnioz.ru/wp-content/uploads/2016/11/888_Parkovki-980x52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25" y="3571875"/>
            <a:ext cx="5000625" cy="290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10" descr="https://im1-tub-ru.yandex.net/i?id=fd20c40328e2f24b380e4a0ebea548fb-l&amp;n=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2313" y="3643313"/>
            <a:ext cx="1425575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1507" name="Picture 4" descr="http://www.sk-optis.ru/im/parking_sign_120x1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1428750"/>
            <a:ext cx="4467225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2531" name="Picture 4" descr="Нужно ехать всё время, поскольку выскакивают внезапно, Дикие животные» 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142875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3555" name="Picture 8" descr="http://shop.otfi.ru/image/cache/catalog/transfer/5192-peshekhodnyy-perekhod-b700-1476-500x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1500188"/>
            <a:ext cx="4762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4579" name="Picture 4" descr="http://i1.tatar-inform.ru/image/2013/05/no-bik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1500188"/>
            <a:ext cx="5881688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214414" y="928671"/>
            <a:ext cx="7358114" cy="258532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Конкурс</a:t>
            </a:r>
          </a:p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«Таинственные осколки»</a:t>
            </a:r>
          </a:p>
        </p:txBody>
      </p:sp>
      <p:pic>
        <p:nvPicPr>
          <p:cNvPr id="25604" name="Picture 4" descr="http://www.maam.ru/upload/blogs/small/detsad-300455-142727564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38" y="3500438"/>
            <a:ext cx="2786062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00297" y="1214422"/>
            <a:ext cx="4786347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Конкурс</a:t>
            </a:r>
          </a:p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</a:t>
            </a:r>
            <a:r>
              <a:rPr lang="ru-RU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Фотофакт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»</a:t>
            </a:r>
          </a:p>
        </p:txBody>
      </p:sp>
      <p:pic>
        <p:nvPicPr>
          <p:cNvPr id="26628" name="Picture 2" descr="https://prv1.lori-images.net/dorozhnye-znaki-dorozhnye-raboty-i-vybros-graviya-0003721433-pre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3000375"/>
            <a:ext cx="2514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00063"/>
            <a:ext cx="619125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500063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63" y="500063"/>
            <a:ext cx="6575425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63" y="357188"/>
            <a:ext cx="6638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" name="Правила дорожного движения.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9144001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" name="поём о ПДД -караоке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2771" name="Picture 2" descr="https://im0-tub-ru.yandex.net/i?id=732649d153e4ad05c49a5c5dc45b06e6-l&amp;n=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28625"/>
            <a:ext cx="49291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3" y="1643050"/>
            <a:ext cx="8072494" cy="258532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Конкурс-приветствие</a:t>
            </a:r>
          </a:p>
          <a:p>
            <a:pPr algn="ctr">
              <a:defRPr/>
            </a:pPr>
            <a:r>
              <a:rPr lang="ru-RU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«Здравствуйте</a:t>
            </a:r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</a:t>
            </a:r>
          </a:p>
          <a:p>
            <a:pPr algn="ctr">
              <a:defRPr/>
            </a:pPr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ru-RU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 вот и мы!»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1428736"/>
            <a:ext cx="7643867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Конкурс </a:t>
            </a:r>
          </a:p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«Вопрос - ответ</a:t>
            </a:r>
          </a:p>
        </p:txBody>
      </p:sp>
      <p:pic>
        <p:nvPicPr>
          <p:cNvPr id="7172" name="Picture 4" descr="https://im3-tub-ru.yandex.net/i?id=82c0717d995bf5654ee3fa9538504f5a&amp;n=33&amp;h=215&amp;w=4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3071813"/>
            <a:ext cx="4714875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000101" y="571481"/>
            <a:ext cx="7643866" cy="258532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Конкурс </a:t>
            </a:r>
          </a:p>
          <a:p>
            <a:pPr algn="ctr"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«Отличники дорожного движения</a:t>
            </a:r>
          </a:p>
        </p:txBody>
      </p:sp>
      <p:pic>
        <p:nvPicPr>
          <p:cNvPr id="8196" name="Picture 4" descr="http://smfanton.ru/wp-content/uploads/2012/09/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3071813"/>
            <a:ext cx="32385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9219" name="Рисунок 1" descr="Дети и дорога 00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643063" y="1071563"/>
            <a:ext cx="714375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Ответ:</a:t>
            </a:r>
          </a:p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Никогда нельзя выходить на проезжую часть из-за препятствия, если что-то или кто-то загораживает обзор и мешает убедиться в отсутствии опасности.</a:t>
            </a:r>
          </a:p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Остановитесь у края тротуара и осторожно загляните в арку. Только убедившись, что угрозы нет, можно выходить на проезжую                                часть.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11267" name="Рисунок 1" descr="Дети и дорога 00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185</Words>
  <Application>Microsoft Office PowerPoint</Application>
  <PresentationFormat>Экран (4:3)</PresentationFormat>
  <Paragraphs>30</Paragraphs>
  <Slides>31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ПК</cp:lastModifiedBy>
  <cp:revision>27</cp:revision>
  <dcterms:created xsi:type="dcterms:W3CDTF">2011-07-13T07:39:05Z</dcterms:created>
  <dcterms:modified xsi:type="dcterms:W3CDTF">2017-02-28T15:34:32Z</dcterms:modified>
</cp:coreProperties>
</file>