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65" r:id="rId6"/>
    <p:sldId id="266" r:id="rId7"/>
    <p:sldId id="261" r:id="rId8"/>
    <p:sldId id="262" r:id="rId9"/>
    <p:sldId id="267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92" d="100"/>
          <a:sy n="92" d="100"/>
        </p:scale>
        <p:origin x="738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амка 6"/>
          <p:cNvSpPr/>
          <p:nvPr userDrawn="1"/>
        </p:nvSpPr>
        <p:spPr>
          <a:xfrm>
            <a:off x="0" y="0"/>
            <a:ext cx="9144000" cy="5143500"/>
          </a:xfrm>
          <a:prstGeom prst="frame">
            <a:avLst>
              <a:gd name="adj1" fmla="val 3469"/>
            </a:avLst>
          </a:prstGeom>
          <a:blipFill>
            <a:blip r:embed="rId14" cstate="print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8" name="Рисунок 7" descr="3925124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323528" y="2499742"/>
            <a:ext cx="1091186" cy="2438405"/>
          </a:xfrm>
          <a:prstGeom prst="rect">
            <a:avLst/>
          </a:prstGeom>
        </p:spPr>
      </p:pic>
      <p:grpSp>
        <p:nvGrpSpPr>
          <p:cNvPr id="9" name="Группа 8"/>
          <p:cNvGrpSpPr/>
          <p:nvPr userDrawn="1"/>
        </p:nvGrpSpPr>
        <p:grpSpPr>
          <a:xfrm>
            <a:off x="7308304" y="2139702"/>
            <a:ext cx="1731249" cy="2880320"/>
            <a:chOff x="3851920" y="555526"/>
            <a:chExt cx="2379321" cy="4007279"/>
          </a:xfrm>
        </p:grpSpPr>
        <p:pic>
          <p:nvPicPr>
            <p:cNvPr id="10" name="Рисунок 9" descr="0_11b5f4_7a1263c0_orig.png"/>
            <p:cNvPicPr>
              <a:picLocks noChangeAspect="1"/>
            </p:cNvPicPr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3851920" y="555526"/>
              <a:ext cx="2379321" cy="4007279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 userDrawn="1"/>
          </p:nvSpPr>
          <p:spPr>
            <a:xfrm>
              <a:off x="3923928" y="555526"/>
              <a:ext cx="2304256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20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Georgia" pitchFamily="18" charset="0"/>
                </a:rPr>
                <a:t>Русский язык</a:t>
              </a:r>
              <a:endParaRPr lang="ru-RU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950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«Как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 русский язык!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много в нем метких слов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!»</a:t>
            </a:r>
          </a:p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ru-RU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Л.Н. Толстой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187011.selcdn.ru/thumbnails/photos/2017/01/23/vn68bznet8yeby0m_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23678"/>
            <a:ext cx="4113039" cy="307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7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1851" y="195486"/>
            <a:ext cx="735452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spc="50" dirty="0" smtClean="0">
                <a:ln w="1143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16 ноября.</a:t>
            </a:r>
          </a:p>
          <a:p>
            <a:pPr algn="ctr"/>
            <a:r>
              <a:rPr lang="ru-RU" sz="3200" b="1" cap="none" spc="50" dirty="0" smtClean="0">
                <a:ln w="1143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Классная работа.</a:t>
            </a:r>
            <a:endParaRPr lang="ru-RU" sz="3200" b="1" cap="none" spc="50" dirty="0">
              <a:ln w="11430"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595" y="1131590"/>
            <a:ext cx="67327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Задание.</a:t>
            </a:r>
            <a:r>
              <a:rPr lang="ru-RU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Прочитайте текст. Выпишите две группы родственных слов столбиком.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Наступила зима. Ближний лесок стоит весь в снегу. Деревья надели снежные шапки. Лесные жители рады снежку. Лесник ходит по лесу на лыжах. На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носу      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Новый год – пора выбирать ёлку.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83518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Устойчивые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выражения называются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ФРАЗЕОЛОГИЗМАМИ. </a:t>
            </a:r>
            <a:endParaRPr 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не придумываем сами, а храним в памяти уже в готовом виде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при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21397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7"/>
            <a:ext cx="8784976" cy="489923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543" y="335715"/>
            <a:ext cx="6128657" cy="73223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975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975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975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Профессор </a:t>
            </a:r>
            <a:r>
              <a:rPr lang="ru-RU" sz="397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кислых щей </a:t>
            </a:r>
            <a:r>
              <a:rPr lang="ru-RU" dirty="0" smtClean="0"/>
              <a:t>– </a:t>
            </a:r>
            <a:r>
              <a:rPr lang="ru-RU" sz="3100" dirty="0">
                <a:solidFill>
                  <a:srgbClr val="C00000"/>
                </a:solidFill>
              </a:rPr>
              <a:t>незадачливый, плохой мастер</a:t>
            </a:r>
            <a:endParaRPr lang="ru-RU" sz="3100" dirty="0">
              <a:solidFill>
                <a:srgbClr val="C00000"/>
              </a:solidFill>
            </a:endParaRPr>
          </a:p>
        </p:txBody>
      </p:sp>
      <p:pic>
        <p:nvPicPr>
          <p:cNvPr id="5" name="Picture 4" descr="Профессор кислых ще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1347614"/>
            <a:ext cx="3556686" cy="35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99592" y="987575"/>
            <a:ext cx="4464496" cy="3802140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Кислые щи - немудреная крестьянская еда: водичка да квашеная капуста.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Приготовить их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составляло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особых трудностей.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если кого-нибудь называли мастером кислых щей, это означало, что ни на что путное он не годен.</a:t>
            </a:r>
          </a:p>
        </p:txBody>
      </p:sp>
    </p:spTree>
    <p:extLst>
      <p:ext uri="{BB962C8B-B14F-4D97-AF65-F5344CB8AC3E}">
        <p14:creationId xmlns:p14="http://schemas.microsoft.com/office/powerpoint/2010/main" val="32481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6915" y="334566"/>
            <a:ext cx="6958097" cy="732234"/>
          </a:xfrm>
        </p:spPr>
        <p:txBody>
          <a:bodyPr>
            <a:normAutofit fontScale="90000"/>
          </a:bodyPr>
          <a:lstStyle/>
          <a:p>
            <a:r>
              <a:rPr lang="ru-RU" sz="405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Зарубить на носу</a:t>
            </a:r>
            <a:r>
              <a:rPr lang="ru-RU" dirty="0">
                <a:solidFill>
                  <a:srgbClr val="C00000"/>
                </a:solidFill>
              </a:rPr>
              <a:t/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sz="2700" dirty="0">
                <a:solidFill>
                  <a:srgbClr val="C00000"/>
                </a:solidFill>
              </a:rPr>
              <a:t>Запомнить </a:t>
            </a:r>
            <a:r>
              <a:rPr lang="ru-RU" sz="2700" dirty="0">
                <a:solidFill>
                  <a:srgbClr val="C00000"/>
                </a:solidFill>
              </a:rPr>
              <a:t>крепко-накрепко, раз </a:t>
            </a:r>
            <a:r>
              <a:rPr lang="ru-RU" sz="2700" dirty="0">
                <a:solidFill>
                  <a:srgbClr val="C00000"/>
                </a:solidFill>
              </a:rPr>
              <a:t>и навсегда</a:t>
            </a:r>
            <a:r>
              <a:rPr lang="ru-RU" sz="2700" dirty="0"/>
              <a:t>.</a:t>
            </a:r>
          </a:p>
        </p:txBody>
      </p:sp>
      <p:pic>
        <p:nvPicPr>
          <p:cNvPr id="2050" name="Picture 2" descr="http://v.900igr.net:10/datas/russkij-jazyk/Slovar-russkogo-jazyka/0011-011-Uznaj-frazeologizmy-i-vspomni-ikh-znachenija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6" t="59398" r="15998" b="4000"/>
          <a:stretch/>
        </p:blipFill>
        <p:spPr bwMode="auto">
          <a:xfrm>
            <a:off x="5292080" y="1275606"/>
            <a:ext cx="3707027" cy="370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7584" y="1066800"/>
            <a:ext cx="4536504" cy="4076700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 «нос» тут вовсе не означает орган обоняния. Как это ни странно, оно значит «памятная дощечка», «бирка для записей». В древности неграмотные люди всюду носили с собой такие палочки и дощечки и на них делали всевозможные заметки, зарубки. Эти бирки и звались носами.</a:t>
            </a:r>
          </a:p>
        </p:txBody>
      </p:sp>
    </p:spTree>
    <p:extLst>
      <p:ext uri="{BB962C8B-B14F-4D97-AF65-F5344CB8AC3E}">
        <p14:creationId xmlns:p14="http://schemas.microsoft.com/office/powerpoint/2010/main" val="1238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9502"/>
            <a:ext cx="820891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Как 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курица лапой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 </a:t>
            </a:r>
            <a:r>
              <a:rPr lang="ru-RU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небрежно и неразборчиво, так, что нельзя понять.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fs1.ppt4web.ru/images/8/87622/310/img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4" t="23346" r="7090" b="13304"/>
          <a:stretch/>
        </p:blipFill>
        <p:spPr bwMode="auto">
          <a:xfrm>
            <a:off x="3347864" y="1563638"/>
            <a:ext cx="3528392" cy="33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339502"/>
            <a:ext cx="63367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Задание.</a:t>
            </a:r>
            <a:r>
              <a:rPr lang="ru-RU" sz="3200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</a:t>
            </a:r>
            <a:r>
              <a:rPr lang="ru-RU" sz="32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фразеологизмов по словарю.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Заморить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червячка.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вкопанный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рыба в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воде.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совать.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Попасть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впросак.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Спустя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рукава.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950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«Как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 русский язык!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много в нем метких слов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!»</a:t>
            </a:r>
          </a:p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ru-RU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Л.Н. Толстой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187011.selcdn.ru/thumbnails/photos/2017/01/23/vn68bznet8yeby0m_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23678"/>
            <a:ext cx="4113039" cy="307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220</Words>
  <Application>Microsoft Office PowerPoint</Application>
  <PresentationFormat>Экран (16:9)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 Профессор кислых щей – незадачливый, плохой мастер</vt:lpstr>
      <vt:lpstr>Зарубить на носу Запомнить крепко-накрепко, раз и навсегда.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</dc:creator>
  <cp:lastModifiedBy>ПК</cp:lastModifiedBy>
  <cp:revision>7</cp:revision>
  <dcterms:created xsi:type="dcterms:W3CDTF">2016-11-26T05:58:40Z</dcterms:created>
  <dcterms:modified xsi:type="dcterms:W3CDTF">2018-11-15T11:24:27Z</dcterms:modified>
</cp:coreProperties>
</file>