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982418882099716"/>
          <c:y val="2.2526778970534265E-2"/>
          <c:w val="0.63526577980785037"/>
          <c:h val="0.90146090273527024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explosion val="1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шашки</c:v>
                </c:pt>
                <c:pt idx="1">
                  <c:v>лото</c:v>
                </c:pt>
                <c:pt idx="2">
                  <c:v>игры-ходилки</c:v>
                </c:pt>
                <c:pt idx="3">
                  <c:v>шахматы</c:v>
                </c:pt>
                <c:pt idx="4">
                  <c:v>пазлы</c:v>
                </c:pt>
                <c:pt idx="5">
                  <c:v>карты</c:v>
                </c:pt>
                <c:pt idx="6">
                  <c:v>домино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43</c:v>
                </c:pt>
                <c:pt idx="1">
                  <c:v>43</c:v>
                </c:pt>
                <c:pt idx="2">
                  <c:v>33</c:v>
                </c:pt>
                <c:pt idx="3">
                  <c:v>24</c:v>
                </c:pt>
                <c:pt idx="4">
                  <c:v>19</c:v>
                </c:pt>
                <c:pt idx="5">
                  <c:v>10</c:v>
                </c:pt>
                <c:pt idx="6">
                  <c:v>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НАСТОЛЬНЫЕ</c:v>
                </c:pt>
                <c:pt idx="1">
                  <c:v>КОМПЬЮТЕРНЫЕ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57</c:v>
                </c:pt>
                <c:pt idx="1">
                  <c:v>42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1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0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86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67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88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23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5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2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5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0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27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9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0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19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92CB-1940-4B65-B09C-39BBF48A0F02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94AFD8-F2A0-44A8-97F3-F546F04B0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5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9519" y="2924589"/>
            <a:ext cx="9450815" cy="8972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500" b="1" dirty="0" smtClean="0"/>
              <a:t>МБОУ СОШ №1 ЗАТО Озёрный</a:t>
            </a:r>
            <a:br>
              <a:rPr lang="ru-RU" sz="4500" b="1" dirty="0" smtClean="0"/>
            </a:br>
            <a:r>
              <a:rPr lang="ru-RU" sz="4500" b="1" dirty="0"/>
              <a:t/>
            </a:r>
            <a:br>
              <a:rPr lang="ru-RU" sz="4500" b="1" dirty="0"/>
            </a:br>
            <a:r>
              <a:rPr lang="ru-RU" sz="4500" b="1" dirty="0" smtClean="0"/>
              <a:t/>
            </a:r>
            <a:br>
              <a:rPr lang="ru-RU" sz="4500" b="1" dirty="0" smtClean="0"/>
            </a:br>
            <a:r>
              <a:rPr lang="ru-RU" sz="4500" b="1" dirty="0" smtClean="0"/>
              <a:t/>
            </a:r>
            <a:br>
              <a:rPr lang="ru-RU" sz="4500" b="1" dirty="0" smtClean="0"/>
            </a:br>
            <a:r>
              <a:rPr lang="ru-RU" sz="6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МИР НАСТОЛЬНЫХ ИГР</a:t>
            </a:r>
            <a:endParaRPr lang="ru-RU" sz="6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2635" y="5621441"/>
            <a:ext cx="9788770" cy="1126283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 smtClean="0"/>
              <a:t>Выполнил: ученик 1 «А» класса  </a:t>
            </a:r>
            <a:r>
              <a:rPr lang="ru-RU" sz="2500" b="1" dirty="0" err="1" smtClean="0"/>
              <a:t>Маризин</a:t>
            </a:r>
            <a:r>
              <a:rPr lang="ru-RU" sz="2500" b="1" dirty="0" smtClean="0"/>
              <a:t> Даниил</a:t>
            </a:r>
          </a:p>
          <a:p>
            <a:pPr algn="ctr"/>
            <a:r>
              <a:rPr lang="ru-RU" sz="2500" b="1" dirty="0" smtClean="0"/>
              <a:t>Научный руководитель: Блинкова Ольга Владимировна</a:t>
            </a:r>
            <a:endParaRPr lang="ru-RU" sz="25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1" y="1479568"/>
            <a:ext cx="1841168" cy="13032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15" y="3821806"/>
            <a:ext cx="2309446" cy="17320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10" y="4105250"/>
            <a:ext cx="1294666" cy="12327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12" y="1322781"/>
            <a:ext cx="1534258" cy="15342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26" y="1319817"/>
            <a:ext cx="1879640" cy="1250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16" y="4237143"/>
            <a:ext cx="1820008" cy="1316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5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66148440"/>
              </p:ext>
            </p:extLst>
          </p:nvPr>
        </p:nvGraphicFramePr>
        <p:xfrm>
          <a:off x="2325077" y="656492"/>
          <a:ext cx="8800123" cy="620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41767" y="2573216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ru-RU" dirty="0"/>
              <a:t>9  учеников ответили, что в шашки ,43%</a:t>
            </a:r>
            <a:br>
              <a:rPr lang="ru-RU" dirty="0"/>
            </a:br>
            <a:r>
              <a:rPr lang="ru-RU" dirty="0"/>
              <a:t>9 – лото, 43 %</a:t>
            </a:r>
            <a:br>
              <a:rPr lang="ru-RU" dirty="0"/>
            </a:br>
            <a:r>
              <a:rPr lang="ru-RU" dirty="0"/>
              <a:t>7 – игры-</a:t>
            </a:r>
            <a:r>
              <a:rPr lang="ru-RU" dirty="0" err="1"/>
              <a:t>ходилки</a:t>
            </a:r>
            <a:r>
              <a:rPr lang="ru-RU" dirty="0"/>
              <a:t>, 33 %</a:t>
            </a:r>
            <a:br>
              <a:rPr lang="ru-RU" dirty="0"/>
            </a:br>
            <a:r>
              <a:rPr lang="ru-RU" dirty="0"/>
              <a:t>5 – шахматы, 24 %</a:t>
            </a:r>
            <a:br>
              <a:rPr lang="ru-RU" dirty="0"/>
            </a:br>
            <a:r>
              <a:rPr lang="ru-RU" dirty="0"/>
              <a:t>4 – </a:t>
            </a:r>
            <a:r>
              <a:rPr lang="ru-RU" dirty="0" err="1"/>
              <a:t>пазлы</a:t>
            </a:r>
            <a:r>
              <a:rPr lang="ru-RU" dirty="0"/>
              <a:t>, 19 %</a:t>
            </a:r>
            <a:br>
              <a:rPr lang="ru-RU" dirty="0"/>
            </a:br>
            <a:r>
              <a:rPr lang="ru-RU" dirty="0"/>
              <a:t>2 – карты, 10 %</a:t>
            </a:r>
            <a:br>
              <a:rPr lang="ru-RU" dirty="0"/>
            </a:br>
            <a:r>
              <a:rPr lang="ru-RU" dirty="0"/>
              <a:t>1 – домино, 5 %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4914" y="4808380"/>
            <a:ext cx="8915400" cy="566738"/>
          </a:xfrm>
        </p:spPr>
        <p:txBody>
          <a:bodyPr>
            <a:noAutofit/>
          </a:bodyPr>
          <a:lstStyle/>
          <a:p>
            <a:r>
              <a:rPr lang="ru-RU" sz="4800" b="1" u="sng" dirty="0" smtClean="0"/>
              <a:t>КАКИЕ ИГРЫ ОНИ ЛЮБЯТ БОЛЬШЕ? </a:t>
            </a:r>
            <a:br>
              <a:rPr lang="ru-RU" sz="4800" b="1" u="sng" dirty="0" smtClean="0"/>
            </a:b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1) НАСТОЛЬНЫЕ </a:t>
            </a:r>
            <a:br>
              <a:rPr lang="ru-RU" sz="4800" dirty="0" smtClean="0"/>
            </a:b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2)КОМПЬЮТЕРНЫЕ</a:t>
            </a:r>
            <a:endParaRPr lang="ru-RU" sz="4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64" y="1772103"/>
            <a:ext cx="2952750" cy="1819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451" y="427534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Рисунок 1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565144190"/>
              </p:ext>
            </p:extLst>
          </p:nvPr>
        </p:nvGraphicFramePr>
        <p:xfrm>
          <a:off x="2225796" y="1324707"/>
          <a:ext cx="9215925" cy="472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01090" y="302968"/>
            <a:ext cx="8915400" cy="1103800"/>
          </a:xfrm>
        </p:spPr>
        <p:txBody>
          <a:bodyPr>
            <a:normAutofit/>
          </a:bodyPr>
          <a:lstStyle/>
          <a:p>
            <a:r>
              <a:rPr lang="ru-RU" sz="2400" dirty="0"/>
              <a:t>12 учеников ответили, что настольные, 57 %</a:t>
            </a:r>
          </a:p>
          <a:p>
            <a:r>
              <a:rPr lang="ru-RU" sz="2400" dirty="0"/>
              <a:t>9 – компьютерные, 42 %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3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920" y="597877"/>
            <a:ext cx="8915399" cy="1159286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54043" y="2180492"/>
            <a:ext cx="8915399" cy="2709510"/>
          </a:xfrm>
        </p:spPr>
        <p:txBody>
          <a:bodyPr>
            <a:noAutofit/>
          </a:bodyPr>
          <a:lstStyle/>
          <a:p>
            <a:pPr algn="ctr"/>
            <a:r>
              <a:rPr lang="ru-RU" sz="5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Настольные игры </a:t>
            </a:r>
          </a:p>
          <a:p>
            <a:pPr algn="ctr"/>
            <a:r>
              <a:rPr lang="ru-RU" sz="5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это обучение во время развлечения!</a:t>
            </a:r>
            <a:endParaRPr lang="ru-RU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1445" y="5269522"/>
            <a:ext cx="8294077" cy="1201615"/>
          </a:xfrm>
        </p:spPr>
        <p:txBody>
          <a:bodyPr>
            <a:normAutofit/>
          </a:bodyPr>
          <a:lstStyle/>
          <a:p>
            <a:r>
              <a:rPr lang="ru-RU" sz="3500" b="1" dirty="0" smtClean="0"/>
              <a:t>Это я и мои настольные игры! )))</a:t>
            </a:r>
            <a:endParaRPr lang="ru-RU" sz="35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7647"/>
            <a:ext cx="9630877" cy="541736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4578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7385" y="624110"/>
            <a:ext cx="9277227" cy="1280890"/>
          </a:xfrm>
        </p:spPr>
        <p:txBody>
          <a:bodyPr>
            <a:normAutofit/>
          </a:bodyPr>
          <a:lstStyle/>
          <a:p>
            <a:r>
              <a:rPr lang="ru-RU" b="1" u="sng" dirty="0" smtClean="0"/>
              <a:t>Цель проекта: </a:t>
            </a:r>
            <a:r>
              <a:rPr lang="ru-RU" dirty="0" smtClean="0"/>
              <a:t>узнать</a:t>
            </a:r>
            <a:r>
              <a:rPr lang="ru-RU" dirty="0"/>
              <a:t>, настольные игры – это развлечение или </a:t>
            </a:r>
            <a:r>
              <a:rPr lang="ru-RU" dirty="0" smtClean="0"/>
              <a:t>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7385" y="2133599"/>
            <a:ext cx="9507415" cy="4103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500" b="1" u="sng" dirty="0"/>
              <a:t>Задачи:</a:t>
            </a:r>
          </a:p>
          <a:p>
            <a:r>
              <a:rPr lang="ru-RU" sz="3500" dirty="0"/>
              <a:t>собрать информацию об истории настольных игр, какие бывают настольные игры, для чего они нужны.</a:t>
            </a:r>
          </a:p>
          <a:p>
            <a:r>
              <a:rPr lang="ru-RU" sz="3500" dirty="0"/>
              <a:t>Провести исследование, в какие настольные игры играют мои одноклассники.</a:t>
            </a:r>
          </a:p>
          <a:p>
            <a:r>
              <a:rPr lang="ru-RU" sz="3500" dirty="0"/>
              <a:t>Сделать выводы и найти ответы на свои вопросы.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3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6135" y="288565"/>
            <a:ext cx="8915399" cy="1468800"/>
          </a:xfrm>
        </p:spPr>
        <p:txBody>
          <a:bodyPr/>
          <a:lstStyle/>
          <a:p>
            <a:r>
              <a:rPr lang="ru-RU" u="sng" dirty="0" smtClean="0"/>
              <a:t>План моей работы:</a:t>
            </a:r>
            <a:endParaRPr lang="ru-RU" u="sng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2004646"/>
            <a:ext cx="8915399" cy="446649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История </a:t>
            </a:r>
            <a:r>
              <a:rPr lang="ru-RU" sz="3000" dirty="0"/>
              <a:t>настольных игр. </a:t>
            </a:r>
            <a:endParaRPr lang="ru-RU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Какие </a:t>
            </a:r>
            <a:r>
              <a:rPr lang="ru-RU" sz="3000" dirty="0"/>
              <a:t>бывают настольные игры</a:t>
            </a:r>
            <a:r>
              <a:rPr lang="ru-RU" sz="3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Что </a:t>
            </a:r>
            <a:r>
              <a:rPr lang="ru-RU" sz="3000" dirty="0"/>
              <a:t>развивают у детей настольные игры. </a:t>
            </a:r>
            <a:endParaRPr lang="ru-RU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Какие </a:t>
            </a:r>
            <a:r>
              <a:rPr lang="ru-RU" sz="3000" dirty="0"/>
              <a:t>игры есть у </a:t>
            </a:r>
            <a:r>
              <a:rPr lang="ru-RU" sz="3000" dirty="0" smtClean="0"/>
              <a:t>меня.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Какие настольные игры самые любимые.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С </a:t>
            </a:r>
            <a:r>
              <a:rPr lang="ru-RU" sz="3000" dirty="0"/>
              <a:t>кем </a:t>
            </a:r>
            <a:r>
              <a:rPr lang="ru-RU" sz="3000" dirty="0" smtClean="0"/>
              <a:t>я играю.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Опрос </a:t>
            </a:r>
            <a:r>
              <a:rPr lang="ru-RU" sz="3000" dirty="0"/>
              <a:t>одноклассников. </a:t>
            </a:r>
            <a:endParaRPr lang="ru-RU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Итог</a:t>
            </a:r>
            <a:r>
              <a:rPr lang="ru-RU" sz="3000" dirty="0"/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0153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0492" y="229442"/>
            <a:ext cx="8915400" cy="566738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/>
              <a:t>История настольных игр</a:t>
            </a:r>
            <a:endParaRPr lang="ru-RU" sz="30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80492" y="4473358"/>
            <a:ext cx="9671539" cy="2384642"/>
          </a:xfrm>
        </p:spPr>
        <p:txBody>
          <a:bodyPr>
            <a:normAutofit/>
          </a:bodyPr>
          <a:lstStyle/>
          <a:p>
            <a:r>
              <a:rPr lang="ru-RU" sz="3000" dirty="0"/>
              <a:t>Самой древней настольной игрой считается </a:t>
            </a:r>
            <a:r>
              <a:rPr lang="ru-RU" sz="3000" b="1" dirty="0" err="1"/>
              <a:t>сенет</a:t>
            </a:r>
            <a:r>
              <a:rPr lang="ru-RU" sz="3000" dirty="0"/>
              <a:t>. Развлечение это было популярно еще 4000 лет до нашей эры в Древнем Египте и по своим правилам напоминала шашки. </a:t>
            </a:r>
            <a:endParaRPr lang="ru-RU" sz="3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6" y="920818"/>
            <a:ext cx="6295292" cy="34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75692" y="4736123"/>
            <a:ext cx="9962521" cy="1629508"/>
          </a:xfrm>
        </p:spPr>
        <p:txBody>
          <a:bodyPr>
            <a:noAutofit/>
          </a:bodyPr>
          <a:lstStyle/>
          <a:p>
            <a:r>
              <a:rPr lang="ru-RU" sz="3000" dirty="0" smtClean="0"/>
              <a:t>3000 лет </a:t>
            </a:r>
            <a:r>
              <a:rPr lang="ru-RU" sz="3000" dirty="0"/>
              <a:t>до нашей эры были изобретены </a:t>
            </a:r>
            <a:r>
              <a:rPr lang="ru-RU" sz="3000" b="1" u="sng" dirty="0"/>
              <a:t>игральные кости</a:t>
            </a:r>
            <a:r>
              <a:rPr lang="ru-RU" sz="3000" dirty="0"/>
              <a:t>, а вместе с ними и знаменитые </a:t>
            </a:r>
            <a:r>
              <a:rPr lang="ru-RU" sz="3000" b="1" u="sng" dirty="0"/>
              <a:t>нарды</a:t>
            </a:r>
            <a:r>
              <a:rPr lang="ru-RU" sz="3000" dirty="0"/>
              <a:t>. </a:t>
            </a:r>
            <a:endParaRPr lang="ru-RU" sz="3000" dirty="0"/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3" b="14873"/>
          <a:stretch>
            <a:fillRect/>
          </a:stretch>
        </p:blipFill>
        <p:spPr>
          <a:xfrm>
            <a:off x="496730" y="506877"/>
            <a:ext cx="5673045" cy="38549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4" y="334770"/>
            <a:ext cx="5408839" cy="379347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879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1" y="152400"/>
            <a:ext cx="8915399" cy="1487532"/>
          </a:xfrm>
        </p:spPr>
        <p:txBody>
          <a:bodyPr/>
          <a:lstStyle/>
          <a:p>
            <a:r>
              <a:rPr lang="ru-RU" b="1" u="sng" dirty="0" smtClean="0"/>
              <a:t>Типы настольных игр:</a:t>
            </a:r>
            <a:endParaRPr lang="ru-RU" b="1" u="sng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3" y="1465385"/>
            <a:ext cx="6484450" cy="522849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• </a:t>
            </a:r>
            <a:r>
              <a:rPr lang="ru-RU" sz="4000" b="1" dirty="0"/>
              <a:t>Карточные </a:t>
            </a:r>
            <a:r>
              <a:rPr lang="ru-RU" sz="4000" b="1" dirty="0" smtClean="0"/>
              <a:t>игры</a:t>
            </a:r>
          </a:p>
          <a:p>
            <a:r>
              <a:rPr lang="ru-RU" sz="4000" b="1" dirty="0"/>
              <a:t/>
            </a:r>
            <a:br>
              <a:rPr lang="ru-RU" sz="4000" b="1" dirty="0"/>
            </a:br>
            <a:r>
              <a:rPr lang="ru-RU" sz="4000" b="1" dirty="0"/>
              <a:t>• Логические </a:t>
            </a:r>
            <a:r>
              <a:rPr lang="ru-RU" sz="4000" b="1" dirty="0" smtClean="0"/>
              <a:t>игры</a:t>
            </a:r>
            <a:r>
              <a:rPr lang="ru-RU" sz="4000" b="1" dirty="0"/>
              <a:t> </a:t>
            </a:r>
            <a:endParaRPr lang="ru-RU" sz="4000" b="1" dirty="0" smtClean="0"/>
          </a:p>
          <a:p>
            <a:r>
              <a:rPr lang="ru-RU" sz="4000" b="1" dirty="0"/>
              <a:t/>
            </a:r>
            <a:br>
              <a:rPr lang="ru-RU" sz="4000" b="1" dirty="0"/>
            </a:br>
            <a:r>
              <a:rPr lang="ru-RU" sz="4000" b="1" dirty="0"/>
              <a:t>• Пошаговые </a:t>
            </a:r>
            <a:r>
              <a:rPr lang="ru-RU" sz="4000" b="1" dirty="0" smtClean="0"/>
              <a:t>игры</a:t>
            </a:r>
          </a:p>
          <a:p>
            <a:r>
              <a:rPr lang="ru-RU" sz="4000" b="1" dirty="0"/>
              <a:t/>
            </a:r>
            <a:br>
              <a:rPr lang="ru-RU" sz="4000" b="1" dirty="0"/>
            </a:br>
            <a:r>
              <a:rPr lang="ru-RU" sz="4000" b="1" dirty="0"/>
              <a:t>• Бизнес </a:t>
            </a:r>
            <a:r>
              <a:rPr lang="ru-RU" sz="4000" b="1" dirty="0" smtClean="0"/>
              <a:t>игры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31" y="0"/>
            <a:ext cx="2064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0" y="199292"/>
            <a:ext cx="8915399" cy="2473569"/>
          </a:xfrm>
        </p:spPr>
        <p:txBody>
          <a:bodyPr>
            <a:normAutofit/>
          </a:bodyPr>
          <a:lstStyle/>
          <a:p>
            <a:r>
              <a:rPr lang="ru-RU" dirty="0"/>
              <a:t>ЧТО РАЗВИВАЮТ НАСТОЛЬНЫ ИГРЫ 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661138"/>
            <a:ext cx="2417885" cy="1529862"/>
          </a:xfrm>
          <a:prstGeom prst="rect">
            <a:avLst/>
          </a:prstGeom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5404338" y="2793022"/>
            <a:ext cx="2832465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 smtClean="0"/>
              <a:t>          ЛОГИКУ</a:t>
            </a:r>
          </a:p>
          <a:p>
            <a:r>
              <a:rPr lang="ru-RU" sz="3000" dirty="0" smtClean="0"/>
              <a:t>ПАМЯТЬ 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12" y="2573626"/>
            <a:ext cx="2584353" cy="1617374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7467600" y="3528646"/>
            <a:ext cx="504092" cy="105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5615353" y="2989385"/>
            <a:ext cx="504092" cy="93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0" y="4729895"/>
            <a:ext cx="2417885" cy="1501286"/>
          </a:xfrm>
          <a:prstGeom prst="rect">
            <a:avLst/>
          </a:prstGeom>
        </p:spPr>
      </p:pic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5498124" y="4729895"/>
            <a:ext cx="5150703" cy="1295767"/>
          </a:xfrm>
        </p:spPr>
        <p:txBody>
          <a:bodyPr>
            <a:normAutofit/>
          </a:bodyPr>
          <a:lstStyle/>
          <a:p>
            <a:r>
              <a:rPr lang="ru-RU" sz="3000" dirty="0" smtClean="0"/>
              <a:t>        СВЯЗНАЯ РЕЧЬ</a:t>
            </a:r>
            <a:endParaRPr lang="ru-RU" sz="3000" dirty="0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5615353" y="5326138"/>
            <a:ext cx="504092" cy="93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5765" y="128954"/>
            <a:ext cx="8915399" cy="3117040"/>
          </a:xfrm>
        </p:spPr>
        <p:txBody>
          <a:bodyPr/>
          <a:lstStyle/>
          <a:p>
            <a:r>
              <a:rPr lang="ru-RU" dirty="0"/>
              <a:t>В КАКИЕ </a:t>
            </a:r>
            <a:r>
              <a:rPr lang="ru-RU" dirty="0" smtClean="0"/>
              <a:t>НАСТОЛЬНЫЕ </a:t>
            </a:r>
            <a:r>
              <a:rPr lang="ru-RU" dirty="0"/>
              <a:t>ИГРЫ ИГРАЮТ МОИ ОДНОКЛАССНИКИ?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41" y="2661230"/>
            <a:ext cx="8100645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238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Легкий дым</vt:lpstr>
      <vt:lpstr>МБОУ СОШ №1 ЗАТО Озёрный    МИР НАСТОЛЬНЫХ ИГР</vt:lpstr>
      <vt:lpstr>Это я и мои настольные игры! )))</vt:lpstr>
      <vt:lpstr>Цель проекта: узнать, настольные игры – это развлечение или обучение?</vt:lpstr>
      <vt:lpstr>План моей работы:</vt:lpstr>
      <vt:lpstr>История настольных игр</vt:lpstr>
      <vt:lpstr>Презентация PowerPoint</vt:lpstr>
      <vt:lpstr>Типы настольных игр:</vt:lpstr>
      <vt:lpstr>ЧТО РАЗВИВАЮТ НАСТОЛЬНЫ ИГРЫ  </vt:lpstr>
      <vt:lpstr>В КАКИЕ НАСТОЛЬНЫЕ ИГРЫ ИГРАЮТ МОИ ОДНОКЛАССНИКИ? </vt:lpstr>
      <vt:lpstr>9  учеников ответили, что в шашки ,43% 9 – лото, 43 % 7 – игры-ходилки, 33 % 5 – шахматы, 24 % 4 – пазлы, 19 % 2 – карты, 10 % 1 – домино, 5 % </vt:lpstr>
      <vt:lpstr>КАКИЕ ИГРЫ ОНИ ЛЮБЯТ БОЛЬШЕ?   1) НАСТОЛЬНЫЕ    2)КОМПЬЮТЕРНЫЕ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НаЧаБоТ</dc:creator>
  <cp:lastModifiedBy>НаЧаБоТ</cp:lastModifiedBy>
  <cp:revision>16</cp:revision>
  <dcterms:created xsi:type="dcterms:W3CDTF">2017-03-15T10:12:59Z</dcterms:created>
  <dcterms:modified xsi:type="dcterms:W3CDTF">2017-03-16T14:29:31Z</dcterms:modified>
</cp:coreProperties>
</file>