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0" r:id="rId3"/>
    <p:sldId id="264" r:id="rId4"/>
    <p:sldId id="267" r:id="rId5"/>
    <p:sldId id="261" r:id="rId6"/>
    <p:sldId id="262" r:id="rId7"/>
    <p:sldId id="265" r:id="rId8"/>
    <p:sldId id="263" r:id="rId9"/>
    <p:sldId id="266" r:id="rId10"/>
    <p:sldId id="269" r:id="rId11"/>
    <p:sldId id="27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8" autoAdjust="0"/>
  </p:normalViewPr>
  <p:slideViewPr>
    <p:cSldViewPr>
      <p:cViewPr varScale="1">
        <p:scale>
          <a:sx n="71" d="100"/>
          <a:sy n="71" d="100"/>
        </p:scale>
        <p:origin x="-4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Любят мёд и употребляют его каждый день</c:v>
                </c:pt>
              </c:strCache>
            </c:strRef>
          </c:tx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Употребляют мёд, когда заболевают</c:v>
                </c:pt>
              </c:strCache>
            </c:strRef>
          </c:tx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Не любят мёд</c:v>
                </c:pt>
              </c:strCache>
            </c:strRef>
          </c:tx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162496"/>
        <c:axId val="25164032"/>
        <c:axId val="0"/>
      </c:bar3DChart>
      <c:catAx>
        <c:axId val="25162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164032"/>
        <c:crosses val="autoZero"/>
        <c:auto val="1"/>
        <c:lblAlgn val="ctr"/>
        <c:lblOffset val="100"/>
        <c:noMultiLvlLbl val="0"/>
      </c:catAx>
      <c:valAx>
        <c:axId val="25164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162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0CB3D-33A9-452D-B06A-CC465B726CE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1AB02-FB3E-4C95-94FE-CDBDEF6D4B44}">
      <dgm:prSet phldrT="[Текст]"/>
      <dgm:spPr>
        <a:solidFill>
          <a:schemeClr val="tx2"/>
        </a:solidFill>
      </dgm:spPr>
      <dgm:t>
        <a:bodyPr/>
        <a:lstStyle/>
        <a:p>
          <a:r>
            <a:rPr lang="ru-RU" dirty="0" smtClean="0"/>
            <a:t>Мёд - лакомство</a:t>
          </a:r>
          <a:endParaRPr lang="ru-RU" dirty="0"/>
        </a:p>
      </dgm:t>
    </dgm:pt>
    <dgm:pt modelId="{2B24294F-7932-4B77-94F9-4D2E53F43606}" type="parTrans" cxnId="{DA7D995B-05EB-4FE6-8FDA-459B6F204956}">
      <dgm:prSet/>
      <dgm:spPr/>
      <dgm:t>
        <a:bodyPr/>
        <a:lstStyle/>
        <a:p>
          <a:endParaRPr lang="ru-RU"/>
        </a:p>
      </dgm:t>
    </dgm:pt>
    <dgm:pt modelId="{4198BEB5-54D5-4319-A147-F32F0FC46A3C}" type="sibTrans" cxnId="{DA7D995B-05EB-4FE6-8FDA-459B6F204956}">
      <dgm:prSet/>
      <dgm:spPr/>
      <dgm:t>
        <a:bodyPr/>
        <a:lstStyle/>
        <a:p>
          <a:endParaRPr lang="ru-RU"/>
        </a:p>
      </dgm:t>
    </dgm:pt>
    <dgm:pt modelId="{E6B7F96E-3131-491C-AF99-A895CDCD3CEE}">
      <dgm:prSet phldrT="[Текст]"/>
      <dgm:spPr>
        <a:solidFill>
          <a:schemeClr val="tx2"/>
        </a:solidFill>
      </dgm:spPr>
      <dgm:t>
        <a:bodyPr/>
        <a:lstStyle/>
        <a:p>
          <a:r>
            <a:rPr lang="ru-RU" dirty="0" smtClean="0"/>
            <a:t>Мёд - исцеляющий</a:t>
          </a:r>
          <a:endParaRPr lang="ru-RU" dirty="0"/>
        </a:p>
      </dgm:t>
    </dgm:pt>
    <dgm:pt modelId="{CD79F1C9-5E65-4179-9E0B-AB0F49AD8A7F}" type="parTrans" cxnId="{7DF64456-2763-407B-939C-FDFCB6AEF3FD}">
      <dgm:prSet/>
      <dgm:spPr/>
      <dgm:t>
        <a:bodyPr/>
        <a:lstStyle/>
        <a:p>
          <a:endParaRPr lang="ru-RU"/>
        </a:p>
      </dgm:t>
    </dgm:pt>
    <dgm:pt modelId="{FD69FD85-7F5B-4704-8C61-4EAE6783F383}" type="sibTrans" cxnId="{7DF64456-2763-407B-939C-FDFCB6AEF3FD}">
      <dgm:prSet/>
      <dgm:spPr/>
      <dgm:t>
        <a:bodyPr/>
        <a:lstStyle/>
        <a:p>
          <a:endParaRPr lang="ru-RU"/>
        </a:p>
      </dgm:t>
    </dgm:pt>
    <dgm:pt modelId="{EDDAA112-B27F-4C27-9302-C6474A13BBFD}">
      <dgm:prSet phldrT="[Текст]"/>
      <dgm:spPr/>
      <dgm:t>
        <a:bodyPr/>
        <a:lstStyle/>
        <a:p>
          <a:r>
            <a:rPr lang="ru-RU" dirty="0" smtClean="0"/>
            <a:t>Носитель энергии </a:t>
          </a:r>
          <a:endParaRPr lang="ru-RU" dirty="0"/>
        </a:p>
      </dgm:t>
    </dgm:pt>
    <dgm:pt modelId="{38E26DBA-8363-4884-A8C8-D23BBE3FA47F}" type="parTrans" cxnId="{52BB5841-2851-412A-820E-27DDC5569B74}">
      <dgm:prSet/>
      <dgm:spPr/>
      <dgm:t>
        <a:bodyPr/>
        <a:lstStyle/>
        <a:p>
          <a:endParaRPr lang="ru-RU"/>
        </a:p>
      </dgm:t>
    </dgm:pt>
    <dgm:pt modelId="{915A0AD7-A628-42D1-8882-CCFE4FF2D215}" type="sibTrans" cxnId="{52BB5841-2851-412A-820E-27DDC5569B74}">
      <dgm:prSet/>
      <dgm:spPr/>
      <dgm:t>
        <a:bodyPr/>
        <a:lstStyle/>
        <a:p>
          <a:endParaRPr lang="ru-RU"/>
        </a:p>
      </dgm:t>
    </dgm:pt>
    <dgm:pt modelId="{61C25D69-05E2-4E5F-B653-107210635141}">
      <dgm:prSet phldrT="[Текст]"/>
      <dgm:spPr/>
      <dgm:t>
        <a:bodyPr/>
        <a:lstStyle/>
        <a:p>
          <a:r>
            <a:rPr lang="ru-RU" dirty="0" smtClean="0"/>
            <a:t>Строитель иммунитета</a:t>
          </a:r>
          <a:endParaRPr lang="ru-RU" dirty="0"/>
        </a:p>
      </dgm:t>
    </dgm:pt>
    <dgm:pt modelId="{88C52817-16EA-4502-A60D-447894F5670B}" type="parTrans" cxnId="{9116D0DA-15EA-4F5E-AB73-8B2FDB178040}">
      <dgm:prSet/>
      <dgm:spPr/>
      <dgm:t>
        <a:bodyPr/>
        <a:lstStyle/>
        <a:p>
          <a:endParaRPr lang="ru-RU"/>
        </a:p>
      </dgm:t>
    </dgm:pt>
    <dgm:pt modelId="{D64135C5-12FE-4C13-A1A9-14DB72527774}" type="sibTrans" cxnId="{9116D0DA-15EA-4F5E-AB73-8B2FDB178040}">
      <dgm:prSet/>
      <dgm:spPr/>
      <dgm:t>
        <a:bodyPr/>
        <a:lstStyle/>
        <a:p>
          <a:endParaRPr lang="ru-RU"/>
        </a:p>
      </dgm:t>
    </dgm:pt>
    <dgm:pt modelId="{8B60D7B8-06B8-4666-B8A9-C394AB402B4E}">
      <dgm:prSet phldrT="[Текст]"/>
      <dgm:spPr/>
      <dgm:t>
        <a:bodyPr/>
        <a:lstStyle/>
        <a:p>
          <a:r>
            <a:rPr lang="ru-RU" dirty="0" smtClean="0"/>
            <a:t>Средство от болезней и травм</a:t>
          </a:r>
          <a:endParaRPr lang="ru-RU" dirty="0"/>
        </a:p>
      </dgm:t>
    </dgm:pt>
    <dgm:pt modelId="{2F09CFA0-602E-4A45-9D1B-57BD2C5454B9}" type="parTrans" cxnId="{2D89C7B3-F67D-48F5-9558-F70B4AC3C347}">
      <dgm:prSet/>
      <dgm:spPr/>
      <dgm:t>
        <a:bodyPr/>
        <a:lstStyle/>
        <a:p>
          <a:endParaRPr lang="ru-RU"/>
        </a:p>
      </dgm:t>
    </dgm:pt>
    <dgm:pt modelId="{D5B699FC-2D72-4750-9053-0431648C1CBE}" type="sibTrans" cxnId="{2D89C7B3-F67D-48F5-9558-F70B4AC3C347}">
      <dgm:prSet/>
      <dgm:spPr/>
      <dgm:t>
        <a:bodyPr/>
        <a:lstStyle/>
        <a:p>
          <a:endParaRPr lang="ru-RU"/>
        </a:p>
      </dgm:t>
    </dgm:pt>
    <dgm:pt modelId="{236A1367-9D1E-404F-9934-062909CC6BCE}" type="pres">
      <dgm:prSet presAssocID="{4CE0CB3D-33A9-452D-B06A-CC465B726CE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01A5A21-5C33-4608-AEA9-B153259EDD72}" type="pres">
      <dgm:prSet presAssocID="{0EE1AB02-FB3E-4C95-94FE-CDBDEF6D4B44}" presName="root" presStyleCnt="0"/>
      <dgm:spPr/>
    </dgm:pt>
    <dgm:pt modelId="{CB3AE045-19A6-4685-9AC7-28719F1FDD55}" type="pres">
      <dgm:prSet presAssocID="{0EE1AB02-FB3E-4C95-94FE-CDBDEF6D4B44}" presName="rootComposite" presStyleCnt="0"/>
      <dgm:spPr/>
    </dgm:pt>
    <dgm:pt modelId="{C7B2A240-8459-4D68-802B-88A4CFFBDD1C}" type="pres">
      <dgm:prSet presAssocID="{0EE1AB02-FB3E-4C95-94FE-CDBDEF6D4B44}" presName="rootText" presStyleLbl="node1" presStyleIdx="0" presStyleCnt="2"/>
      <dgm:spPr/>
      <dgm:t>
        <a:bodyPr/>
        <a:lstStyle/>
        <a:p>
          <a:endParaRPr lang="ru-RU"/>
        </a:p>
      </dgm:t>
    </dgm:pt>
    <dgm:pt modelId="{D9AAD922-3812-4E34-A26B-71FA3CADA9EA}" type="pres">
      <dgm:prSet presAssocID="{0EE1AB02-FB3E-4C95-94FE-CDBDEF6D4B44}" presName="rootConnector" presStyleLbl="node1" presStyleIdx="0" presStyleCnt="2"/>
      <dgm:spPr/>
      <dgm:t>
        <a:bodyPr/>
        <a:lstStyle/>
        <a:p>
          <a:endParaRPr lang="ru-RU"/>
        </a:p>
      </dgm:t>
    </dgm:pt>
    <dgm:pt modelId="{26865B02-925E-4B12-8FB6-9FA285D9E597}" type="pres">
      <dgm:prSet presAssocID="{0EE1AB02-FB3E-4C95-94FE-CDBDEF6D4B44}" presName="childShape" presStyleCnt="0"/>
      <dgm:spPr/>
    </dgm:pt>
    <dgm:pt modelId="{59F19C85-BC51-46DB-A6A0-C8DFAD4B3473}" type="pres">
      <dgm:prSet presAssocID="{E6B7F96E-3131-491C-AF99-A895CDCD3CEE}" presName="root" presStyleCnt="0"/>
      <dgm:spPr/>
    </dgm:pt>
    <dgm:pt modelId="{1C2B94F4-6981-41B6-8D4E-34580067FF8D}" type="pres">
      <dgm:prSet presAssocID="{E6B7F96E-3131-491C-AF99-A895CDCD3CEE}" presName="rootComposite" presStyleCnt="0"/>
      <dgm:spPr/>
    </dgm:pt>
    <dgm:pt modelId="{F99EAAEC-C02A-4A5B-9F47-4F83025E66BE}" type="pres">
      <dgm:prSet presAssocID="{E6B7F96E-3131-491C-AF99-A895CDCD3CEE}" presName="rootText" presStyleLbl="node1" presStyleIdx="1" presStyleCnt="2"/>
      <dgm:spPr/>
      <dgm:t>
        <a:bodyPr/>
        <a:lstStyle/>
        <a:p>
          <a:endParaRPr lang="ru-RU"/>
        </a:p>
      </dgm:t>
    </dgm:pt>
    <dgm:pt modelId="{72753BC3-8606-4923-B3D0-67C22C51EA57}" type="pres">
      <dgm:prSet presAssocID="{E6B7F96E-3131-491C-AF99-A895CDCD3CEE}" presName="rootConnector" presStyleLbl="node1" presStyleIdx="1" presStyleCnt="2"/>
      <dgm:spPr/>
      <dgm:t>
        <a:bodyPr/>
        <a:lstStyle/>
        <a:p>
          <a:endParaRPr lang="ru-RU"/>
        </a:p>
      </dgm:t>
    </dgm:pt>
    <dgm:pt modelId="{3AD39EA3-3CBA-4054-ACF6-E82B7844217E}" type="pres">
      <dgm:prSet presAssocID="{E6B7F96E-3131-491C-AF99-A895CDCD3CEE}" presName="childShape" presStyleCnt="0"/>
      <dgm:spPr/>
    </dgm:pt>
    <dgm:pt modelId="{4DE0ED6A-DBF7-4215-8B57-133A896DD709}" type="pres">
      <dgm:prSet presAssocID="{38E26DBA-8363-4884-A8C8-D23BBE3FA47F}" presName="Name13" presStyleLbl="parChTrans1D2" presStyleIdx="0" presStyleCnt="3"/>
      <dgm:spPr/>
      <dgm:t>
        <a:bodyPr/>
        <a:lstStyle/>
        <a:p>
          <a:endParaRPr lang="ru-RU"/>
        </a:p>
      </dgm:t>
    </dgm:pt>
    <dgm:pt modelId="{70D14854-32C8-4EBD-8CF8-D574B64B0D5A}" type="pres">
      <dgm:prSet presAssocID="{EDDAA112-B27F-4C27-9302-C6474A13BBFD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EDD72B-66EE-49A2-B355-0DFBB4CC39A7}" type="pres">
      <dgm:prSet presAssocID="{88C52817-16EA-4502-A60D-447894F5670B}" presName="Name13" presStyleLbl="parChTrans1D2" presStyleIdx="1" presStyleCnt="3"/>
      <dgm:spPr/>
      <dgm:t>
        <a:bodyPr/>
        <a:lstStyle/>
        <a:p>
          <a:endParaRPr lang="ru-RU"/>
        </a:p>
      </dgm:t>
    </dgm:pt>
    <dgm:pt modelId="{579B3380-00CB-415B-8BE5-4F751664CE45}" type="pres">
      <dgm:prSet presAssocID="{61C25D69-05E2-4E5F-B653-107210635141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B353A8-4C51-4EFD-B7C9-0F4FB2AB728F}" type="pres">
      <dgm:prSet presAssocID="{2F09CFA0-602E-4A45-9D1B-57BD2C5454B9}" presName="Name13" presStyleLbl="parChTrans1D2" presStyleIdx="2" presStyleCnt="3"/>
      <dgm:spPr/>
      <dgm:t>
        <a:bodyPr/>
        <a:lstStyle/>
        <a:p>
          <a:endParaRPr lang="ru-RU"/>
        </a:p>
      </dgm:t>
    </dgm:pt>
    <dgm:pt modelId="{5FC5360F-F8A7-46C6-B373-49C2ACD356CB}" type="pres">
      <dgm:prSet presAssocID="{8B60D7B8-06B8-4666-B8A9-C394AB402B4E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A7D995B-05EB-4FE6-8FDA-459B6F204956}" srcId="{4CE0CB3D-33A9-452D-B06A-CC465B726CE4}" destId="{0EE1AB02-FB3E-4C95-94FE-CDBDEF6D4B44}" srcOrd="0" destOrd="0" parTransId="{2B24294F-7932-4B77-94F9-4D2E53F43606}" sibTransId="{4198BEB5-54D5-4319-A147-F32F0FC46A3C}"/>
    <dgm:cxn modelId="{30E48229-C0C7-4F24-BD7A-63B56BD8B2D4}" type="presOf" srcId="{0EE1AB02-FB3E-4C95-94FE-CDBDEF6D4B44}" destId="{C7B2A240-8459-4D68-802B-88A4CFFBDD1C}" srcOrd="0" destOrd="0" presId="urn:microsoft.com/office/officeart/2005/8/layout/hierarchy3"/>
    <dgm:cxn modelId="{2026E9C2-9478-40F4-9574-EF457425AECD}" type="presOf" srcId="{E6B7F96E-3131-491C-AF99-A895CDCD3CEE}" destId="{F99EAAEC-C02A-4A5B-9F47-4F83025E66BE}" srcOrd="0" destOrd="0" presId="urn:microsoft.com/office/officeart/2005/8/layout/hierarchy3"/>
    <dgm:cxn modelId="{6901401D-539F-42BE-9F9D-D41347BF33D5}" type="presOf" srcId="{EDDAA112-B27F-4C27-9302-C6474A13BBFD}" destId="{70D14854-32C8-4EBD-8CF8-D574B64B0D5A}" srcOrd="0" destOrd="0" presId="urn:microsoft.com/office/officeart/2005/8/layout/hierarchy3"/>
    <dgm:cxn modelId="{2D89C7B3-F67D-48F5-9558-F70B4AC3C347}" srcId="{E6B7F96E-3131-491C-AF99-A895CDCD3CEE}" destId="{8B60D7B8-06B8-4666-B8A9-C394AB402B4E}" srcOrd="2" destOrd="0" parTransId="{2F09CFA0-602E-4A45-9D1B-57BD2C5454B9}" sibTransId="{D5B699FC-2D72-4750-9053-0431648C1CBE}"/>
    <dgm:cxn modelId="{84D8AFD5-A3C1-4DBD-8354-409A4E41B826}" type="presOf" srcId="{88C52817-16EA-4502-A60D-447894F5670B}" destId="{E1EDD72B-66EE-49A2-B355-0DFBB4CC39A7}" srcOrd="0" destOrd="0" presId="urn:microsoft.com/office/officeart/2005/8/layout/hierarchy3"/>
    <dgm:cxn modelId="{6B23323B-81F5-4C1C-BAF1-16BCE477507C}" type="presOf" srcId="{61C25D69-05E2-4E5F-B653-107210635141}" destId="{579B3380-00CB-415B-8BE5-4F751664CE45}" srcOrd="0" destOrd="0" presId="urn:microsoft.com/office/officeart/2005/8/layout/hierarchy3"/>
    <dgm:cxn modelId="{7DF64456-2763-407B-939C-FDFCB6AEF3FD}" srcId="{4CE0CB3D-33A9-452D-B06A-CC465B726CE4}" destId="{E6B7F96E-3131-491C-AF99-A895CDCD3CEE}" srcOrd="1" destOrd="0" parTransId="{CD79F1C9-5E65-4179-9E0B-AB0F49AD8A7F}" sibTransId="{FD69FD85-7F5B-4704-8C61-4EAE6783F383}"/>
    <dgm:cxn modelId="{9116D0DA-15EA-4F5E-AB73-8B2FDB178040}" srcId="{E6B7F96E-3131-491C-AF99-A895CDCD3CEE}" destId="{61C25D69-05E2-4E5F-B653-107210635141}" srcOrd="1" destOrd="0" parTransId="{88C52817-16EA-4502-A60D-447894F5670B}" sibTransId="{D64135C5-12FE-4C13-A1A9-14DB72527774}"/>
    <dgm:cxn modelId="{52BB5841-2851-412A-820E-27DDC5569B74}" srcId="{E6B7F96E-3131-491C-AF99-A895CDCD3CEE}" destId="{EDDAA112-B27F-4C27-9302-C6474A13BBFD}" srcOrd="0" destOrd="0" parTransId="{38E26DBA-8363-4884-A8C8-D23BBE3FA47F}" sibTransId="{915A0AD7-A628-42D1-8882-CCFE4FF2D215}"/>
    <dgm:cxn modelId="{D84E0015-8AD6-4C2A-AA22-FD95CAAAC9D0}" type="presOf" srcId="{38E26DBA-8363-4884-A8C8-D23BBE3FA47F}" destId="{4DE0ED6A-DBF7-4215-8B57-133A896DD709}" srcOrd="0" destOrd="0" presId="urn:microsoft.com/office/officeart/2005/8/layout/hierarchy3"/>
    <dgm:cxn modelId="{5FF46914-AC32-4711-A4E7-EC2853AB0B4B}" type="presOf" srcId="{8B60D7B8-06B8-4666-B8A9-C394AB402B4E}" destId="{5FC5360F-F8A7-46C6-B373-49C2ACD356CB}" srcOrd="0" destOrd="0" presId="urn:microsoft.com/office/officeart/2005/8/layout/hierarchy3"/>
    <dgm:cxn modelId="{ABDC7ED8-E811-41A7-9FCE-570D83D40E3C}" type="presOf" srcId="{0EE1AB02-FB3E-4C95-94FE-CDBDEF6D4B44}" destId="{D9AAD922-3812-4E34-A26B-71FA3CADA9EA}" srcOrd="1" destOrd="0" presId="urn:microsoft.com/office/officeart/2005/8/layout/hierarchy3"/>
    <dgm:cxn modelId="{791D3256-D88B-46B2-8398-CA019A9F7567}" type="presOf" srcId="{E6B7F96E-3131-491C-AF99-A895CDCD3CEE}" destId="{72753BC3-8606-4923-B3D0-67C22C51EA57}" srcOrd="1" destOrd="0" presId="urn:microsoft.com/office/officeart/2005/8/layout/hierarchy3"/>
    <dgm:cxn modelId="{8BE75B17-AA11-4F2C-AE05-DF21C9DCB50B}" type="presOf" srcId="{4CE0CB3D-33A9-452D-B06A-CC465B726CE4}" destId="{236A1367-9D1E-404F-9934-062909CC6BCE}" srcOrd="0" destOrd="0" presId="urn:microsoft.com/office/officeart/2005/8/layout/hierarchy3"/>
    <dgm:cxn modelId="{4C4942E8-8F6E-4D85-BB45-BA328503B88B}" type="presOf" srcId="{2F09CFA0-602E-4A45-9D1B-57BD2C5454B9}" destId="{0FB353A8-4C51-4EFD-B7C9-0F4FB2AB728F}" srcOrd="0" destOrd="0" presId="urn:microsoft.com/office/officeart/2005/8/layout/hierarchy3"/>
    <dgm:cxn modelId="{4D30076B-01DC-4BE9-82C5-7E17C3A9D9EE}" type="presParOf" srcId="{236A1367-9D1E-404F-9934-062909CC6BCE}" destId="{D01A5A21-5C33-4608-AEA9-B153259EDD72}" srcOrd="0" destOrd="0" presId="urn:microsoft.com/office/officeart/2005/8/layout/hierarchy3"/>
    <dgm:cxn modelId="{FB93AC4C-66FE-4A8E-A33B-399ECA32F7E9}" type="presParOf" srcId="{D01A5A21-5C33-4608-AEA9-B153259EDD72}" destId="{CB3AE045-19A6-4685-9AC7-28719F1FDD55}" srcOrd="0" destOrd="0" presId="urn:microsoft.com/office/officeart/2005/8/layout/hierarchy3"/>
    <dgm:cxn modelId="{1CAB86ED-2FE2-421B-82BB-1992CB640FE0}" type="presParOf" srcId="{CB3AE045-19A6-4685-9AC7-28719F1FDD55}" destId="{C7B2A240-8459-4D68-802B-88A4CFFBDD1C}" srcOrd="0" destOrd="0" presId="urn:microsoft.com/office/officeart/2005/8/layout/hierarchy3"/>
    <dgm:cxn modelId="{9C1778FD-E4CF-4EB8-BC6C-E8B1B62B6D79}" type="presParOf" srcId="{CB3AE045-19A6-4685-9AC7-28719F1FDD55}" destId="{D9AAD922-3812-4E34-A26B-71FA3CADA9EA}" srcOrd="1" destOrd="0" presId="urn:microsoft.com/office/officeart/2005/8/layout/hierarchy3"/>
    <dgm:cxn modelId="{6A407F66-0944-47C8-A9FA-1197B72A6954}" type="presParOf" srcId="{D01A5A21-5C33-4608-AEA9-B153259EDD72}" destId="{26865B02-925E-4B12-8FB6-9FA285D9E597}" srcOrd="1" destOrd="0" presId="urn:microsoft.com/office/officeart/2005/8/layout/hierarchy3"/>
    <dgm:cxn modelId="{EA4FC8E7-4340-4B83-B610-2DF817629C2A}" type="presParOf" srcId="{236A1367-9D1E-404F-9934-062909CC6BCE}" destId="{59F19C85-BC51-46DB-A6A0-C8DFAD4B3473}" srcOrd="1" destOrd="0" presId="urn:microsoft.com/office/officeart/2005/8/layout/hierarchy3"/>
    <dgm:cxn modelId="{F86A81BE-433F-4949-B7EB-A15BD4164590}" type="presParOf" srcId="{59F19C85-BC51-46DB-A6A0-C8DFAD4B3473}" destId="{1C2B94F4-6981-41B6-8D4E-34580067FF8D}" srcOrd="0" destOrd="0" presId="urn:microsoft.com/office/officeart/2005/8/layout/hierarchy3"/>
    <dgm:cxn modelId="{1DD0AD62-F5C5-42CB-9BCC-D0B3236A7CB8}" type="presParOf" srcId="{1C2B94F4-6981-41B6-8D4E-34580067FF8D}" destId="{F99EAAEC-C02A-4A5B-9F47-4F83025E66BE}" srcOrd="0" destOrd="0" presId="urn:microsoft.com/office/officeart/2005/8/layout/hierarchy3"/>
    <dgm:cxn modelId="{3DB325AE-D80B-4D7C-965B-662A4BC76F86}" type="presParOf" srcId="{1C2B94F4-6981-41B6-8D4E-34580067FF8D}" destId="{72753BC3-8606-4923-B3D0-67C22C51EA57}" srcOrd="1" destOrd="0" presId="urn:microsoft.com/office/officeart/2005/8/layout/hierarchy3"/>
    <dgm:cxn modelId="{B996D807-220C-4B0F-8375-E2988ADDD9D7}" type="presParOf" srcId="{59F19C85-BC51-46DB-A6A0-C8DFAD4B3473}" destId="{3AD39EA3-3CBA-4054-ACF6-E82B7844217E}" srcOrd="1" destOrd="0" presId="urn:microsoft.com/office/officeart/2005/8/layout/hierarchy3"/>
    <dgm:cxn modelId="{E0D42DCA-B447-402B-85A0-50484978B6F5}" type="presParOf" srcId="{3AD39EA3-3CBA-4054-ACF6-E82B7844217E}" destId="{4DE0ED6A-DBF7-4215-8B57-133A896DD709}" srcOrd="0" destOrd="0" presId="urn:microsoft.com/office/officeart/2005/8/layout/hierarchy3"/>
    <dgm:cxn modelId="{C816AF23-59FF-43B4-98AB-3ED45F20BB1A}" type="presParOf" srcId="{3AD39EA3-3CBA-4054-ACF6-E82B7844217E}" destId="{70D14854-32C8-4EBD-8CF8-D574B64B0D5A}" srcOrd="1" destOrd="0" presId="urn:microsoft.com/office/officeart/2005/8/layout/hierarchy3"/>
    <dgm:cxn modelId="{AD0F6394-CA78-4600-9E18-C3F02E2708C3}" type="presParOf" srcId="{3AD39EA3-3CBA-4054-ACF6-E82B7844217E}" destId="{E1EDD72B-66EE-49A2-B355-0DFBB4CC39A7}" srcOrd="2" destOrd="0" presId="urn:microsoft.com/office/officeart/2005/8/layout/hierarchy3"/>
    <dgm:cxn modelId="{4941D2C0-7CDA-43DC-B666-7256A6DCA2A3}" type="presParOf" srcId="{3AD39EA3-3CBA-4054-ACF6-E82B7844217E}" destId="{579B3380-00CB-415B-8BE5-4F751664CE45}" srcOrd="3" destOrd="0" presId="urn:microsoft.com/office/officeart/2005/8/layout/hierarchy3"/>
    <dgm:cxn modelId="{0BB1E0A7-0A21-4C94-B1F2-583D237C598E}" type="presParOf" srcId="{3AD39EA3-3CBA-4054-ACF6-E82B7844217E}" destId="{0FB353A8-4C51-4EFD-B7C9-0F4FB2AB728F}" srcOrd="4" destOrd="0" presId="urn:microsoft.com/office/officeart/2005/8/layout/hierarchy3"/>
    <dgm:cxn modelId="{518BE41A-B621-4BDF-954B-77BACF16D2AB}" type="presParOf" srcId="{3AD39EA3-3CBA-4054-ACF6-E82B7844217E}" destId="{5FC5360F-F8A7-46C6-B373-49C2ACD356C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2A240-8459-4D68-802B-88A4CFFBDD1C}">
      <dsp:nvSpPr>
        <dsp:cNvPr id="0" name=""/>
        <dsp:cNvSpPr/>
      </dsp:nvSpPr>
      <dsp:spPr>
        <a:xfrm>
          <a:off x="1651402" y="2953"/>
          <a:ext cx="2180492" cy="1090246"/>
        </a:xfrm>
        <a:prstGeom prst="roundRect">
          <a:avLst>
            <a:gd name="adj" fmla="val 10000"/>
          </a:avLst>
        </a:prstGeom>
        <a:solidFill>
          <a:schemeClr val="tx2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Мёд - лакомство</a:t>
          </a:r>
          <a:endParaRPr lang="ru-RU" sz="2500" kern="1200" dirty="0"/>
        </a:p>
      </dsp:txBody>
      <dsp:txXfrm>
        <a:off x="1683334" y="34885"/>
        <a:ext cx="2116628" cy="1026382"/>
      </dsp:txXfrm>
    </dsp:sp>
    <dsp:sp modelId="{F99EAAEC-C02A-4A5B-9F47-4F83025E66BE}">
      <dsp:nvSpPr>
        <dsp:cNvPr id="0" name=""/>
        <dsp:cNvSpPr/>
      </dsp:nvSpPr>
      <dsp:spPr>
        <a:xfrm>
          <a:off x="4377017" y="2953"/>
          <a:ext cx="2180492" cy="1090246"/>
        </a:xfrm>
        <a:prstGeom prst="roundRect">
          <a:avLst>
            <a:gd name="adj" fmla="val 10000"/>
          </a:avLst>
        </a:prstGeom>
        <a:solidFill>
          <a:schemeClr val="tx2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Мёд - исцеляющий</a:t>
          </a:r>
          <a:endParaRPr lang="ru-RU" sz="2500" kern="1200" dirty="0"/>
        </a:p>
      </dsp:txBody>
      <dsp:txXfrm>
        <a:off x="4408949" y="34885"/>
        <a:ext cx="2116628" cy="1026382"/>
      </dsp:txXfrm>
    </dsp:sp>
    <dsp:sp modelId="{4DE0ED6A-DBF7-4215-8B57-133A896DD709}">
      <dsp:nvSpPr>
        <dsp:cNvPr id="0" name=""/>
        <dsp:cNvSpPr/>
      </dsp:nvSpPr>
      <dsp:spPr>
        <a:xfrm>
          <a:off x="4595066" y="1093199"/>
          <a:ext cx="218049" cy="817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684"/>
              </a:lnTo>
              <a:lnTo>
                <a:pt x="218049" y="817684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14854-32C8-4EBD-8CF8-D574B64B0D5A}">
      <dsp:nvSpPr>
        <dsp:cNvPr id="0" name=""/>
        <dsp:cNvSpPr/>
      </dsp:nvSpPr>
      <dsp:spPr>
        <a:xfrm>
          <a:off x="4813115" y="1365761"/>
          <a:ext cx="1744393" cy="1090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Носитель энергии </a:t>
          </a:r>
          <a:endParaRPr lang="ru-RU" sz="2200" kern="1200" dirty="0"/>
        </a:p>
      </dsp:txBody>
      <dsp:txXfrm>
        <a:off x="4845047" y="1397693"/>
        <a:ext cx="1680529" cy="1026382"/>
      </dsp:txXfrm>
    </dsp:sp>
    <dsp:sp modelId="{E1EDD72B-66EE-49A2-B355-0DFBB4CC39A7}">
      <dsp:nvSpPr>
        <dsp:cNvPr id="0" name=""/>
        <dsp:cNvSpPr/>
      </dsp:nvSpPr>
      <dsp:spPr>
        <a:xfrm>
          <a:off x="4595066" y="1093199"/>
          <a:ext cx="218049" cy="2180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0492"/>
              </a:lnTo>
              <a:lnTo>
                <a:pt x="218049" y="2180492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B3380-00CB-415B-8BE5-4F751664CE45}">
      <dsp:nvSpPr>
        <dsp:cNvPr id="0" name=""/>
        <dsp:cNvSpPr/>
      </dsp:nvSpPr>
      <dsp:spPr>
        <a:xfrm>
          <a:off x="4813115" y="2728568"/>
          <a:ext cx="1744393" cy="1090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Строитель иммунитета</a:t>
          </a:r>
          <a:endParaRPr lang="ru-RU" sz="2200" kern="1200" dirty="0"/>
        </a:p>
      </dsp:txBody>
      <dsp:txXfrm>
        <a:off x="4845047" y="2760500"/>
        <a:ext cx="1680529" cy="1026382"/>
      </dsp:txXfrm>
    </dsp:sp>
    <dsp:sp modelId="{0FB353A8-4C51-4EFD-B7C9-0F4FB2AB728F}">
      <dsp:nvSpPr>
        <dsp:cNvPr id="0" name=""/>
        <dsp:cNvSpPr/>
      </dsp:nvSpPr>
      <dsp:spPr>
        <a:xfrm>
          <a:off x="4595066" y="1093199"/>
          <a:ext cx="218049" cy="3543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3299"/>
              </a:lnTo>
              <a:lnTo>
                <a:pt x="218049" y="3543299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5360F-F8A7-46C6-B373-49C2ACD356CB}">
      <dsp:nvSpPr>
        <dsp:cNvPr id="0" name=""/>
        <dsp:cNvSpPr/>
      </dsp:nvSpPr>
      <dsp:spPr>
        <a:xfrm>
          <a:off x="4813115" y="4091376"/>
          <a:ext cx="1744393" cy="1090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Средство от болезней и травм</a:t>
          </a:r>
          <a:endParaRPr lang="ru-RU" sz="2200" kern="1200" dirty="0"/>
        </a:p>
      </dsp:txBody>
      <dsp:txXfrm>
        <a:off x="4845047" y="4123308"/>
        <a:ext cx="1680529" cy="1026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89701-6718-467D-AFF5-1284C512019C}" type="datetimeFigureOut">
              <a:rPr lang="ru-RU" smtClean="0"/>
              <a:pPr/>
              <a:t>27.03.2013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D4E18-DCA7-40B9-B2AD-4BB2386F88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07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D4E18-DCA7-40B9-B2AD-4BB2386F887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татьяна\Рабочий стол\пчелы\мед в сотах3.jpg"/>
          <p:cNvPicPr>
            <a:picLocks noChangeAspect="1" noChangeArrowheads="1"/>
          </p:cNvPicPr>
          <p:nvPr/>
        </p:nvPicPr>
        <p:blipFill>
          <a:blip r:embed="rId2" cstate="print">
            <a:lum bright="-17000" contrast="-19000"/>
          </a:blip>
          <a:srcRect/>
          <a:stretch>
            <a:fillRect/>
          </a:stretch>
        </p:blipFill>
        <p:spPr bwMode="auto">
          <a:xfrm>
            <a:off x="251520" y="260648"/>
            <a:ext cx="8568952" cy="6336704"/>
          </a:xfrm>
          <a:prstGeom prst="rect">
            <a:avLst/>
          </a:prstGeom>
          <a:noFill/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Муниципальное бюджетное общеобразовательное учреждение – средняя общеобразовательная школа № 1 ЗАТО Озерный Тверской области</a:t>
            </a:r>
            <a:endParaRPr lang="ru-RU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323528" y="2132856"/>
            <a:ext cx="7488832" cy="2160240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«Польза мёда для здоровья»</a:t>
            </a:r>
            <a:endParaRPr kumimoji="0" lang="ru-RU" sz="54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Заголовок 5"/>
          <p:cNvSpPr txBox="1">
            <a:spLocks/>
          </p:cNvSpPr>
          <p:nvPr/>
        </p:nvSpPr>
        <p:spPr>
          <a:xfrm>
            <a:off x="4860032" y="5229200"/>
            <a:ext cx="396044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Тимофеев Даниил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обучающийся 1 «А» класса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МБОУ СОШ № 1 ЗАТО Озерный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Руководитель: учитель начальных классов Блинкова О.В.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611560" y="1124744"/>
          <a:ext cx="8136904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539552" y="332656"/>
            <a:ext cx="8229600" cy="77809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Результат опроса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39552" y="6021288"/>
            <a:ext cx="8229600" cy="562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В опросе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участвовало 13 человек, из них 5 детей.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332656"/>
            <a:ext cx="8229600" cy="77809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dirty="0" smtClean="0">
                <a:solidFill>
                  <a:prstClr val="black"/>
                </a:solidFill>
              </a:rPr>
              <a:t>Польза мёда</a:t>
            </a:r>
            <a:endParaRPr lang="ru-RU" sz="4400" dirty="0">
              <a:solidFill>
                <a:prstClr val="black"/>
              </a:solidFill>
            </a:endParaRPr>
          </a:p>
        </p:txBody>
      </p:sp>
      <p:graphicFrame>
        <p:nvGraphicFramePr>
          <p:cNvPr id="7" name="Схема 6"/>
          <p:cNvGraphicFramePr/>
          <p:nvPr/>
        </p:nvGraphicFramePr>
        <p:xfrm>
          <a:off x="539552" y="1340768"/>
          <a:ext cx="8208912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22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0"/>
            <a:ext cx="4283968" cy="68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51521" y="332657"/>
            <a:ext cx="8136904" cy="600164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ru-RU" sz="2400" b="1" dirty="0" smtClean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Актуальность:</a:t>
            </a: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частые простудные заболевания моих друзей и знакомых, отсутствие знаний </a:t>
            </a:r>
            <a:endParaRPr lang="ru-RU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 </a:t>
            </a: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полезных свойствах мёда направило </a:t>
            </a:r>
            <a:endParaRPr lang="ru-RU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меня </a:t>
            </a: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на изучение данной темы.</a:t>
            </a:r>
          </a:p>
          <a:p>
            <a:endParaRPr lang="ru-RU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sz="2400" b="1" dirty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Цель исследования</a:t>
            </a: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изучить полезные свойства мёда.</a:t>
            </a:r>
          </a:p>
          <a:p>
            <a:endParaRPr lang="ru-RU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sz="2400" b="1" dirty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План работы:</a:t>
            </a:r>
          </a:p>
          <a:p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	История зарождения мёда.</a:t>
            </a:r>
          </a:p>
          <a:p>
            <a:pPr marL="457200" indent="-457200">
              <a:buAutoNum type="arabicPeriod" startAt="2"/>
            </a:pP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Определить </a:t>
            </a: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полезные свойства </a:t>
            </a:r>
            <a:endParaRPr lang="ru-RU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мёда</a:t>
            </a: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изучить его применение.</a:t>
            </a:r>
          </a:p>
          <a:p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	Провести опрос среди моих родственников и друзей.</a:t>
            </a:r>
          </a:p>
          <a:p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	Сделать вывод.</a:t>
            </a:r>
          </a:p>
          <a:p>
            <a:pPr algn="ctr"/>
            <a:endParaRPr lang="ru-RU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426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:\ТТН\От Стаса\SAM_0631.JPG"/>
          <p:cNvPicPr/>
          <p:nvPr/>
        </p:nvPicPr>
        <p:blipFill>
          <a:blip r:embed="rId2" cstate="print">
            <a:lum bright="14000"/>
          </a:blip>
          <a:srcRect/>
          <a:stretch>
            <a:fillRect/>
          </a:stretch>
        </p:blipFill>
        <p:spPr bwMode="auto">
          <a:xfrm>
            <a:off x="467544" y="188640"/>
            <a:ext cx="8208912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4122"/>
          </a:xfrm>
          <a:noFill/>
        </p:spPr>
        <p:txBody>
          <a:bodyPr/>
          <a:lstStyle/>
          <a:p>
            <a:r>
              <a:rPr lang="ru-RU" dirty="0" smtClean="0"/>
              <a:t>Пасека дедушки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Diagram 2"/>
          <p:cNvGrpSpPr>
            <a:grpSpLocks/>
          </p:cNvGrpSpPr>
          <p:nvPr/>
        </p:nvGrpSpPr>
        <p:grpSpPr bwMode="auto">
          <a:xfrm>
            <a:off x="395536" y="1347666"/>
            <a:ext cx="8064896" cy="5249686"/>
            <a:chOff x="2272" y="4539"/>
            <a:chExt cx="7381" cy="8206"/>
          </a:xfrm>
        </p:grpSpPr>
        <p:sp>
          <p:nvSpPr>
            <p:cNvPr id="7" name="_s7172"/>
            <p:cNvSpPr>
              <a:spLocks noChangeShapeType="1"/>
            </p:cNvSpPr>
            <p:nvPr/>
          </p:nvSpPr>
          <p:spPr bwMode="auto">
            <a:xfrm flipV="1">
              <a:off x="5962" y="6591"/>
              <a:ext cx="0" cy="102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_s7173"/>
            <p:cNvSpPr>
              <a:spLocks noChangeArrowheads="1"/>
            </p:cNvSpPr>
            <p:nvPr/>
          </p:nvSpPr>
          <p:spPr bwMode="auto">
            <a:xfrm>
              <a:off x="4936" y="4539"/>
              <a:ext cx="2052" cy="2052"/>
            </a:xfrm>
            <a:prstGeom prst="rect">
              <a:avLst/>
            </a:pr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41990" dir="1593903" algn="ctr" rotWithShape="0">
                <a:srgbClr val="333399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Вода</a:t>
              </a:r>
              <a:endPara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_s7174"/>
            <p:cNvSpPr>
              <a:spLocks noChangeShapeType="1"/>
            </p:cNvSpPr>
            <p:nvPr/>
          </p:nvSpPr>
          <p:spPr bwMode="auto">
            <a:xfrm flipV="1">
              <a:off x="6850" y="7617"/>
              <a:ext cx="889" cy="51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_s7175"/>
            <p:cNvSpPr>
              <a:spLocks noChangeArrowheads="1"/>
            </p:cNvSpPr>
            <p:nvPr/>
          </p:nvSpPr>
          <p:spPr bwMode="auto">
            <a:xfrm>
              <a:off x="7601" y="6078"/>
              <a:ext cx="2052" cy="2052"/>
            </a:xfrm>
            <a:prstGeom prst="rect">
              <a:avLst/>
            </a:pr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41990" dir="1593903" algn="ctr" rotWithShape="0">
                <a:srgbClr val="333399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Сахар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(глюкоза, фруктоза, сахароза)</a:t>
              </a:r>
              <a:endPara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_s7176"/>
            <p:cNvSpPr>
              <a:spLocks noChangeShapeType="1"/>
            </p:cNvSpPr>
            <p:nvPr/>
          </p:nvSpPr>
          <p:spPr bwMode="auto">
            <a:xfrm>
              <a:off x="6850" y="9155"/>
              <a:ext cx="889" cy="51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_s7177"/>
            <p:cNvSpPr>
              <a:spLocks noChangeArrowheads="1"/>
            </p:cNvSpPr>
            <p:nvPr/>
          </p:nvSpPr>
          <p:spPr bwMode="auto">
            <a:xfrm>
              <a:off x="7601" y="9155"/>
              <a:ext cx="2052" cy="2052"/>
            </a:xfrm>
            <a:prstGeom prst="rect">
              <a:avLst/>
            </a:pr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41990" dir="1593903" algn="ctr" rotWithShape="0">
                <a:srgbClr val="333399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Витамины</a:t>
              </a:r>
              <a:endPara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_s7178"/>
            <p:cNvSpPr>
              <a:spLocks noChangeShapeType="1"/>
            </p:cNvSpPr>
            <p:nvPr/>
          </p:nvSpPr>
          <p:spPr bwMode="auto">
            <a:xfrm>
              <a:off x="5962" y="9668"/>
              <a:ext cx="0" cy="102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_s7179"/>
            <p:cNvSpPr>
              <a:spLocks noChangeArrowheads="1"/>
            </p:cNvSpPr>
            <p:nvPr/>
          </p:nvSpPr>
          <p:spPr bwMode="auto">
            <a:xfrm>
              <a:off x="4936" y="10693"/>
              <a:ext cx="2052" cy="2052"/>
            </a:xfrm>
            <a:prstGeom prst="rect">
              <a:avLst/>
            </a:pr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41990" dir="1593903" algn="ctr" rotWithShape="0">
                <a:srgbClr val="333399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Кислоты (лимонная, щавелевая, молочная)</a:t>
              </a:r>
              <a:endPara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_s7180"/>
            <p:cNvSpPr>
              <a:spLocks noChangeShapeType="1"/>
            </p:cNvSpPr>
            <p:nvPr/>
          </p:nvSpPr>
          <p:spPr bwMode="auto">
            <a:xfrm flipH="1">
              <a:off x="4185" y="9155"/>
              <a:ext cx="889" cy="51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_s7181"/>
            <p:cNvSpPr>
              <a:spLocks noChangeArrowheads="1"/>
            </p:cNvSpPr>
            <p:nvPr/>
          </p:nvSpPr>
          <p:spPr bwMode="auto">
            <a:xfrm>
              <a:off x="2272" y="9155"/>
              <a:ext cx="2052" cy="2052"/>
            </a:xfrm>
            <a:prstGeom prst="rect">
              <a:avLst/>
            </a:pr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41990" dir="1593903" algn="ctr" rotWithShape="0">
                <a:srgbClr val="333399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Антибактериальные вещества</a:t>
              </a:r>
              <a:endPara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_s7182"/>
            <p:cNvSpPr>
              <a:spLocks noChangeShapeType="1"/>
            </p:cNvSpPr>
            <p:nvPr/>
          </p:nvSpPr>
          <p:spPr bwMode="auto">
            <a:xfrm flipH="1" flipV="1">
              <a:off x="4185" y="7616"/>
              <a:ext cx="889" cy="51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_s7183"/>
            <p:cNvSpPr>
              <a:spLocks noChangeArrowheads="1"/>
            </p:cNvSpPr>
            <p:nvPr/>
          </p:nvSpPr>
          <p:spPr bwMode="auto">
            <a:xfrm>
              <a:off x="2272" y="6078"/>
              <a:ext cx="2052" cy="2052"/>
            </a:xfrm>
            <a:prstGeom prst="rect">
              <a:avLst/>
            </a:pr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41990" dir="1593903" algn="ctr" rotWithShape="0">
                <a:srgbClr val="333399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Микроэлементы</a:t>
              </a:r>
              <a:endPara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_s7184"/>
            <p:cNvSpPr>
              <a:spLocks noChangeAspect="1" noChangeArrowheads="1"/>
            </p:cNvSpPr>
            <p:nvPr/>
          </p:nvSpPr>
          <p:spPr bwMode="auto">
            <a:xfrm>
              <a:off x="4936" y="7617"/>
              <a:ext cx="2052" cy="2052"/>
            </a:xfrm>
            <a:prstGeom prst="rect">
              <a:avLst/>
            </a:pr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41990" dir="1593903" algn="ctr" rotWithShape="0">
                <a:srgbClr val="99CC0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МЁД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ru-RU" dirty="0" smtClean="0"/>
              <a:t>Состав мёда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opup_img" descr="http://go3.imgsmail.ru/imgpreview?key=http%3A//skuky.net/wp-content/uploads/2011/05/bee.jpg&amp;mb=imgdb_preview_4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8208912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noFill/>
        </p:spPr>
        <p:txBody>
          <a:bodyPr>
            <a:normAutofit fontScale="90000"/>
          </a:bodyPr>
          <a:lstStyle/>
          <a:p>
            <a:r>
              <a:rPr lang="ru-RU" dirty="0" smtClean="0"/>
              <a:t>Пчела на цветке собирает нектар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ru-RU" dirty="0" smtClean="0"/>
              <a:t>Запечатывание меда восковыми крышечками</a:t>
            </a:r>
            <a:endParaRPr lang="ru-RU" dirty="0"/>
          </a:p>
        </p:txBody>
      </p:sp>
      <p:pic>
        <p:nvPicPr>
          <p:cNvPr id="4098" name="Picture 2" descr="C:\Documents and Settings\татьяна\Рабочий стол\пчелы\пчёлы и сот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08912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ru-RU" dirty="0" smtClean="0"/>
              <a:t>Мёд в сотах</a:t>
            </a:r>
            <a:endParaRPr lang="ru-RU" dirty="0"/>
          </a:p>
        </p:txBody>
      </p:sp>
      <p:pic>
        <p:nvPicPr>
          <p:cNvPr id="5122" name="Picture 2" descr="C:\Documents and Settings\татьяна\Рабочий стол\пчелы\мед в сотах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8280920" cy="53285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ru-RU" dirty="0" smtClean="0"/>
              <a:t>Распечатывание сотов для выкачивания мёда </a:t>
            </a:r>
            <a:endParaRPr lang="ru-RU" dirty="0"/>
          </a:p>
        </p:txBody>
      </p:sp>
      <p:pic>
        <p:nvPicPr>
          <p:cNvPr id="4" name="Picture 3" descr="C:\Documents and Settings\татьяна\Рабочий стол\пчелы\обрезка сот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08912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ru-RU" dirty="0" smtClean="0"/>
              <a:t>Медогонка</a:t>
            </a:r>
            <a:endParaRPr lang="ru-RU" dirty="0"/>
          </a:p>
        </p:txBody>
      </p:sp>
      <p:pic>
        <p:nvPicPr>
          <p:cNvPr id="6146" name="Picture 2" descr="C:\Documents and Settings\татьяна\Рабочий стол\пчелы\медогонк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3672408" cy="4248472"/>
          </a:xfrm>
          <a:prstGeom prst="rect">
            <a:avLst/>
          </a:prstGeom>
          <a:noFill/>
        </p:spPr>
      </p:pic>
      <p:pic>
        <p:nvPicPr>
          <p:cNvPr id="6147" name="Picture 3" descr="C:\Documents and Settings\татьяна\Рабочий стол\пчелы\медогонка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844824"/>
            <a:ext cx="3816424" cy="4248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153</Words>
  <Application>Microsoft Office PowerPoint</Application>
  <PresentationFormat>Экран (4:3)</PresentationFormat>
  <Paragraphs>54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Муниципальное бюджетное общеобразовательное учреждение – средняя общеобразовательная школа № 1 ЗАТО Озерный Тверской области</vt:lpstr>
      <vt:lpstr>Презентация PowerPoint</vt:lpstr>
      <vt:lpstr>Пасека дедушки</vt:lpstr>
      <vt:lpstr>Состав мёда</vt:lpstr>
      <vt:lpstr>Пчела на цветке собирает нектар</vt:lpstr>
      <vt:lpstr>Запечатывание меда восковыми крышечками</vt:lpstr>
      <vt:lpstr>Мёд в сотах</vt:lpstr>
      <vt:lpstr>Распечатывание сотов для выкачивания мёда </vt:lpstr>
      <vt:lpstr>Медогонка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Дедушкина пасека</dc:title>
  <cp:lastModifiedBy>Пользователь</cp:lastModifiedBy>
  <cp:revision>23</cp:revision>
  <dcterms:modified xsi:type="dcterms:W3CDTF">2013-03-27T09:20:29Z</dcterms:modified>
</cp:coreProperties>
</file>