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2" userDrawn="1">
          <p15:clr>
            <a:srgbClr val="A4A3A4"/>
          </p15:clr>
        </p15:guide>
        <p15:guide id="2" orient="horz" pos="21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C97"/>
    <a:srgbClr val="085C97"/>
    <a:srgbClr val="DDF3FC"/>
    <a:srgbClr val="078DBF"/>
    <a:srgbClr val="0966A7"/>
    <a:srgbClr val="0976C3"/>
    <a:srgbClr val="00B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78" y="90"/>
      </p:cViewPr>
      <p:guideLst>
        <p:guide pos="3842"/>
        <p:guide orient="horz" pos="213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Second level</a:t>
            </a:r>
            <a:endParaRPr lang="ru-RU"/>
          </a:p>
          <a:p>
            <a:pPr lvl="2">
              <a:defRPr/>
            </a:pPr>
            <a:r>
              <a:rPr lang="ru-RU"/>
              <a:t>Third level</a:t>
            </a:r>
            <a:endParaRPr lang="ru-RU"/>
          </a:p>
          <a:p>
            <a:pPr lvl="3">
              <a:defRPr/>
            </a:pPr>
            <a:r>
              <a:rPr lang="ru-RU"/>
              <a:t>Fourth level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2336191" name="Прямоугольник 1162336190"/>
          <p:cNvSpPr/>
          <p:nvPr/>
        </p:nvSpPr>
        <p:spPr bwMode="auto">
          <a:xfrm>
            <a:off x="-25103" y="-13228"/>
            <a:ext cx="12250208" cy="4021666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7"/>
          <p:cNvSpPr/>
          <p:nvPr/>
        </p:nvSpPr>
        <p:spPr>
          <a:xfrm>
            <a:off x="-958850" y="3737610"/>
            <a:ext cx="4492625" cy="32429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99737968" name="Текстовое поле 499737967"/>
          <p:cNvSpPr txBox="1"/>
          <p:nvPr/>
        </p:nvSpPr>
        <p:spPr bwMode="auto">
          <a:xfrm>
            <a:off x="874997" y="4188437"/>
            <a:ext cx="2402266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Конкурсант: 1</a:t>
            </a:r>
            <a:endParaRPr lang="ru-RU" sz="28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603885" y="-467360"/>
            <a:ext cx="5923915" cy="23666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 flipV="1">
            <a:off x="-248920" y="-467360"/>
            <a:ext cx="4704715" cy="207137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-339090" y="-194310"/>
            <a:ext cx="1635760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857750" y="-1443355"/>
            <a:ext cx="8138160" cy="23666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177280" y="-1078865"/>
            <a:ext cx="893191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1308100" y="5383530"/>
            <a:ext cx="445135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694055" y="6537960"/>
            <a:ext cx="3471545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277235" y="6420485"/>
            <a:ext cx="11627485" cy="1061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257425" y="-645795"/>
            <a:ext cx="7903210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271760" y="5653405"/>
            <a:ext cx="4451350" cy="171386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41638663" name="Текстовое поле 1941638662"/>
          <p:cNvSpPr txBox="1"/>
          <p:nvPr/>
        </p:nvSpPr>
        <p:spPr bwMode="auto">
          <a:xfrm>
            <a:off x="2107449" y="2020950"/>
            <a:ext cx="7977101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Академия профориентация</a:t>
            </a:r>
            <a:endParaRPr sz="4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677183393" name="Текстовое поле 1677183392"/>
          <p:cNvSpPr txBox="1"/>
          <p:nvPr/>
        </p:nvSpPr>
        <p:spPr bwMode="auto">
          <a:xfrm>
            <a:off x="-11121204" y="4072020"/>
            <a:ext cx="905749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Целевая аудитория: ученики 8-11 классов, родители, педагоги</a:t>
            </a:r>
            <a:endParaRPr sz="24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62402058" name="Текстовое поле 162402057"/>
          <p:cNvSpPr txBox="1"/>
          <p:nvPr/>
        </p:nvSpPr>
        <p:spPr bwMode="auto">
          <a:xfrm>
            <a:off x="-11160573" y="2844037"/>
            <a:ext cx="7555658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Жанр: 2D образовательная игра / симулятор</a:t>
            </a:r>
            <a:endParaRPr sz="2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60319562" name="Текстовое поле 860319561"/>
          <p:cNvSpPr txBox="1"/>
          <p:nvPr/>
        </p:nvSpPr>
        <p:spPr bwMode="auto">
          <a:xfrm>
            <a:off x="18423879" y="-381572"/>
            <a:ext cx="2317115" cy="3683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-2611755" y="5073015"/>
            <a:ext cx="548005" cy="612140"/>
          </a:xfrm>
          <a:prstGeom prst="rect">
            <a:avLst/>
          </a:prstGeom>
          <a:solidFill>
            <a:srgbClr val="0A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7978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8051800" y="5314315"/>
            <a:ext cx="206248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811510" y="1950720"/>
            <a:ext cx="3143250" cy="553148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245215" y="3675380"/>
            <a:ext cx="3404870" cy="380682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1771015"/>
            <a:ext cx="7969250" cy="46374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705975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67970" y="2396490"/>
            <a:ext cx="5534660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 bwMode="auto">
          <a:xfrm>
            <a:off x="8065770" y="5624195"/>
            <a:ext cx="204851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Фоторобот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443230" y="382841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Воспроизвести портрет по фотороботу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443230" y="256159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Правоохранительная деятельность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2" name="Изображение 11" descr="Снимок экрана 2025-10-28 1937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1870" y="9302750"/>
            <a:ext cx="231775" cy="41021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 bwMode="auto">
          <a:xfrm>
            <a:off x="8276590" y="12009755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Угадай бренд по фразе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Текстовое поле 7"/>
          <p:cNvSpPr txBox="1"/>
          <p:nvPr/>
        </p:nvSpPr>
        <p:spPr bwMode="auto">
          <a:xfrm>
            <a:off x="873125" y="1056957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 выведенной фразе угадать бренд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Текстовое поле 9"/>
          <p:cNvSpPr txBox="1"/>
          <p:nvPr/>
        </p:nvSpPr>
        <p:spPr bwMode="auto">
          <a:xfrm>
            <a:off x="873125" y="930275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Реклама</a:t>
            </a:r>
            <a:endParaRPr lang="ru-RU" altLang="en-US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3" name="Изображение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35" y="1628775"/>
            <a:ext cx="2050000" cy="3600000"/>
          </a:xfrm>
          <a:prstGeom prst="rect">
            <a:avLst/>
          </a:prstGeom>
        </p:spPr>
      </p:pic>
      <p:sp>
        <p:nvSpPr>
          <p:cNvPr id="1183717767" name="Текстовое поле 1183717766"/>
          <p:cNvSpPr txBox="1"/>
          <p:nvPr/>
        </p:nvSpPr>
        <p:spPr bwMode="auto">
          <a:xfrm>
            <a:off x="8980793" y="567752"/>
            <a:ext cx="2964815" cy="32194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5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Описание производительности</a:t>
            </a:r>
            <a:endParaRPr lang="ru-RU" sz="15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</p:txBody>
      </p:sp>
      <p:sp>
        <p:nvSpPr>
          <p:cNvPr id="24" name="Текстовое поле 23"/>
          <p:cNvSpPr txBox="1"/>
          <p:nvPr/>
        </p:nvSpPr>
        <p:spPr bwMode="auto">
          <a:xfrm>
            <a:off x="16184880" y="4537075"/>
            <a:ext cx="4035425" cy="184848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Игра обладает отличной производительностью - стабильно показывает отрисовку более 200 кадров в секунду.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5" name="Изображение 24" descr="Снимок экрана 2025-10-28 1817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6935" y="1343025"/>
            <a:ext cx="5348571" cy="46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-1614170" y="1602740"/>
            <a:ext cx="13669010" cy="480568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1344910" y="-121285"/>
            <a:ext cx="2609850" cy="760349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463155" y="1771015"/>
            <a:ext cx="5312410" cy="539051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717155" y="2251710"/>
            <a:ext cx="4429760" cy="431292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2555855" y="3429000"/>
            <a:ext cx="2094230" cy="40532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1771015"/>
            <a:ext cx="10480675" cy="519874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-600075" y="6846570"/>
            <a:ext cx="6814185" cy="37782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 bwMode="auto">
          <a:xfrm>
            <a:off x="8981440" y="13624560"/>
            <a:ext cx="204851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Фоторобот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1358900" y="11828780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Воспроизвести портрет по фотороботу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1358900" y="10561955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Правоохранительная деятельность</a:t>
            </a:r>
            <a:endParaRPr lang="ru-RU" altLang="en-US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3" name="Изображение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805" y="9629140"/>
            <a:ext cx="331470" cy="58293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 bwMode="auto">
          <a:xfrm>
            <a:off x="436868" y="393762"/>
            <a:ext cx="6860296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Описание производительности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" name="Текстовое поле 8"/>
          <p:cNvSpPr txBox="1"/>
          <p:nvPr/>
        </p:nvSpPr>
        <p:spPr bwMode="auto">
          <a:xfrm>
            <a:off x="7717155" y="2561590"/>
            <a:ext cx="4035425" cy="184848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Игра обладает отличной производительностью - стабильно показывает отрисовку более 200 кадров в секунду.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1" name="Изображение 10" descr="Снимок экрана 2025-10-28 1817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" y="1970405"/>
            <a:ext cx="5348571" cy="4680000"/>
          </a:xfrm>
          <a:prstGeom prst="rect">
            <a:avLst/>
          </a:prstGeom>
        </p:spPr>
      </p:pic>
      <p:sp>
        <p:nvSpPr>
          <p:cNvPr id="19" name="Текстовое поле 18"/>
          <p:cNvSpPr txBox="1"/>
          <p:nvPr/>
        </p:nvSpPr>
        <p:spPr bwMode="auto">
          <a:xfrm>
            <a:off x="-7259331" y="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4" name="Текстовое поле 23"/>
          <p:cNvSpPr txBox="1"/>
          <p:nvPr/>
        </p:nvSpPr>
        <p:spPr bwMode="auto">
          <a:xfrm>
            <a:off x="2708898" y="-1718883"/>
            <a:ext cx="6271895" cy="82994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Спасибо за внимание</a:t>
            </a:r>
            <a:endParaRPr sz="4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-14553565" y="-7222490"/>
            <a:ext cx="8502650" cy="27698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-18602325" y="-5051425"/>
            <a:ext cx="10881360" cy="28213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27" name="Изображение 26" descr="Res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360" y="5235575"/>
            <a:ext cx="3454348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219243" name="Прямоугольник 1173219242"/>
          <p:cNvSpPr/>
          <p:nvPr/>
        </p:nvSpPr>
        <p:spPr bwMode="auto">
          <a:xfrm>
            <a:off x="-25400" y="-13335"/>
            <a:ext cx="12250420" cy="2708275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-1827530" y="3638550"/>
            <a:ext cx="8716010" cy="27698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897870" y="-197485"/>
            <a:ext cx="3056890" cy="767969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1329670" y="-377190"/>
            <a:ext cx="3439160" cy="232727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580495" y="1539875"/>
            <a:ext cx="3069590" cy="594233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11856085" y="-377190"/>
            <a:ext cx="3013075" cy="694182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4148455"/>
            <a:ext cx="5848350" cy="28213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-859155" y="6004560"/>
            <a:ext cx="7073265" cy="121983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 bwMode="auto">
          <a:xfrm>
            <a:off x="-7759712" y="139762"/>
            <a:ext cx="6860296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Описание производительности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" name="Текстовое поле 8"/>
          <p:cNvSpPr txBox="1"/>
          <p:nvPr/>
        </p:nvSpPr>
        <p:spPr bwMode="auto">
          <a:xfrm>
            <a:off x="5942965" y="9445625"/>
            <a:ext cx="1186180" cy="543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Игра обладает отличной производительностью - стабильно показывает отрисовку более 200 кадров в секунду.</a:t>
            </a:r>
            <a:endParaRPr lang="ru-RU" altLang="en-US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1" name="Изображение 10" descr="Снимок экрана 2025-10-28 181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9036050"/>
            <a:ext cx="684530" cy="59880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 bwMode="auto">
          <a:xfrm>
            <a:off x="3125458" y="1120202"/>
            <a:ext cx="6271895" cy="82994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Спасибо за внимание</a:t>
            </a:r>
            <a:endParaRPr sz="4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7309485" y="-575310"/>
            <a:ext cx="8502650" cy="27698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-3159125" y="-2212340"/>
            <a:ext cx="10881360" cy="28213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2" name="Изображение 11" descr="Res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65" y="2872740"/>
            <a:ext cx="3454348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2193290"/>
            <a:ext cx="15501620" cy="304736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-1546225"/>
            <a:ext cx="5923915" cy="870775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-1778635" y="2490470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-1887855" y="3185795"/>
            <a:ext cx="2973705" cy="76581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-4451350" y="3681730"/>
            <a:ext cx="14127480" cy="117411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66695178" name="Прямоугольник 266695177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752140" name="Текстовое поле 220752139"/>
          <p:cNvSpPr txBox="1"/>
          <p:nvPr/>
        </p:nvSpPr>
        <p:spPr bwMode="auto">
          <a:xfrm>
            <a:off x="268594" y="393763"/>
            <a:ext cx="6028724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Академия профориентация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9109075" y="13528040"/>
            <a:ext cx="4492625" cy="32429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-8685530" y="-6077585"/>
            <a:ext cx="5923915" cy="23666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-4182745" y="-3869055"/>
            <a:ext cx="445135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8740140" y="-7929880"/>
            <a:ext cx="8138160" cy="23666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177280" y="-4417695"/>
            <a:ext cx="893191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6230620" y="10277475"/>
            <a:ext cx="445135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1779270" y="7161530"/>
            <a:ext cx="3471545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9973310" y="10661015"/>
            <a:ext cx="11627485" cy="1061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604135" y="-2040255"/>
            <a:ext cx="7903210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2426950" y="7482205"/>
            <a:ext cx="4451350" cy="171386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8061325" y="5670550"/>
            <a:ext cx="5893435" cy="181165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0198735" y="5768340"/>
            <a:ext cx="4451350" cy="171386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-1011555" y="2724150"/>
            <a:ext cx="9073515" cy="6026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2402058" name="Текстовое поле 162402057"/>
          <p:cNvSpPr txBox="1"/>
          <p:nvPr/>
        </p:nvSpPr>
        <p:spPr bwMode="auto">
          <a:xfrm>
            <a:off x="268792" y="2723387"/>
            <a:ext cx="7555658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Жанр: 2D образовательная игра / симулятор</a:t>
            </a:r>
            <a:endParaRPr sz="2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499737968" name="Текстовое поле 499737967"/>
          <p:cNvSpPr txBox="1"/>
          <p:nvPr/>
        </p:nvSpPr>
        <p:spPr bwMode="auto">
          <a:xfrm>
            <a:off x="1410937" y="16053412"/>
            <a:ext cx="2402266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Конкурсант: 1</a:t>
            </a:r>
            <a:endParaRPr lang="ru-RU" sz="28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</p:txBody>
      </p:sp>
      <p:sp>
        <p:nvSpPr>
          <p:cNvPr id="860319562" name="Текстовое поле 860319561"/>
          <p:cNvSpPr txBox="1"/>
          <p:nvPr/>
        </p:nvSpPr>
        <p:spPr bwMode="auto">
          <a:xfrm>
            <a:off x="9676119" y="530288"/>
            <a:ext cx="2317115" cy="3683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-26266140" y="1034415"/>
            <a:ext cx="2997200" cy="382968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4" name="Прямоугольник 23"/>
          <p:cNvSpPr/>
          <p:nvPr/>
        </p:nvSpPr>
        <p:spPr>
          <a:xfrm>
            <a:off x="-8601710" y="3483610"/>
            <a:ext cx="4725035" cy="283464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31117959" name="Текстовое поле 1431117958"/>
          <p:cNvSpPr txBox="1"/>
          <p:nvPr/>
        </p:nvSpPr>
        <p:spPr bwMode="auto">
          <a:xfrm>
            <a:off x="5223928" y="11309244"/>
            <a:ext cx="1997554" cy="1006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Выбирайте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разнообразные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специальности</a:t>
            </a:r>
            <a:endParaRPr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434465" y="3874135"/>
            <a:ext cx="10915650" cy="612140"/>
          </a:xfrm>
          <a:prstGeom prst="rect">
            <a:avLst/>
          </a:prstGeom>
          <a:solidFill>
            <a:srgbClr val="0A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427869890" name="Изображение 14278698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223928" y="7503424"/>
            <a:ext cx="2028807" cy="3585103"/>
          </a:xfrm>
          <a:prstGeom prst="rect">
            <a:avLst/>
          </a:prstGeom>
        </p:spPr>
      </p:pic>
      <p:sp>
        <p:nvSpPr>
          <p:cNvPr id="1677183393" name="Текстовое поле 1677183392"/>
          <p:cNvSpPr txBox="1"/>
          <p:nvPr/>
        </p:nvSpPr>
        <p:spPr bwMode="auto">
          <a:xfrm>
            <a:off x="308161" y="3951370"/>
            <a:ext cx="905749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Целевая аудитория: ученики 8-11 классов, родители, педагоги</a:t>
            </a:r>
            <a:endParaRPr sz="24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4807585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4982845" y="5318760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77183393" name="Текстовое поле 1677183392"/>
          <p:cNvSpPr txBox="1"/>
          <p:nvPr/>
        </p:nvSpPr>
        <p:spPr bwMode="auto">
          <a:xfrm>
            <a:off x="-16392339" y="6857765"/>
            <a:ext cx="905749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Целевая аудитория: ученики 8-11 классов, родители, педагоги</a:t>
            </a:r>
            <a:endParaRPr sz="24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1640820" y="1034415"/>
            <a:ext cx="2313940" cy="644779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930380" y="2097405"/>
            <a:ext cx="2719705" cy="5384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-10094595" y="7724775"/>
            <a:ext cx="9073515" cy="6026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31117959" name="Текстовое поле 1431117958"/>
          <p:cNvSpPr txBox="1"/>
          <p:nvPr/>
        </p:nvSpPr>
        <p:spPr bwMode="auto">
          <a:xfrm>
            <a:off x="5085498" y="5395489"/>
            <a:ext cx="1997554" cy="1006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Выбирайте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разнообразные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специальности</a:t>
            </a:r>
            <a:endParaRPr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427869890" name="Изображение 14278698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085498" y="1589669"/>
            <a:ext cx="2028807" cy="3585103"/>
          </a:xfrm>
          <a:prstGeom prst="rect">
            <a:avLst/>
          </a:prstGeom>
        </p:spPr>
      </p:pic>
      <p:sp>
        <p:nvSpPr>
          <p:cNvPr id="220752140" name="Текстовое поле 220752139"/>
          <p:cNvSpPr txBox="1"/>
          <p:nvPr/>
        </p:nvSpPr>
        <p:spPr bwMode="auto">
          <a:xfrm>
            <a:off x="-6887856" y="210883"/>
            <a:ext cx="6028724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Академия профориентация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578735"/>
            <a:ext cx="2997200" cy="382968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3571875"/>
            <a:ext cx="4725035" cy="283464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2402058" name="Текстовое поле 162402057"/>
          <p:cNvSpPr txBox="1"/>
          <p:nvPr/>
        </p:nvSpPr>
        <p:spPr bwMode="auto">
          <a:xfrm>
            <a:off x="-15945933" y="4234052"/>
            <a:ext cx="7555658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Жанр: 2D образовательная игра / симулятор</a:t>
            </a:r>
            <a:endParaRPr sz="2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9" name="Текстовое поле 18"/>
          <p:cNvSpPr txBox="1"/>
          <p:nvPr/>
        </p:nvSpPr>
        <p:spPr bwMode="auto">
          <a:xfrm>
            <a:off x="8606790" y="7724775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Раскраска по номерам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3" name="Текстовое поле 22"/>
          <p:cNvSpPr txBox="1"/>
          <p:nvPr/>
        </p:nvSpPr>
        <p:spPr bwMode="auto">
          <a:xfrm>
            <a:off x="-6322060" y="423418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раскрасить все области нужным цветом.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4" name="Текстовое поле 23"/>
          <p:cNvSpPr txBox="1"/>
          <p:nvPr/>
        </p:nvSpPr>
        <p:spPr bwMode="auto">
          <a:xfrm>
            <a:off x="-11668760" y="319913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Графический дизайн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5" name="Изображение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005" y="8994775"/>
            <a:ext cx="2036333" cy="3600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5422900" y="5174615"/>
            <a:ext cx="1111250" cy="612140"/>
          </a:xfrm>
          <a:prstGeom prst="rect">
            <a:avLst/>
          </a:prstGeom>
          <a:solidFill>
            <a:srgbClr val="0A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39267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567930" y="5318760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1336655" y="698500"/>
            <a:ext cx="2618105" cy="67837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656060" y="2383790"/>
            <a:ext cx="2994025" cy="509841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31117959" name="Текстовое поле 1431117958"/>
          <p:cNvSpPr txBox="1"/>
          <p:nvPr/>
        </p:nvSpPr>
        <p:spPr bwMode="auto">
          <a:xfrm>
            <a:off x="7568565" y="5395595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Раскраска по номерам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1985010"/>
            <a:ext cx="7031990" cy="442341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384425"/>
            <a:ext cx="8915400" cy="402209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17525" y="2529840"/>
            <a:ext cx="4665345" cy="278892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 bwMode="auto">
          <a:xfrm>
            <a:off x="708025" y="421005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раскрасить все области нужным цветом.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5" name="Текстовое поле 4"/>
          <p:cNvSpPr txBox="1"/>
          <p:nvPr/>
        </p:nvSpPr>
        <p:spPr bwMode="auto">
          <a:xfrm>
            <a:off x="708025" y="294322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Графический дизайн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009005" y="8488680"/>
            <a:ext cx="181610" cy="32067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 bwMode="auto">
          <a:xfrm>
            <a:off x="6165237" y="9247399"/>
            <a:ext cx="278765" cy="1371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Выбирайте </a:t>
            </a:r>
            <a:endParaRPr sz="1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1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разнообразные </a:t>
            </a:r>
            <a:endParaRPr sz="1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1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специальности</a:t>
            </a:r>
            <a:endParaRPr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60" y="1585595"/>
            <a:ext cx="2036333" cy="36000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905" y="9571990"/>
            <a:ext cx="2029171" cy="360000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 bwMode="auto">
          <a:xfrm>
            <a:off x="9443720" y="13547090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Создание логотипа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1" name="Текстовое поле 10"/>
          <p:cNvSpPr txBox="1"/>
          <p:nvPr/>
        </p:nvSpPr>
        <p:spPr bwMode="auto">
          <a:xfrm>
            <a:off x="-6059805" y="478155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Составить логотип из данных фигур.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1882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3742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758170" y="759460"/>
            <a:ext cx="3196590" cy="67227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544300" y="1241425"/>
            <a:ext cx="3105785" cy="624078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31117959" name="Текстовое поле 1431117958"/>
          <p:cNvSpPr txBox="1"/>
          <p:nvPr/>
        </p:nvSpPr>
        <p:spPr bwMode="auto">
          <a:xfrm>
            <a:off x="5739765" y="10511790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Раскраска по номерам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91055"/>
            <a:ext cx="7354570" cy="431736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63140"/>
            <a:ext cx="9005570" cy="414337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17525" y="2529840"/>
            <a:ext cx="4665345" cy="278892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 bwMode="auto">
          <a:xfrm>
            <a:off x="530860" y="935990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раскрасить все области нужным цветом.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2520" y="8959850"/>
            <a:ext cx="390525" cy="69024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30" y="1547495"/>
            <a:ext cx="2029171" cy="360000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 bwMode="auto">
          <a:xfrm>
            <a:off x="7364095" y="5395595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Создание логотипа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Текстовое поле 9"/>
          <p:cNvSpPr txBox="1"/>
          <p:nvPr/>
        </p:nvSpPr>
        <p:spPr bwMode="auto">
          <a:xfrm>
            <a:off x="708025" y="421005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Составить логотип из данных фигур.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1" name="Текстовое поле 10"/>
          <p:cNvSpPr txBox="1"/>
          <p:nvPr/>
        </p:nvSpPr>
        <p:spPr bwMode="auto">
          <a:xfrm>
            <a:off x="708025" y="294322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Графический дизайн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2" name="Текстовое поле 11"/>
          <p:cNvSpPr txBox="1"/>
          <p:nvPr/>
        </p:nvSpPr>
        <p:spPr bwMode="auto">
          <a:xfrm>
            <a:off x="9979660" y="10332720"/>
            <a:ext cx="221234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Набери пароль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9" name="Текстовое поле 18"/>
          <p:cNvSpPr txBox="1"/>
          <p:nvPr/>
        </p:nvSpPr>
        <p:spPr bwMode="auto">
          <a:xfrm>
            <a:off x="-15802610" y="468693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Вовремя ввести пароль в поле ввода.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3" name="Текстовое поле 22"/>
          <p:cNvSpPr txBox="1"/>
          <p:nvPr/>
        </p:nvSpPr>
        <p:spPr bwMode="auto">
          <a:xfrm>
            <a:off x="-5958205" y="376237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Информационные системы и програмирование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4" name="Изображение 23" descr="Снимок экрана 2025-10-28 193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195" y="8350250"/>
            <a:ext cx="2029000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1882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3742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1758295" y="321310"/>
            <a:ext cx="2196465" cy="716089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878310" y="1035050"/>
            <a:ext cx="2771775" cy="644715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44700"/>
            <a:ext cx="7977505" cy="4363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328150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17525" y="2396490"/>
            <a:ext cx="5092065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330" y="8468360"/>
            <a:ext cx="274955" cy="48768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 bwMode="auto">
          <a:xfrm>
            <a:off x="5396230" y="9629140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Создание логотипа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Текстовое поле 9"/>
          <p:cNvSpPr txBox="1"/>
          <p:nvPr/>
        </p:nvSpPr>
        <p:spPr bwMode="auto">
          <a:xfrm>
            <a:off x="-607695" y="1055116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Составить логотип из данных фигур.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1" name="Текстовое поле 10"/>
          <p:cNvSpPr txBox="1"/>
          <p:nvPr/>
        </p:nvSpPr>
        <p:spPr bwMode="auto">
          <a:xfrm>
            <a:off x="-607695" y="928433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Графический дизайн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5" name="Текстовое поле 4"/>
          <p:cNvSpPr txBox="1"/>
          <p:nvPr/>
        </p:nvSpPr>
        <p:spPr bwMode="auto">
          <a:xfrm>
            <a:off x="7364095" y="5395595"/>
            <a:ext cx="221234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Набери пароль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1203960" y="382841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Вовремя ввести пароль в поле ввода.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1203960" y="256159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Информационные системы и програмирование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2" name="Изображение 11" descr="Снимок экрана 2025-10-28 1935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70" y="1586230"/>
            <a:ext cx="2029000" cy="3600000"/>
          </a:xfrm>
          <a:prstGeom prst="rect">
            <a:avLst/>
          </a:prstGeom>
        </p:spPr>
      </p:pic>
      <p:sp>
        <p:nvSpPr>
          <p:cNvPr id="19" name="Текстовое поле 18"/>
          <p:cNvSpPr txBox="1"/>
          <p:nvPr/>
        </p:nvSpPr>
        <p:spPr bwMode="auto">
          <a:xfrm>
            <a:off x="8945880" y="11412855"/>
            <a:ext cx="221234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Нефтепровод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3" name="Текстовое поле 22"/>
          <p:cNvSpPr txBox="1"/>
          <p:nvPr/>
        </p:nvSpPr>
        <p:spPr bwMode="auto">
          <a:xfrm>
            <a:off x="-15925165" y="4686935"/>
            <a:ext cx="55003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Построить корректный трубопровод, связывающий 2 трубы.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4" name="Текстовое поле 23"/>
          <p:cNvSpPr txBox="1"/>
          <p:nvPr/>
        </p:nvSpPr>
        <p:spPr bwMode="auto">
          <a:xfrm>
            <a:off x="-6088380" y="3210560"/>
            <a:ext cx="550100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Сооружение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эксплуатация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газонефтепроводов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газонефтехранилищ</a:t>
            </a:r>
            <a:endParaRPr lang="en-US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5" name="Изображение 24" descr="Снимок экрана 2025-10-28 1936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0" y="9092565"/>
            <a:ext cx="2036333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1882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3742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865485" y="504190"/>
            <a:ext cx="3089275" cy="697801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017250" y="2560955"/>
            <a:ext cx="3632835" cy="49212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44700"/>
            <a:ext cx="7977505" cy="4363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846310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67970" y="2396490"/>
            <a:ext cx="5828030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 bwMode="auto">
          <a:xfrm flipH="1">
            <a:off x="6644640" y="11864975"/>
            <a:ext cx="1345565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Набери пароль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1111885" y="1045591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Вовремя ввести пароль в поле ввода.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1111885" y="918908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Информационные системы и програмирование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2" name="Изображение 11" descr="Снимок экрана 2025-10-28 193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7112000" y="9925050"/>
            <a:ext cx="76200" cy="11303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 bwMode="auto">
          <a:xfrm>
            <a:off x="7364095" y="5395595"/>
            <a:ext cx="221234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Нефтепровод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Текстовое поле 7"/>
          <p:cNvSpPr txBox="1"/>
          <p:nvPr/>
        </p:nvSpPr>
        <p:spPr bwMode="auto">
          <a:xfrm>
            <a:off x="443230" y="3828415"/>
            <a:ext cx="55003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Построить корректный трубопровод, связывающий 2 трубы.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9" name="Текстовое поле 18"/>
          <p:cNvSpPr txBox="1"/>
          <p:nvPr/>
        </p:nvSpPr>
        <p:spPr bwMode="auto">
          <a:xfrm>
            <a:off x="443230" y="2561590"/>
            <a:ext cx="550100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Сооружение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эксплуатация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газонефтепроводов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газонефтехранилищ</a:t>
            </a:r>
            <a:endParaRPr lang="en-US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3" name="Изображение 22" descr="Снимок экрана 2025-10-28 1936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15" y="1586230"/>
            <a:ext cx="2036333" cy="3600000"/>
          </a:xfrm>
          <a:prstGeom prst="rect">
            <a:avLst/>
          </a:prstGeom>
        </p:spPr>
      </p:pic>
      <p:sp>
        <p:nvSpPr>
          <p:cNvPr id="29" name="Текстовое поле 28"/>
          <p:cNvSpPr txBox="1"/>
          <p:nvPr/>
        </p:nvSpPr>
        <p:spPr bwMode="auto">
          <a:xfrm>
            <a:off x="9054465" y="9422765"/>
            <a:ext cx="2212340" cy="10147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Сопоставь логотип с компанией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30" name="Текстовое поле 29"/>
          <p:cNvSpPr txBox="1"/>
          <p:nvPr/>
        </p:nvSpPr>
        <p:spPr bwMode="auto">
          <a:xfrm>
            <a:off x="-6307455" y="447738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Соотнести название организацией с ее логотипом.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31" name="Текстовое поле 30"/>
          <p:cNvSpPr txBox="1"/>
          <p:nvPr/>
        </p:nvSpPr>
        <p:spPr bwMode="auto">
          <a:xfrm>
            <a:off x="-16844645" y="204470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Реклама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32" name="Изображение 31" descr="Снимок экрана 2025-10-28 1936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075" y="8362315"/>
            <a:ext cx="2030667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1882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3742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598785" y="655955"/>
            <a:ext cx="3355975" cy="682625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017250" y="869950"/>
            <a:ext cx="3632835" cy="661225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44700"/>
            <a:ext cx="7977505" cy="4363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705975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67970" y="2396490"/>
            <a:ext cx="5534660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 bwMode="auto">
          <a:xfrm>
            <a:off x="6236970" y="10764520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Нефтепровод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Текстовое поле 7"/>
          <p:cNvSpPr txBox="1"/>
          <p:nvPr/>
        </p:nvSpPr>
        <p:spPr bwMode="auto">
          <a:xfrm>
            <a:off x="1412875" y="11112500"/>
            <a:ext cx="55003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Построить корректный трубопровод, связывающий 2 трубы.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9" name="Текстовое поле 18"/>
          <p:cNvSpPr txBox="1"/>
          <p:nvPr/>
        </p:nvSpPr>
        <p:spPr bwMode="auto">
          <a:xfrm>
            <a:off x="1412875" y="9845675"/>
            <a:ext cx="550100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Сооружение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эксплуатация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газонефтепроводов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газонефтехранилищ</a:t>
            </a:r>
            <a:endParaRPr lang="en-US" altLang="en-US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3" name="Изображение 22" descr="Снимок экрана 2025-10-28 193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6345" y="9342120"/>
            <a:ext cx="284480" cy="50355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 bwMode="auto">
          <a:xfrm>
            <a:off x="7364095" y="5395595"/>
            <a:ext cx="2212340" cy="10147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Сопоставь логотип с компанией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" name="Текстовое поле 8"/>
          <p:cNvSpPr txBox="1"/>
          <p:nvPr/>
        </p:nvSpPr>
        <p:spPr bwMode="auto">
          <a:xfrm>
            <a:off x="443230" y="382841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Соотнести название организацией с ее логотипом.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Текстовое поле 9"/>
          <p:cNvSpPr txBox="1"/>
          <p:nvPr/>
        </p:nvSpPr>
        <p:spPr bwMode="auto">
          <a:xfrm>
            <a:off x="443230" y="256159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Реклама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1" name="Изображение 10" descr="Снимок экрана 2025-10-28 1936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95" y="1525270"/>
            <a:ext cx="2030667" cy="3600000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 bwMode="auto">
          <a:xfrm>
            <a:off x="9773285" y="11106150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Угадай бренд по фразе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7" name="Изображение 26" descr="Снимок экрана 2025-10-28 1937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480" y="9845675"/>
            <a:ext cx="2034333" cy="3600000"/>
          </a:xfrm>
          <a:prstGeom prst="rect">
            <a:avLst/>
          </a:prstGeom>
        </p:spPr>
      </p:pic>
      <p:sp>
        <p:nvSpPr>
          <p:cNvPr id="28" name="Текстовое поле 27"/>
          <p:cNvSpPr txBox="1"/>
          <p:nvPr/>
        </p:nvSpPr>
        <p:spPr bwMode="auto">
          <a:xfrm>
            <a:off x="-9426575" y="512508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 выведенной фразе угадать бренд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7978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9838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1603990" y="762635"/>
            <a:ext cx="2350770" cy="67195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824335" y="2045335"/>
            <a:ext cx="2825750" cy="543687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45335"/>
            <a:ext cx="8403590" cy="436308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705975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67970" y="2396490"/>
            <a:ext cx="5534660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 bwMode="auto">
          <a:xfrm>
            <a:off x="7444105" y="12740640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Сопоставь логотип с компанией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" name="Текстовое поле 8"/>
          <p:cNvSpPr txBox="1"/>
          <p:nvPr/>
        </p:nvSpPr>
        <p:spPr bwMode="auto">
          <a:xfrm>
            <a:off x="523240" y="11173460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Соотнести название организацией с ее логотипом.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1" name="Изображение 10" descr="Снимок экрана 2025-10-28 1936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0" y="9303385"/>
            <a:ext cx="340360" cy="60325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 bwMode="auto">
          <a:xfrm>
            <a:off x="7973695" y="5395595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Угадай бренд по фразе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443230" y="382841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 выведенной фразе угадать бренд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443230" y="256159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Реклама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2" name="Изображение 11" descr="Снимок экрана 2025-10-28 1937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390" y="1586230"/>
            <a:ext cx="2034333" cy="3600000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 bwMode="auto">
          <a:xfrm>
            <a:off x="10703560" y="9629140"/>
            <a:ext cx="204851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Фоторобот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5" name="Текстовое поле 24"/>
          <p:cNvSpPr txBox="1"/>
          <p:nvPr/>
        </p:nvSpPr>
        <p:spPr bwMode="auto">
          <a:xfrm>
            <a:off x="-18340705" y="859472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Воспроизвести портрет по фотороботу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6" name="Текстовое поле 25"/>
          <p:cNvSpPr txBox="1"/>
          <p:nvPr/>
        </p:nvSpPr>
        <p:spPr bwMode="auto">
          <a:xfrm>
            <a:off x="-6423025" y="3514725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Правоохранительная деятельность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7" name="Изображение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405" y="11106150"/>
            <a:ext cx="2050000" cy="3600000"/>
          </a:xfrm>
          <a:prstGeom prst="rect">
            <a:avLst/>
          </a:prstGeom>
        </p:spPr>
      </p:pic>
      <p:sp>
        <p:nvSpPr>
          <p:cNvPr id="1183717767" name="Текстовое поле 1183717766"/>
          <p:cNvSpPr txBox="1"/>
          <p:nvPr/>
        </p:nvSpPr>
        <p:spPr bwMode="auto">
          <a:xfrm>
            <a:off x="13545173" y="393762"/>
            <a:ext cx="2964815" cy="32194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5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Описание производительности</a:t>
            </a:r>
            <a:endParaRPr lang="ru-RU" sz="15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3216</Words>
  <Application>WPS Presentation</Application>
  <PresentationFormat>Widescreen</PresentationFormat>
  <Paragraphs>192</Paragraphs>
  <Slides>12</Slides>
  <Notes>4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Bahnschrift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kolot</cp:lastModifiedBy>
  <cp:revision>103</cp:revision>
  <dcterms:created xsi:type="dcterms:W3CDTF">2025-10-23T15:59:00Z</dcterms:created>
  <dcterms:modified xsi:type="dcterms:W3CDTF">2025-10-29T03:28:38Z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7538B26BD34748F8984A09AE5810E2DC_12</vt:lpwstr>
  </property>
  <property fmtid="{D5CDD505-2E9C-101B-9397-08002B2CF9AE}" pid="3" name="KSOProductBuildVer">
    <vt:lpwstr>1049-12.2.0.23131</vt:lpwstr>
  </property>
</Properties>
</file>