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orient="horz"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336191" name="Прямоугольник 1162336190"/>
          <p:cNvSpPr/>
          <p:nvPr/>
        </p:nvSpPr>
        <p:spPr bwMode="auto">
          <a:xfrm>
            <a:off x="-25103" y="-13228"/>
            <a:ext cx="12250208" cy="4021666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1638663" name="Текстовое поле 1941638662"/>
          <p:cNvSpPr txBox="1"/>
          <p:nvPr/>
        </p:nvSpPr>
        <p:spPr bwMode="auto">
          <a:xfrm>
            <a:off x="2107449" y="2020950"/>
            <a:ext cx="7977101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499737968" name="Текстовое поле 499737967"/>
          <p:cNvSpPr txBox="1"/>
          <p:nvPr/>
        </p:nvSpPr>
        <p:spPr bwMode="auto">
          <a:xfrm>
            <a:off x="874997" y="4188437"/>
            <a:ext cx="240226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>
                <a:solidFill>
                  <a:schemeClr val="tx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Конкурсант: 1</a:t>
            </a:r>
            <a:endParaRPr sz="2800">
              <a:solidFill>
                <a:schemeClr val="tx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695178" name="Прямоугольник 266695177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752140" name="Текстовое поле 220752139"/>
          <p:cNvSpPr txBox="1"/>
          <p:nvPr/>
        </p:nvSpPr>
        <p:spPr bwMode="auto">
          <a:xfrm>
            <a:off x="268594" y="393763"/>
            <a:ext cx="6028724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92264764" name="Полилиния 292264763"/>
          <p:cNvSpPr/>
          <p:nvPr/>
        </p:nvSpPr>
        <p:spPr bwMode="auto">
          <a:xfrm>
            <a:off x="-137287" y="2536295"/>
            <a:ext cx="8446557" cy="892703"/>
          </a:xfrm>
          <a:custGeom>
            <a:avLst/>
            <a:gdLst/>
            <a:ahLst/>
            <a:cxnLst/>
            <a:rect l="0" t="0" r="r" b="b"/>
            <a:pathLst>
              <a:path w="43200" h="43200" extrusionOk="0">
                <a:moveTo>
                  <a:pt x="0" y="0"/>
                </a:moveTo>
                <a:lnTo>
                  <a:pt x="39651" y="0"/>
                </a:lnTo>
                <a:cubicBezTo>
                  <a:pt x="44281" y="4020"/>
                  <a:pt x="44476" y="39230"/>
                  <a:pt x="39651" y="43200"/>
                </a:cubicBez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0036B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402058" name="Текстовое поле 162402057"/>
          <p:cNvSpPr txBox="1"/>
          <p:nvPr/>
        </p:nvSpPr>
        <p:spPr bwMode="auto">
          <a:xfrm>
            <a:off x="308162" y="2723387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18784301" name="Полилиния 918784300"/>
          <p:cNvSpPr/>
          <p:nvPr/>
        </p:nvSpPr>
        <p:spPr bwMode="auto">
          <a:xfrm>
            <a:off x="-137287" y="3733799"/>
            <a:ext cx="9663641" cy="892702"/>
          </a:xfrm>
          <a:custGeom>
            <a:avLst/>
            <a:gdLst/>
            <a:ahLst/>
            <a:cxnLst/>
            <a:rect l="0" t="0" r="r" b="b"/>
            <a:pathLst>
              <a:path w="43200" h="43200" extrusionOk="0">
                <a:moveTo>
                  <a:pt x="0" y="0"/>
                </a:moveTo>
                <a:lnTo>
                  <a:pt x="39651" y="0"/>
                </a:lnTo>
                <a:cubicBezTo>
                  <a:pt x="44281" y="4020"/>
                  <a:pt x="44476" y="39230"/>
                  <a:pt x="39651" y="43200"/>
                </a:cubicBez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0036B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183393" name="Текстовое поле 1677183392"/>
          <p:cNvSpPr txBox="1"/>
          <p:nvPr/>
        </p:nvSpPr>
        <p:spPr bwMode="auto">
          <a:xfrm>
            <a:off x="308161" y="3951370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4647953" name="Прямоугольник 1004647952"/>
          <p:cNvSpPr/>
          <p:nvPr/>
        </p:nvSpPr>
        <p:spPr bwMode="auto">
          <a:xfrm>
            <a:off x="1179937" y="1494895"/>
            <a:ext cx="2405062" cy="5494072"/>
          </a:xfrm>
          <a:prstGeom prst="rect">
            <a:avLst/>
          </a:prstGeom>
          <a:solidFill>
            <a:srgbClr val="003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427869890" name="Изображение 1427869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373923" y="1594114"/>
            <a:ext cx="2028807" cy="3585103"/>
          </a:xfrm>
          <a:prstGeom prst="rect">
            <a:avLst/>
          </a:prstGeom>
        </p:spPr>
      </p:pic>
      <p:sp>
        <p:nvSpPr>
          <p:cNvPr id="1431117959" name="Текстовое поле 1431117958"/>
          <p:cNvSpPr txBox="1"/>
          <p:nvPr/>
        </p:nvSpPr>
        <p:spPr bwMode="auto">
          <a:xfrm>
            <a:off x="1373923" y="5331354"/>
            <a:ext cx="1997554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416611221" name="Прямоугольник 1416611220"/>
          <p:cNvSpPr/>
          <p:nvPr/>
        </p:nvSpPr>
        <p:spPr bwMode="auto">
          <a:xfrm>
            <a:off x="4907056" y="1494895"/>
            <a:ext cx="6690849" cy="5494071"/>
          </a:xfrm>
          <a:prstGeom prst="rect">
            <a:avLst/>
          </a:prstGeom>
          <a:solidFill>
            <a:srgbClr val="0036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562576" name="Текстовое поле 634562575"/>
          <p:cNvSpPr txBox="1"/>
          <p:nvPr/>
        </p:nvSpPr>
        <p:spPr bwMode="auto">
          <a:xfrm>
            <a:off x="5561437" y="5331354"/>
            <a:ext cx="53915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7 интересных миниигр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pic>
        <p:nvPicPr>
          <p:cNvPr id="449681829" name="Изображение 4496818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6981" y="1594114"/>
            <a:ext cx="2026035" cy="3585103"/>
          </a:xfrm>
          <a:prstGeom prst="rect">
            <a:avLst/>
          </a:prstGeom>
        </p:spPr>
      </p:pic>
      <p:pic>
        <p:nvPicPr>
          <p:cNvPr id="1779011599" name="Изображение 17790115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42250" y="1594114"/>
            <a:ext cx="2020462" cy="3559150"/>
          </a:xfrm>
          <a:prstGeom prst="rect">
            <a:avLst/>
          </a:prstGeom>
        </p:spPr>
      </p:pic>
      <p:pic>
        <p:nvPicPr>
          <p:cNvPr id="1100823138" name="Изображение 11008231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375148" y="1567594"/>
            <a:ext cx="2032257" cy="3585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2264764" name="Полилиния 292264763"/>
          <p:cNvSpPr/>
          <p:nvPr/>
        </p:nvSpPr>
        <p:spPr bwMode="auto">
          <a:xfrm>
            <a:off x="-188595" y="2299970"/>
            <a:ext cx="9194800" cy="2447290"/>
          </a:xfrm>
          <a:custGeom>
            <a:avLst/>
            <a:gdLst/>
            <a:ahLst/>
            <a:cxnLst/>
            <a:rect l="0" t="0" r="r" b="b"/>
            <a:pathLst>
              <a:path w="43200" h="43200" extrusionOk="0">
                <a:moveTo>
                  <a:pt x="0" y="0"/>
                </a:moveTo>
                <a:lnTo>
                  <a:pt x="39651" y="0"/>
                </a:lnTo>
                <a:cubicBezTo>
                  <a:pt x="44281" y="4020"/>
                  <a:pt x="44476" y="39230"/>
                  <a:pt x="39651" y="43200"/>
                </a:cubicBezTo>
                <a:lnTo>
                  <a:pt x="0" y="43200"/>
                </a:lnTo>
                <a:lnTo>
                  <a:pt x="0" y="0"/>
                </a:lnTo>
                <a:close/>
              </a:path>
            </a:pathLst>
          </a:custGeom>
          <a:solidFill>
            <a:srgbClr val="0036BD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927408" name="Прямоугольник 178927407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3717767" name="Текстовое поле 1183717766"/>
          <p:cNvSpPr txBox="1"/>
          <p:nvPr/>
        </p:nvSpPr>
        <p:spPr bwMode="auto">
          <a:xfrm>
            <a:off x="436868" y="393762"/>
            <a:ext cx="6860296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62370437" name="Текстовое поле 962370436"/>
          <p:cNvSpPr txBox="1"/>
          <p:nvPr/>
        </p:nvSpPr>
        <p:spPr bwMode="auto">
          <a:xfrm>
            <a:off x="867410" y="2386965"/>
            <a:ext cx="7623810" cy="220662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 sz="24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Игра обладает отличной производительностью, при тестировании на смартфоне модели </a:t>
            </a:r>
            <a:r>
              <a:rPr lang="en-US" sz="24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Poco F3, </a:t>
            </a:r>
            <a:r>
              <a:rPr lang="ru-RU" sz="24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не было обнаружено никаких зависаний, клики обрабатываются мгновенно. </a:t>
            </a:r>
            <a:endParaRPr lang="ru-RU" sz="24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  <a:p>
            <a:pPr>
              <a:defRPr/>
            </a:pPr>
            <a:r>
              <a:rPr lang="ru-RU" sz="2400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Прекрасная совместимость со сторонними приложениями.</a:t>
            </a:r>
            <a:endParaRPr lang="ru-RU" sz="2400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336191" name="Прямоугольник 1162336190"/>
          <p:cNvSpPr/>
          <p:nvPr/>
        </p:nvSpPr>
        <p:spPr bwMode="auto">
          <a:xfrm>
            <a:off x="-25103" y="-13228"/>
            <a:ext cx="12250208" cy="4021666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1638663" name="Текстовое поле 1941638662"/>
          <p:cNvSpPr txBox="1"/>
          <p:nvPr/>
        </p:nvSpPr>
        <p:spPr bwMode="auto">
          <a:xfrm>
            <a:off x="2755784" y="491870"/>
            <a:ext cx="6679565" cy="706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0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4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2877069" y="2266060"/>
            <a:ext cx="6436995" cy="829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Спасибо за внимание!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515</Words>
  <Application>WPS Presentation</Application>
  <PresentationFormat>Widescreen</PresentationFormat>
  <Paragraphs>27</Paragraphs>
  <Slides>5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Arial</vt:lpstr>
      <vt:lpstr>Bahnschrift</vt:lpstr>
      <vt:lpstr>Microsoft YaHei</vt:lpstr>
      <vt:lpstr>Arial Unicode MS</vt:lpstr>
      <vt:lpstr>Calibri</vt:lpstr>
      <vt:lpstr>Bahnschrift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kolot</cp:lastModifiedBy>
  <cp:revision>15</cp:revision>
  <dcterms:created xsi:type="dcterms:W3CDTF">2025-10-23T15:59:16Z</dcterms:created>
  <dcterms:modified xsi:type="dcterms:W3CDTF">2025-10-23T16:12:51Z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7538B26BD34748F8984A09AE5810E2DC_12</vt:lpwstr>
  </property>
  <property fmtid="{D5CDD505-2E9C-101B-9397-08002B2CF9AE}" pid="3" name="KSOProductBuildVer">
    <vt:lpwstr>1049-12.2.0.23131</vt:lpwstr>
  </property>
</Properties>
</file>