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034522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9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8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21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77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0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500" y="5245249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33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6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2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488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5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>
          <p15:clr>
            <a:srgbClr val="FBAE40"/>
          </p15:clr>
        </p15:guide>
        <p15:guide id="4" pos="2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2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2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4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188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2" y="313203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73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77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359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5DAAB-35CE-3C2A-2345-192A092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线性拟合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5A1D9-4414-6172-FCE3-6AD143A13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张煊、张博钜、丁宣铭</a:t>
            </a:r>
          </a:p>
        </p:txBody>
      </p:sp>
    </p:spTree>
    <p:extLst>
      <p:ext uri="{BB962C8B-B14F-4D97-AF65-F5344CB8AC3E}">
        <p14:creationId xmlns:p14="http://schemas.microsoft.com/office/powerpoint/2010/main" val="243393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9FFBC5-11E3-E4CC-7777-2360C035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最小二乘法的数学推导</a:t>
            </a:r>
          </a:p>
        </p:txBody>
      </p:sp>
      <p:pic>
        <p:nvPicPr>
          <p:cNvPr id="13" name="内容占位符 12" descr="文本, 信件">
            <a:extLst>
              <a:ext uri="{FF2B5EF4-FFF2-40B4-BE49-F238E27FC236}">
                <a16:creationId xmlns:a16="http://schemas.microsoft.com/office/drawing/2014/main" id="{3BF79DD0-01B1-3CED-30BB-8A27518AA9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r="9673"/>
          <a:stretch/>
        </p:blipFill>
        <p:spPr>
          <a:xfrm>
            <a:off x="0" y="1596954"/>
            <a:ext cx="6269182" cy="4986267"/>
          </a:xfrm>
        </p:spPr>
      </p:pic>
      <p:pic>
        <p:nvPicPr>
          <p:cNvPr id="15" name="图片 14" descr="图示">
            <a:extLst>
              <a:ext uri="{FF2B5EF4-FFF2-40B4-BE49-F238E27FC236}">
                <a16:creationId xmlns:a16="http://schemas.microsoft.com/office/drawing/2014/main" id="{C4719ADB-C22B-627C-58B9-D56CCB99C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" r="8441"/>
          <a:stretch/>
        </p:blipFill>
        <p:spPr>
          <a:xfrm>
            <a:off x="6240141" y="1596954"/>
            <a:ext cx="5487732" cy="51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09760"/>
      </p:ext>
    </p:extLst>
  </p:cSld>
  <p:clrMapOvr>
    <a:masterClrMapping/>
  </p:clrMapOvr>
</p:sld>
</file>

<file path=ppt/theme/theme1.xml><?xml version="1.0" encoding="utf-8"?>
<a:theme xmlns:a="http://schemas.openxmlformats.org/drawingml/2006/main" name="上交通ppt模板1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上交通ppt模板1" id="{E5D9DD40-7D65-49CF-A455-AA6A7CEAE67F}" vid="{A838B0F2-006F-4382-BFC2-FFA2A01B5B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上交通ppt模板1</Template>
  <TotalTime>12</TotalTime>
  <Words>13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Calibri</vt:lpstr>
      <vt:lpstr>上交通ppt模板1</vt:lpstr>
      <vt:lpstr>线性拟合</vt:lpstr>
      <vt:lpstr>最小二乘法的数学推导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小燕 林</dc:creator>
  <cp:lastModifiedBy>小燕 林</cp:lastModifiedBy>
  <cp:revision>1</cp:revision>
  <dcterms:created xsi:type="dcterms:W3CDTF">2024-11-19T14:21:59Z</dcterms:created>
  <dcterms:modified xsi:type="dcterms:W3CDTF">2024-11-19T14:34:24Z</dcterms:modified>
</cp:coreProperties>
</file>