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1" r:id="rId8"/>
    <p:sldId id="259" r:id="rId9"/>
    <p:sldId id="26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5274" autoAdjust="0"/>
  </p:normalViewPr>
  <p:slideViewPr>
    <p:cSldViewPr>
      <p:cViewPr varScale="1">
        <p:scale>
          <a:sx n="88" d="100"/>
          <a:sy n="88" d="100"/>
        </p:scale>
        <p:origin x="32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GB" smtClean="0"/>
              <a:pPr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TNT.NET 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Sudoku Solver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Wha</a:t>
            </a:r>
            <a:r>
              <a:rPr lang="pl-PL" dirty="0" smtClean="0"/>
              <a:t>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 smtClean="0"/>
              <a:t>Create a Sudoku solver which can work with images</a:t>
            </a:r>
          </a:p>
          <a:p>
            <a:pPr lvl="1"/>
            <a:r>
              <a:rPr lang="pl-PL" dirty="0" smtClean="0"/>
              <a:t>It should be possible to parse </a:t>
            </a:r>
            <a:r>
              <a:rPr lang="pl-PL" dirty="0"/>
              <a:t>a </a:t>
            </a:r>
            <a:r>
              <a:rPr lang="pl-PL" dirty="0" smtClean="0"/>
              <a:t>real-life photo</a:t>
            </a:r>
          </a:p>
          <a:p>
            <a:pPr lvl="1"/>
            <a:r>
              <a:rPr lang="pl-PL" dirty="0" smtClean="0"/>
              <a:t>Slight noise, rotation and skewness of a photo are taken into account</a:t>
            </a:r>
          </a:p>
          <a:p>
            <a:pPr lvl="1"/>
            <a:r>
              <a:rPr lang="pl-PL" dirty="0" smtClean="0"/>
              <a:t>An actual solving of the board is real-time</a:t>
            </a:r>
          </a:p>
          <a:p>
            <a:pPr lvl="1"/>
            <a:r>
              <a:rPr lang="pl-PL" dirty="0" smtClean="0"/>
              <a:t>Solution is printed onto the original photo</a:t>
            </a:r>
            <a:endParaRPr lang="pl-PL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Preprocess the image</a:t>
            </a:r>
          </a:p>
          <a:p>
            <a:r>
              <a:rPr lang="pl-PL" dirty="0" smtClean="0"/>
              <a:t>Parse all digits in the image</a:t>
            </a:r>
          </a:p>
          <a:p>
            <a:r>
              <a:rPr lang="pl-PL" dirty="0" smtClean="0"/>
              <a:t>Solve the board</a:t>
            </a:r>
          </a:p>
          <a:p>
            <a:r>
              <a:rPr lang="pl-PL" dirty="0" smtClean="0"/>
              <a:t>Print solution onto the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9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Results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It is possible to parse slightly deformed images</a:t>
            </a:r>
          </a:p>
          <a:p>
            <a:r>
              <a:rPr lang="pl-PL" dirty="0" smtClean="0"/>
              <a:t>A solution is found fast enough</a:t>
            </a:r>
          </a:p>
          <a:p>
            <a:r>
              <a:rPr lang="pl-PL" dirty="0" smtClean="0"/>
              <a:t>A solution can be previeved</a:t>
            </a:r>
          </a:p>
          <a:p>
            <a:r>
              <a:rPr lang="pl-PL" dirty="0" smtClean="0"/>
              <a:t>An initial version of mobile app is working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0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884040"/>
          </a:xfrm>
        </p:spPr>
        <p:txBody>
          <a:bodyPr/>
          <a:lstStyle/>
          <a:p>
            <a:r>
              <a:rPr lang="en-GB" dirty="0" smtClean="0"/>
              <a:t>&lt;Live deme or code samples&gt;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79" y="1905000"/>
            <a:ext cx="6882730" cy="45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 What have you learned?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Image preprocessing is the trickiest part</a:t>
            </a:r>
          </a:p>
          <a:p>
            <a:r>
              <a:rPr lang="pl-PL" dirty="0" smtClean="0"/>
              <a:t>Brute-force algorithm is not fast enough, backtracking to the rescue</a:t>
            </a:r>
          </a:p>
          <a:p>
            <a:r>
              <a:rPr lang="pl-PL" dirty="0" smtClean="0"/>
              <a:t>Some libraries used are not working with Xamarin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LikedBy xmlns="http://schemas.microsoft.com/sharepoint/v3">
      <UserInfo>
        <DisplayName/>
        <AccountId xsi:nil="true"/>
        <AccountType/>
      </UserInfo>
    </Lik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41EFC431876846A0FF5EB6CF2B7752" ma:contentTypeVersion="2" ma:contentTypeDescription="Opret et nyt dokument." ma:contentTypeScope="" ma:versionID="f9bc13ca092401b0521036429e7f8b1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fe48988bd14f1f5287e128ef4d8b91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ikesCount" ma:index="8" nillable="true" ma:displayName="Antallet af Synes godt om" ma:internalName="LikesCount">
      <xsd:simpleType>
        <xsd:restriction base="dms:Unknown"/>
      </xsd:simpleType>
    </xsd:element>
    <xsd:element name="LikedBy" ma:index="9" nillable="true" ma:displayName="Markeret som Synes godt om af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AB39-2DFE-4167-8075-181CAFF3F3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0B12482-E075-4460-A7DA-ECD9C0725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20F40-316F-484F-937A-4235B561E3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141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TNT.NET Day</vt:lpstr>
      <vt:lpstr>What?</vt:lpstr>
      <vt:lpstr>How?</vt:lpstr>
      <vt:lpstr>Results?</vt:lpstr>
      <vt:lpstr>Demo</vt:lpstr>
      <vt:lpstr>Why? What have you learned?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2016-05-03T13:16:36Z</dcterms:created>
  <dcterms:modified xsi:type="dcterms:W3CDTF">2016-09-21T15:36:34Z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  <property fmtid="{D5CDD505-2E9C-101B-9397-08002B2CF9AE}" pid="3" name="SPP_Author">
    <vt:lpwstr>Martinussen.Henning HMR</vt:lpwstr>
  </property>
  <property fmtid="{D5CDD505-2E9C-101B-9397-08002B2CF9AE}" pid="4" name="SPP_Template">
    <vt:lpwstr>Chalkboard education presentation (widescreen)</vt:lpwstr>
  </property>
  <property fmtid="{D5CDD505-2E9C-101B-9397-08002B2CF9AE}" pid="5" name="SPP_Revisionnumber">
    <vt:lpwstr>1</vt:lpwstr>
  </property>
  <property fmtid="{D5CDD505-2E9C-101B-9397-08002B2CF9AE}" pid="6" name="SPP_Applicationname">
    <vt:lpwstr>Microsoft Office PowerPoint</vt:lpwstr>
  </property>
  <property fmtid="{D5CDD505-2E9C-101B-9397-08002B2CF9AE}" pid="7" name="SPP_Creationdate">
    <vt:lpwstr>03-05-2016</vt:lpwstr>
  </property>
  <property fmtid="{D5CDD505-2E9C-101B-9397-08002B2CF9AE}" pid="8" name="SPP_Lastsavetime">
    <vt:lpwstr>13-09-2016</vt:lpwstr>
  </property>
  <property fmtid="{D5CDD505-2E9C-101B-9397-08002B2CF9AE}" pid="9" name="SPP_Format">
    <vt:lpwstr>Brugerdefineret</vt:lpwstr>
  </property>
  <property fmtid="{D5CDD505-2E9C-101B-9397-08002B2CF9AE}" pid="10" name="ContentTypeId">
    <vt:lpwstr>0x010100EA41EFC431876846A0FF5EB6CF2B7752</vt:lpwstr>
  </property>
</Properties>
</file>