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04E-EBB2-2DA7-2E46-880605CBC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40129-9B89-49E0-F950-5A0CE8AD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D28D-E7A6-AB6A-7CCF-3C93BDF9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460F-DAD2-F272-6C85-8C42953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E5CA-9605-6467-FE49-FF3FE961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AF1C-0F71-A304-9296-3C7ADBA9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6CE0E-D999-8C56-AB58-174ED6621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DA9C-7132-3721-2901-0F78B24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AD75-7FF3-07FB-A9AC-3B756AD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FE4B-B15C-0E29-3E2F-11B06FFF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FDF9F-C7B4-7F04-DED2-BA48B3CE9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5F019-CFEE-9C5D-FD96-842A368EB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C347-C03B-7397-A25B-6D9634BF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9814-29D2-F4F2-F76F-8BC48DA4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CEFE-6EC2-027F-1303-B5446CE3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9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9D6B-FF54-9FBD-3839-8E65FD0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8EAB-DC81-CD91-AD6B-A34C4C5D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5BA-8D29-543B-8BC9-52019A23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0CD4-9739-B42D-A720-86EB8FFA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9C1E-6CC6-A415-6408-15915CA1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5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F4D1-9B2F-C09E-84A0-8C3A0FC3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4B772-61EB-0ABF-F89C-27C12104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FD4B4-59F4-C731-D044-732A0CCD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3D41-30DC-8DD7-77F4-5E99ABC2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188F-7648-55AA-372D-B51730C1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4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5215-3EA4-043F-8F85-A4A26B50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9785-B586-9323-2B51-4103EA737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6900-74AC-4D35-0641-71EC9382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97E5-A5B0-988F-A83B-2E079CF4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C5A0-403A-49F2-1FE6-885CD5E3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9B9BA-837C-58B5-CB54-57EF6013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6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5423-520B-5080-6792-DE4DB46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9E80-9ADD-F77E-8120-D63C7593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B65FB-CE14-A093-83D6-FF07DAAA9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9BC9F-21C7-595C-2D65-F8396297D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B0C2C-662C-84A7-697C-6BC12F4FD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887E-8603-0DA3-2ABD-9D20D955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2818D-60E7-E5E5-1432-EE88397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63F1F-8B6C-A687-2D58-83BFF7E7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3976-4E79-3BD0-E520-85349E8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1AD9-1A0C-1624-A689-27B70109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F354E-1C97-3917-E1D3-324CF5F7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E5D5A-94E5-4FD4-AE07-99467D95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5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5DC94-C187-0205-B84A-BE50DAA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64127-0F12-18BD-AC75-D2ABA597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49AA5-63DD-5FA2-7DCA-36911611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8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A059-C4BA-47D0-2399-54ECA8CD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A917-6B0D-1F6E-C2D3-7A5776D8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FE837-1F3D-B564-D831-B5FFD06B0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AD069-AF36-214B-D1FF-3EC09D38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42F-5346-7AB1-12AD-65A14E31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4762-95C8-CF49-D35E-BFC6E3AE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7758-804B-CC3C-EF09-00013C29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D428A-D60F-AB0C-A6D3-0AF898604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C3BAE-D4FF-1E60-5F24-F64DE17CF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69E4F-3760-FDBE-E6AB-92E0D16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378A-057B-B21A-CB90-DAE237B3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BBF2-F68A-3E4C-7AEF-8F6B380F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4A9BB-005C-6F9D-E17E-EA4B9578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4ED9-A062-DDA5-50B5-4E6C1ABC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B947-BC47-F97C-1E3C-AC4E6F9DE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65709-44B0-46AD-B985-70C1AEF2C6DD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8290-EAB5-64BF-B080-7B4D1F1C9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7DCE-72F1-9469-EEC7-0A0C1D796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75139-0A62-4D26-A84C-AB1304A1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1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D5B64-6B2F-0667-C21B-724FC39C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/>
              <a:t>Digital Battery Passports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ECF70-5F4C-C298-64E1-2AC9C7A54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Team 20</a:t>
            </a:r>
          </a:p>
          <a:p>
            <a:pPr algn="l"/>
            <a:r>
              <a:rPr lang="en-GB" dirty="0" err="1"/>
              <a:t>Inversity</a:t>
            </a:r>
            <a:r>
              <a:rPr lang="en-GB" dirty="0"/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37219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702FF-7CD9-05AC-CCA0-632DFFDF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Consumer Persona - Anna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B8E5D-B494-97B9-7445-93FAB57CD163}"/>
              </a:ext>
            </a:extLst>
          </p:cNvPr>
          <p:cNvSpPr txBox="1"/>
          <p:nvPr/>
        </p:nvSpPr>
        <p:spPr>
          <a:xfrm>
            <a:off x="1100736" y="2508105"/>
            <a:ext cx="470934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Nurse looking for a second-hand EV but ‘worried’ about the state of the used battery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Pain Points – Difficult to understand the status of the battery from previous owners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Goals – Wants to </a:t>
            </a:r>
            <a:r>
              <a:rPr lang="en-US" sz="2000" dirty="0" err="1"/>
              <a:t>to</a:t>
            </a:r>
            <a:r>
              <a:rPr lang="en-US" sz="2000" dirty="0"/>
              <a:t> easily ascertain the status of the battery from a  previous owner.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B6252F-EA6E-2148-7C21-B5521AAAE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" r="2226" b="-3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24237-0B1F-B80B-6BAC-CE1BCFAE6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CDCE-67FD-49D0-3414-0FB7FCA1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Enterprise Personas - Tess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6C199-CCCC-FBA1-A3D7-E2F4DE15BA71}"/>
              </a:ext>
            </a:extLst>
          </p:cNvPr>
          <p:cNvSpPr txBox="1"/>
          <p:nvPr/>
        </p:nvSpPr>
        <p:spPr>
          <a:xfrm>
            <a:off x="1100736" y="2508105"/>
            <a:ext cx="470934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Warehouse manager looking for efficiency savings in managing electric batteries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Pain Points: Managing inventory of batteries for various devices, ensuring timely replacement, minimizing disruptions in operations.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Goals: Implement a program to track battery usage, monitor performance, and streamline replacement processes.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E536E-780A-3F40-4B44-8673152DD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2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0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7E6DB-6AC7-1E93-34B4-F0E87D4E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Mission Statement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F044-AF8A-4829-C5B2-F4C4C717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i="1"/>
              <a:t>“Give insight into a battery's history to determine its status, history and suitability more effectively.”</a:t>
            </a:r>
          </a:p>
        </p:txBody>
      </p:sp>
    </p:spTree>
    <p:extLst>
      <p:ext uri="{BB962C8B-B14F-4D97-AF65-F5344CB8AC3E}">
        <p14:creationId xmlns:p14="http://schemas.microsoft.com/office/powerpoint/2010/main" val="220211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E40A8-53CD-AA00-5445-5E915931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Product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361E-C2F4-9502-F3B4-6339A272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/>
              <a:t>Scannable QR code on each battery</a:t>
            </a:r>
          </a:p>
          <a:p>
            <a:r>
              <a:rPr lang="en-GB" sz="2000" dirty="0"/>
              <a:t>Mobile web site</a:t>
            </a:r>
          </a:p>
          <a:p>
            <a:pPr lvl="1"/>
            <a:r>
              <a:rPr lang="en-GB" sz="2000" dirty="0"/>
              <a:t>Like a digital MOT history but specific to electric car batteries</a:t>
            </a:r>
          </a:p>
          <a:p>
            <a:pPr lvl="1"/>
            <a:r>
              <a:rPr lang="en-GB" sz="2000" dirty="0"/>
              <a:t>Allows view and addition of new battery data.</a:t>
            </a:r>
          </a:p>
          <a:p>
            <a:r>
              <a:rPr lang="en-GB" sz="2000" dirty="0"/>
              <a:t>Eco benefits (48% of batteries are recycled or repurposed)</a:t>
            </a:r>
          </a:p>
          <a:p>
            <a:r>
              <a:rPr lang="en-GB" sz="2000" dirty="0"/>
              <a:t>User can make an informed decision on the battery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 descr="A qr code on a machine&#10;&#10;Description automatically generated">
            <a:extLst>
              <a:ext uri="{FF2B5EF4-FFF2-40B4-BE49-F238E27FC236}">
                <a16:creationId xmlns:a16="http://schemas.microsoft.com/office/drawing/2014/main" id="{9C537486-A516-CB2D-D356-E7AC9820C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8" r="18839" b="4"/>
          <a:stretch/>
        </p:blipFill>
        <p:spPr>
          <a:xfrm>
            <a:off x="5418759" y="2559047"/>
            <a:ext cx="2741805" cy="3639451"/>
          </a:xfrm>
          <a:prstGeom prst="rect">
            <a:avLst/>
          </a:prstGeom>
        </p:spPr>
      </p:pic>
      <p:pic>
        <p:nvPicPr>
          <p:cNvPr id="7" name="Picture 6" descr="A qr code on a black plastic container&#10;&#10;Description automatically generated">
            <a:extLst>
              <a:ext uri="{FF2B5EF4-FFF2-40B4-BE49-F238E27FC236}">
                <a16:creationId xmlns:a16="http://schemas.microsoft.com/office/drawing/2014/main" id="{76E275B6-5C4F-4CD6-9B53-04EF7B8DA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0" r="11828" b="4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Digital Battery Passports</vt:lpstr>
      <vt:lpstr>Consumer Persona - Anna</vt:lpstr>
      <vt:lpstr>Enterprise Personas - Tess</vt:lpstr>
      <vt:lpstr>Mission Statement</vt:lpstr>
      <vt:lpstr>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Wila</dc:creator>
  <cp:lastModifiedBy>Konrad Wila</cp:lastModifiedBy>
  <cp:revision>2</cp:revision>
  <dcterms:created xsi:type="dcterms:W3CDTF">2024-03-02T11:36:30Z</dcterms:created>
  <dcterms:modified xsi:type="dcterms:W3CDTF">2024-03-02T16:16:58Z</dcterms:modified>
</cp:coreProperties>
</file>