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9"/>
  </p:notesMasterIdLst>
  <p:sldIdLst>
    <p:sldId id="256" r:id="rId2"/>
    <p:sldId id="261" r:id="rId3"/>
    <p:sldId id="257" r:id="rId4"/>
    <p:sldId id="258" r:id="rId5"/>
    <p:sldId id="271" r:id="rId6"/>
    <p:sldId id="266" r:id="rId7"/>
    <p:sldId id="272" r:id="rId8"/>
    <p:sldId id="259" r:id="rId9"/>
    <p:sldId id="264" r:id="rId10"/>
    <p:sldId id="267" r:id="rId11"/>
    <p:sldId id="268" r:id="rId12"/>
    <p:sldId id="269" r:id="rId13"/>
    <p:sldId id="262" r:id="rId14"/>
    <p:sldId id="270" r:id="rId15"/>
    <p:sldId id="265" r:id="rId16"/>
    <p:sldId id="263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8F019-F11F-471A-B424-C967F36EA220}" v="669" dt="2020-07-24T10:08:3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449" autoAdjust="0"/>
  </p:normalViewPr>
  <p:slideViewPr>
    <p:cSldViewPr snapToGrid="0">
      <p:cViewPr varScale="1">
        <p:scale>
          <a:sx n="74" d="100"/>
          <a:sy n="74" d="100"/>
        </p:scale>
        <p:origin x="13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Menta" userId="7e80053d2c0ca039" providerId="LiveId" clId="{4A88F019-F11F-471A-B424-C967F36EA220}"/>
    <pc:docChg chg="undo custSel mod addSld delSld modSld">
      <pc:chgData name="Vanessa Menta" userId="7e80053d2c0ca039" providerId="LiveId" clId="{4A88F019-F11F-471A-B424-C967F36EA220}" dt="2020-07-24T10:08:59.921" v="5860"/>
      <pc:docMkLst>
        <pc:docMk/>
      </pc:docMkLst>
      <pc:sldChg chg="modSp">
        <pc:chgData name="Vanessa Menta" userId="7e80053d2c0ca039" providerId="LiveId" clId="{4A88F019-F11F-471A-B424-C967F36EA220}" dt="2020-07-23T15:30:32.994" v="4756"/>
        <pc:sldMkLst>
          <pc:docMk/>
          <pc:sldMk cId="1140890472" sldId="257"/>
        </pc:sldMkLst>
        <pc:spChg chg="mod">
          <ac:chgData name="Vanessa Menta" userId="7e80053d2c0ca039" providerId="LiveId" clId="{4A88F019-F11F-471A-B424-C967F36EA220}" dt="2020-07-23T10:00:09.613" v="1138" actId="20577"/>
          <ac:spMkLst>
            <pc:docMk/>
            <pc:sldMk cId="1140890472" sldId="257"/>
            <ac:spMk id="2" creationId="{1E22E285-2C20-4602-BB75-19B2D24484AA}"/>
          </ac:spMkLst>
        </pc:spChg>
        <pc:graphicFrameChg chg="mod">
          <ac:chgData name="Vanessa Menta" userId="7e80053d2c0ca039" providerId="LiveId" clId="{4A88F019-F11F-471A-B424-C967F36EA220}" dt="2020-07-23T15:30:32.994" v="4756"/>
          <ac:graphicFrameMkLst>
            <pc:docMk/>
            <pc:sldMk cId="1140890472" sldId="257"/>
            <ac:graphicFrameMk id="14" creationId="{BD969F75-D907-4E45-860A-856C90345B92}"/>
          </ac:graphicFrameMkLst>
        </pc:graphicFrameChg>
      </pc:sldChg>
      <pc:sldChg chg="addSp delSp modSp mod setBg">
        <pc:chgData name="Vanessa Menta" userId="7e80053d2c0ca039" providerId="LiveId" clId="{4A88F019-F11F-471A-B424-C967F36EA220}" dt="2020-07-24T10:08:59.921" v="5860"/>
        <pc:sldMkLst>
          <pc:docMk/>
          <pc:sldMk cId="1212941328" sldId="258"/>
        </pc:sldMkLst>
        <pc:spChg chg="mod">
          <ac:chgData name="Vanessa Menta" userId="7e80053d2c0ca039" providerId="LiveId" clId="{4A88F019-F11F-471A-B424-C967F36EA220}" dt="2020-07-24T10:05:48.858" v="5767" actId="26606"/>
          <ac:spMkLst>
            <pc:docMk/>
            <pc:sldMk cId="1212941328" sldId="258"/>
            <ac:spMk id="2" creationId="{A4484983-C703-4B84-BCE4-FE20B2E3485C}"/>
          </ac:spMkLst>
        </pc:spChg>
        <pc:spChg chg="add mod">
          <ac:chgData name="Vanessa Menta" userId="7e80053d2c0ca039" providerId="LiveId" clId="{4A88F019-F11F-471A-B424-C967F36EA220}" dt="2020-07-24T10:07:29.666" v="5807" actId="26606"/>
          <ac:spMkLst>
            <pc:docMk/>
            <pc:sldMk cId="1212941328" sldId="258"/>
            <ac:spMk id="5" creationId="{E5BAE437-0C0F-4709-8509-D8B8E08F3B36}"/>
          </ac:spMkLst>
        </pc:spChg>
        <pc:spChg chg="add mod">
          <ac:chgData name="Vanessa Menta" userId="7e80053d2c0ca039" providerId="LiveId" clId="{4A88F019-F11F-471A-B424-C967F36EA220}" dt="2020-07-24T10:07:58.055" v="5822" actId="20577"/>
          <ac:spMkLst>
            <pc:docMk/>
            <pc:sldMk cId="1212941328" sldId="258"/>
            <ac:spMk id="8" creationId="{3650BC98-3BB9-405C-A99F-BA5BBAB83833}"/>
          </ac:spMkLst>
        </pc:spChg>
        <pc:spChg chg="add mod">
          <ac:chgData name="Vanessa Menta" userId="7e80053d2c0ca039" providerId="LiveId" clId="{4A88F019-F11F-471A-B424-C967F36EA220}" dt="2020-07-24T10:08:13.869" v="5840" actId="20577"/>
          <ac:spMkLst>
            <pc:docMk/>
            <pc:sldMk cId="1212941328" sldId="258"/>
            <ac:spMk id="9" creationId="{3E4D7C0A-874F-46A5-9076-570546C1A9EC}"/>
          </ac:spMkLst>
        </pc:spChg>
        <pc:spChg chg="add mod">
          <ac:chgData name="Vanessa Menta" userId="7e80053d2c0ca039" providerId="LiveId" clId="{4A88F019-F11F-471A-B424-C967F36EA220}" dt="2020-07-24T10:08:26.836" v="5857" actId="20577"/>
          <ac:spMkLst>
            <pc:docMk/>
            <pc:sldMk cId="1212941328" sldId="258"/>
            <ac:spMk id="10" creationId="{8E0F9034-780E-47FE-A7B2-7A188F663CA2}"/>
          </ac:spMkLst>
        </pc:spChg>
        <pc:spChg chg="add del mod">
          <ac:chgData name="Vanessa Menta" userId="7e80053d2c0ca039" providerId="LiveId" clId="{4A88F019-F11F-471A-B424-C967F36EA220}" dt="2020-07-24T10:08:59.921" v="5860"/>
          <ac:spMkLst>
            <pc:docMk/>
            <pc:sldMk cId="1212941328" sldId="258"/>
            <ac:spMk id="11" creationId="{CA05A3DD-B93A-432B-B253-26849264637F}"/>
          </ac:spMkLst>
        </pc:spChg>
        <pc:spChg chg="add del">
          <ac:chgData name="Vanessa Menta" userId="7e80053d2c0ca039" providerId="LiveId" clId="{4A88F019-F11F-471A-B424-C967F36EA220}" dt="2020-07-24T10:05:48.858" v="5767" actId="26606"/>
          <ac:spMkLst>
            <pc:docMk/>
            <pc:sldMk cId="1212941328" sldId="258"/>
            <ac:spMk id="27" creationId="{341901B5-54FD-4B44-A07E-D651282DFC4F}"/>
          </ac:spMkLst>
        </pc:spChg>
        <pc:spChg chg="add del">
          <ac:chgData name="Vanessa Menta" userId="7e80053d2c0ca039" providerId="LiveId" clId="{4A88F019-F11F-471A-B424-C967F36EA220}" dt="2020-07-24T10:05:48.858" v="5767" actId="26606"/>
          <ac:spMkLst>
            <pc:docMk/>
            <pc:sldMk cId="1212941328" sldId="258"/>
            <ac:spMk id="29" creationId="{27405D71-C37E-449D-A61C-11064F760AFF}"/>
          </ac:spMkLst>
        </pc:spChg>
        <pc:spChg chg="add del">
          <ac:chgData name="Vanessa Menta" userId="7e80053d2c0ca039" providerId="LiveId" clId="{4A88F019-F11F-471A-B424-C967F36EA220}" dt="2020-07-24T10:05:48.858" v="5767" actId="26606"/>
          <ac:spMkLst>
            <pc:docMk/>
            <pc:sldMk cId="1212941328" sldId="258"/>
            <ac:spMk id="31" creationId="{6C97661C-87C2-4FD2-AE84-0FA740CF5B27}"/>
          </ac:spMkLst>
        </pc:spChg>
        <pc:spChg chg="add del">
          <ac:chgData name="Vanessa Menta" userId="7e80053d2c0ca039" providerId="LiveId" clId="{4A88F019-F11F-471A-B424-C967F36EA220}" dt="2020-07-23T10:16:52.940" v="1333" actId="26606"/>
          <ac:spMkLst>
            <pc:docMk/>
            <pc:sldMk cId="1212941328" sldId="258"/>
            <ac:spMk id="36" creationId="{341901B5-54FD-4B44-A07E-D651282DFC4F}"/>
          </ac:spMkLst>
        </pc:spChg>
        <pc:spChg chg="add del">
          <ac:chgData name="Vanessa Menta" userId="7e80053d2c0ca039" providerId="LiveId" clId="{4A88F019-F11F-471A-B424-C967F36EA220}" dt="2020-07-23T10:16:52.940" v="1333" actId="26606"/>
          <ac:spMkLst>
            <pc:docMk/>
            <pc:sldMk cId="1212941328" sldId="258"/>
            <ac:spMk id="38" creationId="{27405D71-C37E-449D-A61C-11064F760AFF}"/>
          </ac:spMkLst>
        </pc:spChg>
        <pc:spChg chg="add del">
          <ac:chgData name="Vanessa Menta" userId="7e80053d2c0ca039" providerId="LiveId" clId="{4A88F019-F11F-471A-B424-C967F36EA220}" dt="2020-07-23T10:16:52.940" v="1333" actId="26606"/>
          <ac:spMkLst>
            <pc:docMk/>
            <pc:sldMk cId="1212941328" sldId="258"/>
            <ac:spMk id="40" creationId="{6C97661C-87C2-4FD2-AE84-0FA740CF5B27}"/>
          </ac:spMkLst>
        </pc:spChg>
        <pc:spChg chg="add del">
          <ac:chgData name="Vanessa Menta" userId="7e80053d2c0ca039" providerId="LiveId" clId="{4A88F019-F11F-471A-B424-C967F36EA220}" dt="2020-07-23T10:19:16.371" v="1376" actId="26606"/>
          <ac:spMkLst>
            <pc:docMk/>
            <pc:sldMk cId="1212941328" sldId="258"/>
            <ac:spMk id="42" creationId="{31DBE429-8660-4D88-BC47-B159B7251BBE}"/>
          </ac:spMkLst>
        </pc:spChg>
        <pc:spChg chg="add del">
          <ac:chgData name="Vanessa Menta" userId="7e80053d2c0ca039" providerId="LiveId" clId="{4A88F019-F11F-471A-B424-C967F36EA220}" dt="2020-07-23T10:19:16.371" v="1376" actId="26606"/>
          <ac:spMkLst>
            <pc:docMk/>
            <pc:sldMk cId="1212941328" sldId="258"/>
            <ac:spMk id="43" creationId="{BB7DF222-98CD-4513-8AEA-F83CF2A118FB}"/>
          </ac:spMkLst>
        </pc:spChg>
        <pc:spChg chg="add del">
          <ac:chgData name="Vanessa Menta" userId="7e80053d2c0ca039" providerId="LiveId" clId="{4A88F019-F11F-471A-B424-C967F36EA220}" dt="2020-07-23T10:19:16.371" v="1376" actId="26606"/>
          <ac:spMkLst>
            <pc:docMk/>
            <pc:sldMk cId="1212941328" sldId="258"/>
            <ac:spMk id="44" creationId="{92C98781-DD9B-44BA-B873-BD5060A9C4EF}"/>
          </ac:spMkLst>
        </pc:spChg>
        <pc:graphicFrameChg chg="del mod ord modGraphic">
          <ac:chgData name="Vanessa Menta" userId="7e80053d2c0ca039" providerId="LiveId" clId="{4A88F019-F11F-471A-B424-C967F36EA220}" dt="2020-07-24T10:07:16.599" v="5806" actId="478"/>
          <ac:graphicFrameMkLst>
            <pc:docMk/>
            <pc:sldMk cId="1212941328" sldId="258"/>
            <ac:graphicFrameMk id="14" creationId="{6BA174D7-9976-4E6A-A144-2AB505D4C90A}"/>
          </ac:graphicFrameMkLst>
        </pc:graphicFrameChg>
        <pc:picChg chg="add mod ord">
          <ac:chgData name="Vanessa Menta" userId="7e80053d2c0ca039" providerId="LiveId" clId="{4A88F019-F11F-471A-B424-C967F36EA220}" dt="2020-07-24T10:07:39.404" v="5809" actId="1076"/>
          <ac:picMkLst>
            <pc:docMk/>
            <pc:sldMk cId="1212941328" sldId="258"/>
            <ac:picMk id="4" creationId="{43610286-6AEF-4192-A71A-3D5AF9D731F0}"/>
          </ac:picMkLst>
        </pc:picChg>
      </pc:sldChg>
      <pc:sldChg chg="addSp delSp modSp mod setBg">
        <pc:chgData name="Vanessa Menta" userId="7e80053d2c0ca039" providerId="LiveId" clId="{4A88F019-F11F-471A-B424-C967F36EA220}" dt="2020-07-23T15:29:17.558" v="4754" actId="20577"/>
        <pc:sldMkLst>
          <pc:docMk/>
          <pc:sldMk cId="3952596120" sldId="259"/>
        </pc:sldMkLst>
        <pc:spChg chg="mod">
          <ac:chgData name="Vanessa Menta" userId="7e80053d2c0ca039" providerId="LiveId" clId="{4A88F019-F11F-471A-B424-C967F36EA220}" dt="2020-07-23T15:27:33.787" v="4686" actId="20577"/>
          <ac:spMkLst>
            <pc:docMk/>
            <pc:sldMk cId="3952596120" sldId="259"/>
            <ac:spMk id="2" creationId="{9303E663-132C-4048-8085-DE30B8B93606}"/>
          </ac:spMkLst>
        </pc:spChg>
        <pc:spChg chg="add del mod">
          <ac:chgData name="Vanessa Menta" userId="7e80053d2c0ca039" providerId="LiveId" clId="{4A88F019-F11F-471A-B424-C967F36EA220}" dt="2020-07-20T10:20:04.764" v="42"/>
          <ac:spMkLst>
            <pc:docMk/>
            <pc:sldMk cId="3952596120" sldId="259"/>
            <ac:spMk id="4" creationId="{4D2E2F0B-EDE1-4AB4-834C-51DEF8731886}"/>
          </ac:spMkLst>
        </pc:spChg>
        <pc:spChg chg="del">
          <ac:chgData name="Vanessa Menta" userId="7e80053d2c0ca039" providerId="LiveId" clId="{4A88F019-F11F-471A-B424-C967F36EA220}" dt="2020-07-20T10:17:59.380" v="26" actId="26606"/>
          <ac:spMkLst>
            <pc:docMk/>
            <pc:sldMk cId="3952596120" sldId="259"/>
            <ac:spMk id="69" creationId="{1BB01FB5-37B9-4EBD-AF40-DE68D3CA46A6}"/>
          </ac:spMkLst>
        </pc:spChg>
        <pc:spChg chg="del">
          <ac:chgData name="Vanessa Menta" userId="7e80053d2c0ca039" providerId="LiveId" clId="{4A88F019-F11F-471A-B424-C967F36EA220}" dt="2020-07-20T10:17:59.380" v="26" actId="26606"/>
          <ac:spMkLst>
            <pc:docMk/>
            <pc:sldMk cId="3952596120" sldId="259"/>
            <ac:spMk id="71" creationId="{06AF6A9A-0638-4916-AD29-9FC8FC07AE5F}"/>
          </ac:spMkLst>
        </pc:spChg>
        <pc:spChg chg="del">
          <ac:chgData name="Vanessa Menta" userId="7e80053d2c0ca039" providerId="LiveId" clId="{4A88F019-F11F-471A-B424-C967F36EA220}" dt="2020-07-20T10:17:59.380" v="26" actId="26606"/>
          <ac:spMkLst>
            <pc:docMk/>
            <pc:sldMk cId="3952596120" sldId="259"/>
            <ac:spMk id="73" creationId="{79057B2B-0D8C-47F2-836B-2E7DD462150A}"/>
          </ac:spMkLst>
        </pc:spChg>
        <pc:spChg chg="add del">
          <ac:chgData name="Vanessa Menta" userId="7e80053d2c0ca039" providerId="LiveId" clId="{4A88F019-F11F-471A-B424-C967F36EA220}" dt="2020-07-20T10:18:29.066" v="28" actId="26606"/>
          <ac:spMkLst>
            <pc:docMk/>
            <pc:sldMk cId="3952596120" sldId="259"/>
            <ac:spMk id="78" creationId="{1BB01FB5-37B9-4EBD-AF40-DE68D3CA46A6}"/>
          </ac:spMkLst>
        </pc:spChg>
        <pc:spChg chg="add del">
          <ac:chgData name="Vanessa Menta" userId="7e80053d2c0ca039" providerId="LiveId" clId="{4A88F019-F11F-471A-B424-C967F36EA220}" dt="2020-07-20T10:18:29.066" v="28" actId="26606"/>
          <ac:spMkLst>
            <pc:docMk/>
            <pc:sldMk cId="3952596120" sldId="259"/>
            <ac:spMk id="80" creationId="{06AF6A9A-0638-4916-AD29-9FC8FC07AE5F}"/>
          </ac:spMkLst>
        </pc:spChg>
        <pc:spChg chg="add del">
          <ac:chgData name="Vanessa Menta" userId="7e80053d2c0ca039" providerId="LiveId" clId="{4A88F019-F11F-471A-B424-C967F36EA220}" dt="2020-07-20T10:18:29.066" v="28" actId="26606"/>
          <ac:spMkLst>
            <pc:docMk/>
            <pc:sldMk cId="3952596120" sldId="259"/>
            <ac:spMk id="82" creationId="{79057B2B-0D8C-47F2-836B-2E7DD462150A}"/>
          </ac:spMkLst>
        </pc:spChg>
        <pc:spChg chg="add del">
          <ac:chgData name="Vanessa Menta" userId="7e80053d2c0ca039" providerId="LiveId" clId="{4A88F019-F11F-471A-B424-C967F36EA220}" dt="2020-07-20T10:19:56.984" v="39" actId="26606"/>
          <ac:spMkLst>
            <pc:docMk/>
            <pc:sldMk cId="3952596120" sldId="259"/>
            <ac:spMk id="83" creationId="{341901B5-54FD-4B44-A07E-D651282DFC4F}"/>
          </ac:spMkLst>
        </pc:spChg>
        <pc:spChg chg="add del">
          <ac:chgData name="Vanessa Menta" userId="7e80053d2c0ca039" providerId="LiveId" clId="{4A88F019-F11F-471A-B424-C967F36EA220}" dt="2020-07-20T10:19:56.984" v="39" actId="26606"/>
          <ac:spMkLst>
            <pc:docMk/>
            <pc:sldMk cId="3952596120" sldId="259"/>
            <ac:spMk id="85" creationId="{27405D71-C37E-449D-A61C-11064F760AFF}"/>
          </ac:spMkLst>
        </pc:spChg>
        <pc:spChg chg="add del">
          <ac:chgData name="Vanessa Menta" userId="7e80053d2c0ca039" providerId="LiveId" clId="{4A88F019-F11F-471A-B424-C967F36EA220}" dt="2020-07-20T10:18:40.553" v="30" actId="26606"/>
          <ac:spMkLst>
            <pc:docMk/>
            <pc:sldMk cId="3952596120" sldId="259"/>
            <ac:spMk id="87" creationId="{712B9179-46D7-411D-B420-9553D51591A8}"/>
          </ac:spMkLst>
        </pc:spChg>
        <pc:spChg chg="add del">
          <ac:chgData name="Vanessa Menta" userId="7e80053d2c0ca039" providerId="LiveId" clId="{4A88F019-F11F-471A-B424-C967F36EA220}" dt="2020-07-20T10:18:56.208" v="32" actId="26606"/>
          <ac:spMkLst>
            <pc:docMk/>
            <pc:sldMk cId="3952596120" sldId="259"/>
            <ac:spMk id="92" creationId="{7A5FC171-5EF1-470A-B19B-DB937973D2A7}"/>
          </ac:spMkLst>
        </pc:spChg>
        <pc:spChg chg="add del">
          <ac:chgData name="Vanessa Menta" userId="7e80053d2c0ca039" providerId="LiveId" clId="{4A88F019-F11F-471A-B424-C967F36EA220}" dt="2020-07-20T10:18:56.208" v="32" actId="26606"/>
          <ac:spMkLst>
            <pc:docMk/>
            <pc:sldMk cId="3952596120" sldId="259"/>
            <ac:spMk id="94" creationId="{685D77DF-610F-4D0F-A3D2-4FBBC96640E4}"/>
          </ac:spMkLst>
        </pc:spChg>
        <pc:spChg chg="add del">
          <ac:chgData name="Vanessa Menta" userId="7e80053d2c0ca039" providerId="LiveId" clId="{4A88F019-F11F-471A-B424-C967F36EA220}" dt="2020-07-20T10:18:56.208" v="32" actId="26606"/>
          <ac:spMkLst>
            <pc:docMk/>
            <pc:sldMk cId="3952596120" sldId="259"/>
            <ac:spMk id="96" creationId="{2513384B-399F-47B1-9ABD-172607AA4E6E}"/>
          </ac:spMkLst>
        </pc:spChg>
        <pc:spChg chg="add del">
          <ac:chgData name="Vanessa Menta" userId="7e80053d2c0ca039" providerId="LiveId" clId="{4A88F019-F11F-471A-B424-C967F36EA220}" dt="2020-07-20T10:19:07.097" v="34" actId="26606"/>
          <ac:spMkLst>
            <pc:docMk/>
            <pc:sldMk cId="3952596120" sldId="259"/>
            <ac:spMk id="101" creationId="{04341DEF-81B7-4EEC-8909-6F2B6087D172}"/>
          </ac:spMkLst>
        </pc:spChg>
        <pc:spChg chg="add del">
          <ac:chgData name="Vanessa Menta" userId="7e80053d2c0ca039" providerId="LiveId" clId="{4A88F019-F11F-471A-B424-C967F36EA220}" dt="2020-07-20T10:19:07.097" v="34" actId="26606"/>
          <ac:spMkLst>
            <pc:docMk/>
            <pc:sldMk cId="3952596120" sldId="259"/>
            <ac:spMk id="131" creationId="{911A4BE3-B040-48E2-8AC0-783C1FA59F86}"/>
          </ac:spMkLst>
        </pc:spChg>
        <pc:spChg chg="add del">
          <ac:chgData name="Vanessa Menta" userId="7e80053d2c0ca039" providerId="LiveId" clId="{4A88F019-F11F-471A-B424-C967F36EA220}" dt="2020-07-20T10:19:07.097" v="34" actId="26606"/>
          <ac:spMkLst>
            <pc:docMk/>
            <pc:sldMk cId="3952596120" sldId="259"/>
            <ac:spMk id="133" creationId="{2B22D258-32DB-4A09-A867-02C497F2BF2E}"/>
          </ac:spMkLst>
        </pc:spChg>
        <pc:spChg chg="add del">
          <ac:chgData name="Vanessa Menta" userId="7e80053d2c0ca039" providerId="LiveId" clId="{4A88F019-F11F-471A-B424-C967F36EA220}" dt="2020-07-20T10:19:28.435" v="36" actId="26606"/>
          <ac:spMkLst>
            <pc:docMk/>
            <pc:sldMk cId="3952596120" sldId="259"/>
            <ac:spMk id="138" creationId="{31DBE429-8660-4D88-BC47-B159B7251BBE}"/>
          </ac:spMkLst>
        </pc:spChg>
        <pc:spChg chg="add del">
          <ac:chgData name="Vanessa Menta" userId="7e80053d2c0ca039" providerId="LiveId" clId="{4A88F019-F11F-471A-B424-C967F36EA220}" dt="2020-07-20T10:19:28.435" v="36" actId="26606"/>
          <ac:spMkLst>
            <pc:docMk/>
            <pc:sldMk cId="3952596120" sldId="259"/>
            <ac:spMk id="140" creationId="{BB7DF222-98CD-4513-8AEA-F83CF2A118FB}"/>
          </ac:spMkLst>
        </pc:spChg>
        <pc:spChg chg="add del">
          <ac:chgData name="Vanessa Menta" userId="7e80053d2c0ca039" providerId="LiveId" clId="{4A88F019-F11F-471A-B424-C967F36EA220}" dt="2020-07-20T10:19:28.435" v="36" actId="26606"/>
          <ac:spMkLst>
            <pc:docMk/>
            <pc:sldMk cId="3952596120" sldId="259"/>
            <ac:spMk id="142" creationId="{92C98781-DD9B-44BA-B873-BD5060A9C4EF}"/>
          </ac:spMkLst>
        </pc:spChg>
        <pc:spChg chg="add del">
          <ac:chgData name="Vanessa Menta" userId="7e80053d2c0ca039" providerId="LiveId" clId="{4A88F019-F11F-471A-B424-C967F36EA220}" dt="2020-07-20T10:19:56.984" v="39" actId="26606"/>
          <ac:spMkLst>
            <pc:docMk/>
            <pc:sldMk cId="3952596120" sldId="259"/>
            <ac:spMk id="144" creationId="{6C97661C-87C2-4FD2-AE84-0FA740CF5B27}"/>
          </ac:spMkLst>
        </pc:spChg>
        <pc:spChg chg="add">
          <ac:chgData name="Vanessa Menta" userId="7e80053d2c0ca039" providerId="LiveId" clId="{4A88F019-F11F-471A-B424-C967F36EA220}" dt="2020-07-20T10:19:56.984" v="39" actId="26606"/>
          <ac:spMkLst>
            <pc:docMk/>
            <pc:sldMk cId="3952596120" sldId="259"/>
            <ac:spMk id="149" creationId="{1BB01FB5-37B9-4EBD-AF40-DE68D3CA46A6}"/>
          </ac:spMkLst>
        </pc:spChg>
        <pc:spChg chg="add">
          <ac:chgData name="Vanessa Menta" userId="7e80053d2c0ca039" providerId="LiveId" clId="{4A88F019-F11F-471A-B424-C967F36EA220}" dt="2020-07-20T10:19:56.984" v="39" actId="26606"/>
          <ac:spMkLst>
            <pc:docMk/>
            <pc:sldMk cId="3952596120" sldId="259"/>
            <ac:spMk id="151" creationId="{06AF6A9A-0638-4916-AD29-9FC8FC07AE5F}"/>
          </ac:spMkLst>
        </pc:spChg>
        <pc:spChg chg="add">
          <ac:chgData name="Vanessa Menta" userId="7e80053d2c0ca039" providerId="LiveId" clId="{4A88F019-F11F-471A-B424-C967F36EA220}" dt="2020-07-20T10:19:56.984" v="39" actId="26606"/>
          <ac:spMkLst>
            <pc:docMk/>
            <pc:sldMk cId="3952596120" sldId="259"/>
            <ac:spMk id="153" creationId="{79057B2B-0D8C-47F2-836B-2E7DD462150A}"/>
          </ac:spMkLst>
        </pc:spChg>
        <pc:grpChg chg="add del">
          <ac:chgData name="Vanessa Menta" userId="7e80053d2c0ca039" providerId="LiveId" clId="{4A88F019-F11F-471A-B424-C967F36EA220}" dt="2020-07-20T10:19:07.097" v="34" actId="26606"/>
          <ac:grpSpMkLst>
            <pc:docMk/>
            <pc:sldMk cId="3952596120" sldId="259"/>
            <ac:grpSpMk id="103" creationId="{9A5AC064-ADE7-4B0C-8245-B2F1EB5B8B36}"/>
          </ac:grpSpMkLst>
        </pc:grpChg>
        <pc:grpChg chg="add del">
          <ac:chgData name="Vanessa Menta" userId="7e80053d2c0ca039" providerId="LiveId" clId="{4A88F019-F11F-471A-B424-C967F36EA220}" dt="2020-07-20T10:19:07.097" v="34" actId="26606"/>
          <ac:grpSpMkLst>
            <pc:docMk/>
            <pc:sldMk cId="3952596120" sldId="259"/>
            <ac:grpSpMk id="117" creationId="{A49E48F8-A2B8-4478-8AC8-5E209D09AB25}"/>
          </ac:grpSpMkLst>
        </pc:grpChg>
        <pc:graphicFrameChg chg="mod ord modGraphic">
          <ac:chgData name="Vanessa Menta" userId="7e80053d2c0ca039" providerId="LiveId" clId="{4A88F019-F11F-471A-B424-C967F36EA220}" dt="2020-07-23T15:29:17.558" v="4754" actId="20577"/>
          <ac:graphicFrameMkLst>
            <pc:docMk/>
            <pc:sldMk cId="3952596120" sldId="259"/>
            <ac:graphicFrameMk id="18" creationId="{91AE2A11-BF52-4F92-828C-CBFF3FD8CBC0}"/>
          </ac:graphicFrameMkLst>
        </pc:graphicFrameChg>
      </pc:sldChg>
      <pc:sldChg chg="modSp del">
        <pc:chgData name="Vanessa Menta" userId="7e80053d2c0ca039" providerId="LiveId" clId="{4A88F019-F11F-471A-B424-C967F36EA220}" dt="2020-07-23T09:58:16.395" v="1115" actId="2696"/>
        <pc:sldMkLst>
          <pc:docMk/>
          <pc:sldMk cId="381389342" sldId="260"/>
        </pc:sldMkLst>
        <pc:spChg chg="mod">
          <ac:chgData name="Vanessa Menta" userId="7e80053d2c0ca039" providerId="LiveId" clId="{4A88F019-F11F-471A-B424-C967F36EA220}" dt="2020-07-21T14:25:22.497" v="981" actId="20577"/>
          <ac:spMkLst>
            <pc:docMk/>
            <pc:sldMk cId="381389342" sldId="260"/>
            <ac:spMk id="3" creationId="{0DCCF3FE-164D-4FEB-B602-E2067B625819}"/>
          </ac:spMkLst>
        </pc:spChg>
      </pc:sldChg>
      <pc:sldChg chg="addSp delSp modSp add mod setBg setClrOvrMap">
        <pc:chgData name="Vanessa Menta" userId="7e80053d2c0ca039" providerId="LiveId" clId="{4A88F019-F11F-471A-B424-C967F36EA220}" dt="2020-07-23T10:16:03.083" v="1286" actId="20577"/>
        <pc:sldMkLst>
          <pc:docMk/>
          <pc:sldMk cId="3912068467" sldId="261"/>
        </pc:sldMkLst>
        <pc:spChg chg="mod">
          <ac:chgData name="Vanessa Menta" userId="7e80053d2c0ca039" providerId="LiveId" clId="{4A88F019-F11F-471A-B424-C967F36EA220}" dt="2020-07-21T14:02:33.281" v="482" actId="26606"/>
          <ac:spMkLst>
            <pc:docMk/>
            <pc:sldMk cId="3912068467" sldId="261"/>
            <ac:spMk id="2" creationId="{11051A7C-649D-4030-875A-A0E3D9401BFC}"/>
          </ac:spMkLst>
        </pc:spChg>
        <pc:spChg chg="mod">
          <ac:chgData name="Vanessa Menta" userId="7e80053d2c0ca039" providerId="LiveId" clId="{4A88F019-F11F-471A-B424-C967F36EA220}" dt="2020-07-23T10:16:03.083" v="1286" actId="20577"/>
          <ac:spMkLst>
            <pc:docMk/>
            <pc:sldMk cId="3912068467" sldId="261"/>
            <ac:spMk id="3" creationId="{3BEEDBC7-FD54-42E7-AFB2-B8AF224CB27F}"/>
          </ac:spMkLst>
        </pc:spChg>
        <pc:spChg chg="add del">
          <ac:chgData name="Vanessa Menta" userId="7e80053d2c0ca039" providerId="LiveId" clId="{4A88F019-F11F-471A-B424-C967F36EA220}" dt="2020-07-21T14:02:33.281" v="482" actId="26606"/>
          <ac:spMkLst>
            <pc:docMk/>
            <pc:sldMk cId="3912068467" sldId="261"/>
            <ac:spMk id="8" creationId="{5BE0789E-91A7-4246-978E-A17FE1BF952A}"/>
          </ac:spMkLst>
        </pc:spChg>
        <pc:spChg chg="add del">
          <ac:chgData name="Vanessa Menta" userId="7e80053d2c0ca039" providerId="LiveId" clId="{4A88F019-F11F-471A-B424-C967F36EA220}" dt="2020-07-21T14:02:33.281" v="482" actId="26606"/>
          <ac:spMkLst>
            <pc:docMk/>
            <pc:sldMk cId="3912068467" sldId="261"/>
            <ac:spMk id="24" creationId="{15EDA122-4530-45D2-A70A-B1A967AAE566}"/>
          </ac:spMkLst>
        </pc:spChg>
        <pc:spChg chg="add del">
          <ac:chgData name="Vanessa Menta" userId="7e80053d2c0ca039" providerId="LiveId" clId="{4A88F019-F11F-471A-B424-C967F36EA220}" dt="2020-07-21T14:02:33.281" v="482" actId="26606"/>
          <ac:spMkLst>
            <pc:docMk/>
            <pc:sldMk cId="3912068467" sldId="261"/>
            <ac:spMk id="26" creationId="{9782F52E-0F94-4BFC-9F89-B054DDEAB9EF}"/>
          </ac:spMkLst>
        </pc:spChg>
        <pc:spChg chg="add">
          <ac:chgData name="Vanessa Menta" userId="7e80053d2c0ca039" providerId="LiveId" clId="{4A88F019-F11F-471A-B424-C967F36EA220}" dt="2020-07-21T14:02:33.281" v="482" actId="26606"/>
          <ac:spMkLst>
            <pc:docMk/>
            <pc:sldMk cId="3912068467" sldId="261"/>
            <ac:spMk id="31" creationId="{66AFD431-09B7-42CA-BF39-9FE5DBE53797}"/>
          </ac:spMkLst>
        </pc:spChg>
        <pc:spChg chg="add">
          <ac:chgData name="Vanessa Menta" userId="7e80053d2c0ca039" providerId="LiveId" clId="{4A88F019-F11F-471A-B424-C967F36EA220}" dt="2020-07-21T14:02:33.281" v="482" actId="26606"/>
          <ac:spMkLst>
            <pc:docMk/>
            <pc:sldMk cId="3912068467" sldId="261"/>
            <ac:spMk id="47" creationId="{E7D63BAB-D0DB-4F66-92F9-4D2E0A2E5A47}"/>
          </ac:spMkLst>
        </pc:spChg>
        <pc:grpChg chg="add del">
          <ac:chgData name="Vanessa Menta" userId="7e80053d2c0ca039" providerId="LiveId" clId="{4A88F019-F11F-471A-B424-C967F36EA220}" dt="2020-07-21T14:02:33.281" v="482" actId="26606"/>
          <ac:grpSpMkLst>
            <pc:docMk/>
            <pc:sldMk cId="3912068467" sldId="261"/>
            <ac:grpSpMk id="10" creationId="{3C6C0BD2-8B3C-4042-B4EE-5DB7665A3736}"/>
          </ac:grpSpMkLst>
        </pc:grpChg>
        <pc:grpChg chg="add">
          <ac:chgData name="Vanessa Menta" userId="7e80053d2c0ca039" providerId="LiveId" clId="{4A88F019-F11F-471A-B424-C967F36EA220}" dt="2020-07-21T14:02:33.281" v="482" actId="26606"/>
          <ac:grpSpMkLst>
            <pc:docMk/>
            <pc:sldMk cId="3912068467" sldId="261"/>
            <ac:grpSpMk id="33" creationId="{9711C96E-3D2D-48C8-AAB9-C1CB02D1D51C}"/>
          </ac:grpSpMkLst>
        </pc:grpChg>
      </pc:sldChg>
      <pc:sldChg chg="addSp modSp add">
        <pc:chgData name="Vanessa Menta" userId="7e80053d2c0ca039" providerId="LiveId" clId="{4A88F019-F11F-471A-B424-C967F36EA220}" dt="2020-07-23T15:11:07.404" v="4115" actId="20577"/>
        <pc:sldMkLst>
          <pc:docMk/>
          <pc:sldMk cId="2309640857" sldId="262"/>
        </pc:sldMkLst>
        <pc:spChg chg="mod">
          <ac:chgData name="Vanessa Menta" userId="7e80053d2c0ca039" providerId="LiveId" clId="{4A88F019-F11F-471A-B424-C967F36EA220}" dt="2020-07-21T14:52:38.519" v="1013" actId="20577"/>
          <ac:spMkLst>
            <pc:docMk/>
            <pc:sldMk cId="2309640857" sldId="262"/>
            <ac:spMk id="2" creationId="{9D06FBC8-B488-44CA-83CC-832775E002CA}"/>
          </ac:spMkLst>
        </pc:spChg>
        <pc:spChg chg="mod">
          <ac:chgData name="Vanessa Menta" userId="7e80053d2c0ca039" providerId="LiveId" clId="{4A88F019-F11F-471A-B424-C967F36EA220}" dt="2020-07-23T15:11:07.404" v="4115" actId="20577"/>
          <ac:spMkLst>
            <pc:docMk/>
            <pc:sldMk cId="2309640857" sldId="262"/>
            <ac:spMk id="3" creationId="{8A7ED60F-FF09-4AD6-8CA0-C5658B3A4EE7}"/>
          </ac:spMkLst>
        </pc:spChg>
        <pc:picChg chg="add mod">
          <ac:chgData name="Vanessa Menta" userId="7e80053d2c0ca039" providerId="LiveId" clId="{4A88F019-F11F-471A-B424-C967F36EA220}" dt="2020-07-23T14:58:56.877" v="3335" actId="14100"/>
          <ac:picMkLst>
            <pc:docMk/>
            <pc:sldMk cId="2309640857" sldId="262"/>
            <ac:picMk id="4" creationId="{8064383C-F81B-4895-84B1-E11AD86605BD}"/>
          </ac:picMkLst>
        </pc:picChg>
      </pc:sldChg>
      <pc:sldChg chg="addSp delSp modSp add mod setBg">
        <pc:chgData name="Vanessa Menta" userId="7e80053d2c0ca039" providerId="LiveId" clId="{4A88F019-F11F-471A-B424-C967F36EA220}" dt="2020-07-24T09:59:59.287" v="5764"/>
        <pc:sldMkLst>
          <pc:docMk/>
          <pc:sldMk cId="2686907356" sldId="263"/>
        </pc:sldMkLst>
        <pc:spChg chg="mod">
          <ac:chgData name="Vanessa Menta" userId="7e80053d2c0ca039" providerId="LiveId" clId="{4A88F019-F11F-471A-B424-C967F36EA220}" dt="2020-07-23T15:40:00.909" v="5405" actId="20577"/>
          <ac:spMkLst>
            <pc:docMk/>
            <pc:sldMk cId="2686907356" sldId="263"/>
            <ac:spMk id="2" creationId="{4F4D3B67-64AC-4DFF-A2BE-4ADC5237DBCB}"/>
          </ac:spMkLst>
        </pc:spChg>
        <pc:spChg chg="del">
          <ac:chgData name="Vanessa Menta" userId="7e80053d2c0ca039" providerId="LiveId" clId="{4A88F019-F11F-471A-B424-C967F36EA220}" dt="2020-07-23T10:02:11.170" v="1139" actId="931"/>
          <ac:spMkLst>
            <pc:docMk/>
            <pc:sldMk cId="2686907356" sldId="263"/>
            <ac:spMk id="3" creationId="{EB316E65-F9F6-4FE6-840F-A0C1CD2B3425}"/>
          </ac:spMkLst>
        </pc:spChg>
        <pc:spChg chg="add mod">
          <ac:chgData name="Vanessa Menta" userId="7e80053d2c0ca039" providerId="LiveId" clId="{4A88F019-F11F-471A-B424-C967F36EA220}" dt="2020-07-24T09:56:30.927" v="5602" actId="20577"/>
          <ac:spMkLst>
            <pc:docMk/>
            <pc:sldMk cId="2686907356" sldId="263"/>
            <ac:spMk id="9" creationId="{3C3F87C9-A9EF-4B69-ACE7-491EEE25CB57}"/>
          </ac:spMkLst>
        </pc:spChg>
        <pc:spChg chg="add">
          <ac:chgData name="Vanessa Menta" userId="7e80053d2c0ca039" providerId="LiveId" clId="{4A88F019-F11F-471A-B424-C967F36EA220}" dt="2020-07-23T10:02:32.360" v="1147" actId="26606"/>
          <ac:spMkLst>
            <pc:docMk/>
            <pc:sldMk cId="2686907356" sldId="263"/>
            <ac:spMk id="12" creationId="{82FDEACC-D224-4F5B-A0BE-6581493C366D}"/>
          </ac:spMkLst>
        </pc:spChg>
        <pc:spChg chg="add">
          <ac:chgData name="Vanessa Menta" userId="7e80053d2c0ca039" providerId="LiveId" clId="{4A88F019-F11F-471A-B424-C967F36EA220}" dt="2020-07-23T10:02:32.360" v="1147" actId="26606"/>
          <ac:spMkLst>
            <pc:docMk/>
            <pc:sldMk cId="2686907356" sldId="263"/>
            <ac:spMk id="14" creationId="{567B8489-9450-4A50-94AF-90283270FF40}"/>
          </ac:spMkLst>
        </pc:spChg>
        <pc:spChg chg="add">
          <ac:chgData name="Vanessa Menta" userId="7e80053d2c0ca039" providerId="LiveId" clId="{4A88F019-F11F-471A-B424-C967F36EA220}" dt="2020-07-23T10:02:32.360" v="1147" actId="26606"/>
          <ac:spMkLst>
            <pc:docMk/>
            <pc:sldMk cId="2686907356" sldId="263"/>
            <ac:spMk id="16" creationId="{9D81556A-CBCA-4ADE-9ACA-F18F2F5E3126}"/>
          </ac:spMkLst>
        </pc:spChg>
        <pc:picChg chg="add del mod">
          <ac:chgData name="Vanessa Menta" userId="7e80053d2c0ca039" providerId="LiveId" clId="{4A88F019-F11F-471A-B424-C967F36EA220}" dt="2020-07-24T09:59:59.287" v="5764"/>
          <ac:picMkLst>
            <pc:docMk/>
            <pc:sldMk cId="2686907356" sldId="263"/>
            <ac:picMk id="5" creationId="{1672A2BF-3073-4E5B-AAA1-101035AC4D47}"/>
          </ac:picMkLst>
        </pc:picChg>
      </pc:sldChg>
      <pc:sldChg chg="addSp delSp modSp add mod setBg">
        <pc:chgData name="Vanessa Menta" userId="7e80053d2c0ca039" providerId="LiveId" clId="{4A88F019-F11F-471A-B424-C967F36EA220}" dt="2020-07-23T10:31:06.811" v="1920" actId="20577"/>
        <pc:sldMkLst>
          <pc:docMk/>
          <pc:sldMk cId="3619925534" sldId="264"/>
        </pc:sldMkLst>
        <pc:spChg chg="mod">
          <ac:chgData name="Vanessa Menta" userId="7e80053d2c0ca039" providerId="LiveId" clId="{4A88F019-F11F-471A-B424-C967F36EA220}" dt="2020-07-23T10:23:48.326" v="1430" actId="26606"/>
          <ac:spMkLst>
            <pc:docMk/>
            <pc:sldMk cId="3619925534" sldId="264"/>
            <ac:spMk id="2" creationId="{1710E9F4-D50D-41FB-ADB7-8A950A005C49}"/>
          </ac:spMkLst>
        </pc:spChg>
        <pc:spChg chg="del">
          <ac:chgData name="Vanessa Menta" userId="7e80053d2c0ca039" providerId="LiveId" clId="{4A88F019-F11F-471A-B424-C967F36EA220}" dt="2020-07-23T10:22:55.429" v="1421"/>
          <ac:spMkLst>
            <pc:docMk/>
            <pc:sldMk cId="3619925534" sldId="264"/>
            <ac:spMk id="3" creationId="{79667007-123A-44C9-9E39-53FBE65686AD}"/>
          </ac:spMkLst>
        </pc:spChg>
        <pc:spChg chg="add mod">
          <ac:chgData name="Vanessa Menta" userId="7e80053d2c0ca039" providerId="LiveId" clId="{4A88F019-F11F-471A-B424-C967F36EA220}" dt="2020-07-23T10:31:06.811" v="1920" actId="20577"/>
          <ac:spMkLst>
            <pc:docMk/>
            <pc:sldMk cId="3619925534" sldId="264"/>
            <ac:spMk id="9" creationId="{6E82E285-3C8B-4EF5-BE99-AE0855DCCAA0}"/>
          </ac:spMkLst>
        </pc:spChg>
        <pc:spChg chg="add del">
          <ac:chgData name="Vanessa Menta" userId="7e80053d2c0ca039" providerId="LiveId" clId="{4A88F019-F11F-471A-B424-C967F36EA220}" dt="2020-07-23T10:23:48.326" v="1430" actId="26606"/>
          <ac:spMkLst>
            <pc:docMk/>
            <pc:sldMk cId="3619925534" sldId="264"/>
            <ac:spMk id="12" creationId="{209EB620-CF21-448E-976A-6D2F64AA9D02}"/>
          </ac:spMkLst>
        </pc:spChg>
        <pc:spChg chg="add del">
          <ac:chgData name="Vanessa Menta" userId="7e80053d2c0ca039" providerId="LiveId" clId="{4A88F019-F11F-471A-B424-C967F36EA220}" dt="2020-07-23T10:23:48.326" v="1430" actId="26606"/>
          <ac:spMkLst>
            <pc:docMk/>
            <pc:sldMk cId="3619925534" sldId="264"/>
            <ac:spMk id="14" creationId="{1F0589BD-FF6F-4881-BA0E-68D320D9AD6C}"/>
          </ac:spMkLst>
        </pc:spChg>
        <pc:spChg chg="add del">
          <ac:chgData name="Vanessa Menta" userId="7e80053d2c0ca039" providerId="LiveId" clId="{4A88F019-F11F-471A-B424-C967F36EA220}" dt="2020-07-23T10:23:48.326" v="1430" actId="26606"/>
          <ac:spMkLst>
            <pc:docMk/>
            <pc:sldMk cId="3619925534" sldId="264"/>
            <ac:spMk id="16" creationId="{B0775164-8719-49DF-8D2B-82B134196E2C}"/>
          </ac:spMkLst>
        </pc:spChg>
        <pc:spChg chg="add del">
          <ac:chgData name="Vanessa Menta" userId="7e80053d2c0ca039" providerId="LiveId" clId="{4A88F019-F11F-471A-B424-C967F36EA220}" dt="2020-07-23T10:23:48.326" v="1430" actId="26606"/>
          <ac:spMkLst>
            <pc:docMk/>
            <pc:sldMk cId="3619925534" sldId="264"/>
            <ac:spMk id="18" creationId="{0BD6F593-3348-4BD8-9B7E-60636748BF11}"/>
          </ac:spMkLst>
        </pc:spChg>
        <pc:picChg chg="add mod ord">
          <ac:chgData name="Vanessa Menta" userId="7e80053d2c0ca039" providerId="LiveId" clId="{4A88F019-F11F-471A-B424-C967F36EA220}" dt="2020-07-23T10:23:48.326" v="1430" actId="26606"/>
          <ac:picMkLst>
            <pc:docMk/>
            <pc:sldMk cId="3619925534" sldId="264"/>
            <ac:picMk id="4" creationId="{DF6ECF8F-2EC5-499E-843C-F73E4F864D05}"/>
          </ac:picMkLst>
        </pc:picChg>
        <pc:picChg chg="add mod">
          <ac:chgData name="Vanessa Menta" userId="7e80053d2c0ca039" providerId="LiveId" clId="{4A88F019-F11F-471A-B424-C967F36EA220}" dt="2020-07-23T10:23:48.326" v="1430" actId="26606"/>
          <ac:picMkLst>
            <pc:docMk/>
            <pc:sldMk cId="3619925534" sldId="264"/>
            <ac:picMk id="5" creationId="{D2A5B2E9-DFB7-495D-8CA0-8BC132F482E7}"/>
          </ac:picMkLst>
        </pc:picChg>
      </pc:sldChg>
      <pc:sldChg chg="addSp delSp modSp add mod setBg modNotesTx">
        <pc:chgData name="Vanessa Menta" userId="7e80053d2c0ca039" providerId="LiveId" clId="{4A88F019-F11F-471A-B424-C967F36EA220}" dt="2020-07-23T15:21:13.841" v="4636" actId="14100"/>
        <pc:sldMkLst>
          <pc:docMk/>
          <pc:sldMk cId="3589925689" sldId="265"/>
        </pc:sldMkLst>
        <pc:spChg chg="mod">
          <ac:chgData name="Vanessa Menta" userId="7e80053d2c0ca039" providerId="LiveId" clId="{4A88F019-F11F-471A-B424-C967F36EA220}" dt="2020-07-23T15:18:24.081" v="4477" actId="26606"/>
          <ac:spMkLst>
            <pc:docMk/>
            <pc:sldMk cId="3589925689" sldId="265"/>
            <ac:spMk id="2" creationId="{7B418ED0-C388-409C-9594-287393ADA87A}"/>
          </ac:spMkLst>
        </pc:spChg>
        <pc:spChg chg="del">
          <ac:chgData name="Vanessa Menta" userId="7e80053d2c0ca039" providerId="LiveId" clId="{4A88F019-F11F-471A-B424-C967F36EA220}" dt="2020-07-23T09:59:31.039" v="1116" actId="931"/>
          <ac:spMkLst>
            <pc:docMk/>
            <pc:sldMk cId="3589925689" sldId="265"/>
            <ac:spMk id="3" creationId="{CAF018C4-2F2F-4517-850A-33E5B80134D4}"/>
          </ac:spMkLst>
        </pc:spChg>
        <pc:spChg chg="add del">
          <ac:chgData name="Vanessa Menta" userId="7e80053d2c0ca039" providerId="LiveId" clId="{4A88F019-F11F-471A-B424-C967F36EA220}" dt="2020-07-23T15:17:59.722" v="4462" actId="26606"/>
          <ac:spMkLst>
            <pc:docMk/>
            <pc:sldMk cId="3589925689" sldId="265"/>
            <ac:spMk id="9" creationId="{4558A0F4-79C8-42E3-B9B0-5B4D32657609}"/>
          </ac:spMkLst>
        </pc:spChg>
        <pc:spChg chg="add del">
          <ac:chgData name="Vanessa Menta" userId="7e80053d2c0ca039" providerId="LiveId" clId="{4A88F019-F11F-471A-B424-C967F36EA220}" dt="2020-07-23T15:18:08.282" v="4464" actId="26606"/>
          <ac:spMkLst>
            <pc:docMk/>
            <pc:sldMk cId="3589925689" sldId="265"/>
            <ac:spMk id="11" creationId="{96439312-ED92-4C0B-9655-AB8612A50909}"/>
          </ac:spMkLst>
        </pc:spChg>
        <pc:spChg chg="add del">
          <ac:chgData name="Vanessa Menta" userId="7e80053d2c0ca039" providerId="LiveId" clId="{4A88F019-F11F-471A-B424-C967F36EA220}" dt="2020-07-23T15:18:17.081" v="4472" actId="26606"/>
          <ac:spMkLst>
            <pc:docMk/>
            <pc:sldMk cId="3589925689" sldId="265"/>
            <ac:spMk id="12" creationId="{E9D11FD5-487C-4A6B-836F-3831DC830FB7}"/>
          </ac:spMkLst>
        </pc:spChg>
        <pc:spChg chg="add del">
          <ac:chgData name="Vanessa Menta" userId="7e80053d2c0ca039" providerId="LiveId" clId="{4A88F019-F11F-471A-B424-C967F36EA220}" dt="2020-07-23T15:18:09.232" v="4466" actId="26606"/>
          <ac:spMkLst>
            <pc:docMk/>
            <pc:sldMk cId="3589925689" sldId="265"/>
            <ac:spMk id="13" creationId="{4558A0F4-79C8-42E3-B9B0-5B4D32657609}"/>
          </ac:spMkLst>
        </pc:spChg>
        <pc:spChg chg="add del">
          <ac:chgData name="Vanessa Menta" userId="7e80053d2c0ca039" providerId="LiveId" clId="{4A88F019-F11F-471A-B424-C967F36EA220}" dt="2020-07-23T15:18:17.081" v="4472" actId="26606"/>
          <ac:spMkLst>
            <pc:docMk/>
            <pc:sldMk cId="3589925689" sldId="265"/>
            <ac:spMk id="14" creationId="{99765169-F70D-4841-BE65-62E10CBED84D}"/>
          </ac:spMkLst>
        </pc:spChg>
        <pc:spChg chg="add del">
          <ac:chgData name="Vanessa Menta" userId="7e80053d2c0ca039" providerId="LiveId" clId="{4A88F019-F11F-471A-B424-C967F36EA220}" dt="2020-07-23T15:18:14.210" v="4468" actId="26606"/>
          <ac:spMkLst>
            <pc:docMk/>
            <pc:sldMk cId="3589925689" sldId="265"/>
            <ac:spMk id="15" creationId="{96439312-ED92-4C0B-9655-AB8612A50909}"/>
          </ac:spMkLst>
        </pc:spChg>
        <pc:spChg chg="add del">
          <ac:chgData name="Vanessa Menta" userId="7e80053d2c0ca039" providerId="LiveId" clId="{4A88F019-F11F-471A-B424-C967F36EA220}" dt="2020-07-23T15:18:17.081" v="4472" actId="26606"/>
          <ac:spMkLst>
            <pc:docMk/>
            <pc:sldMk cId="3589925689" sldId="265"/>
            <ac:spMk id="16" creationId="{2A2CC818-8106-45C0-93D5-7051F99F2C81}"/>
          </ac:spMkLst>
        </pc:spChg>
        <pc:spChg chg="add del">
          <ac:chgData name="Vanessa Menta" userId="7e80053d2c0ca039" providerId="LiveId" clId="{4A88F019-F11F-471A-B424-C967F36EA220}" dt="2020-07-23T15:18:15.795" v="4470" actId="26606"/>
          <ac:spMkLst>
            <pc:docMk/>
            <pc:sldMk cId="3589925689" sldId="265"/>
            <ac:spMk id="17" creationId="{E805890F-FFDC-486C-87F1-E84A61A44FAB}"/>
          </ac:spMkLst>
        </pc:spChg>
        <pc:spChg chg="add del">
          <ac:chgData name="Vanessa Menta" userId="7e80053d2c0ca039" providerId="LiveId" clId="{4A88F019-F11F-471A-B424-C967F36EA220}" dt="2020-07-23T15:18:17.081" v="4472" actId="26606"/>
          <ac:spMkLst>
            <pc:docMk/>
            <pc:sldMk cId="3589925689" sldId="265"/>
            <ac:spMk id="19" creationId="{F1FC1139-C1B7-44B3-97D2-F3B21489AF73}"/>
          </ac:spMkLst>
        </pc:spChg>
        <pc:spChg chg="add del">
          <ac:chgData name="Vanessa Menta" userId="7e80053d2c0ca039" providerId="LiveId" clId="{4A88F019-F11F-471A-B424-C967F36EA220}" dt="2020-07-23T15:18:18.600" v="4474" actId="26606"/>
          <ac:spMkLst>
            <pc:docMk/>
            <pc:sldMk cId="3589925689" sldId="265"/>
            <ac:spMk id="21" creationId="{2B3EDD23-C496-4FA3-A124-2C8E9800FDD0}"/>
          </ac:spMkLst>
        </pc:spChg>
        <pc:spChg chg="add del">
          <ac:chgData name="Vanessa Menta" userId="7e80053d2c0ca039" providerId="LiveId" clId="{4A88F019-F11F-471A-B424-C967F36EA220}" dt="2020-07-23T15:18:24.067" v="4476" actId="26606"/>
          <ac:spMkLst>
            <pc:docMk/>
            <pc:sldMk cId="3589925689" sldId="265"/>
            <ac:spMk id="23" creationId="{4558A0F4-79C8-42E3-B9B0-5B4D32657609}"/>
          </ac:spMkLst>
        </pc:spChg>
        <pc:spChg chg="add mod">
          <ac:chgData name="Vanessa Menta" userId="7e80053d2c0ca039" providerId="LiveId" clId="{4A88F019-F11F-471A-B424-C967F36EA220}" dt="2020-07-23T15:21:13.841" v="4636" actId="14100"/>
          <ac:spMkLst>
            <pc:docMk/>
            <pc:sldMk cId="3589925689" sldId="265"/>
            <ac:spMk id="25" creationId="{E805890F-FFDC-486C-87F1-E84A61A44FAB}"/>
          </ac:spMkLst>
        </pc:spChg>
        <pc:picChg chg="add mod">
          <ac:chgData name="Vanessa Menta" userId="7e80053d2c0ca039" providerId="LiveId" clId="{4A88F019-F11F-471A-B424-C967F36EA220}" dt="2020-07-23T15:19:22.265" v="4493" actId="14100"/>
          <ac:picMkLst>
            <pc:docMk/>
            <pc:sldMk cId="3589925689" sldId="265"/>
            <ac:picMk id="5" creationId="{E8FB6B0D-73CD-4B75-A797-056700130B2F}"/>
          </ac:picMkLst>
        </pc:picChg>
      </pc:sldChg>
      <pc:sldChg chg="modSp add">
        <pc:chgData name="Vanessa Menta" userId="7e80053d2c0ca039" providerId="LiveId" clId="{4A88F019-F11F-471A-B424-C967F36EA220}" dt="2020-07-24T09:42:01.180" v="5530" actId="20577"/>
        <pc:sldMkLst>
          <pc:docMk/>
          <pc:sldMk cId="1223601" sldId="266"/>
        </pc:sldMkLst>
        <pc:spChg chg="mod">
          <ac:chgData name="Vanessa Menta" userId="7e80053d2c0ca039" providerId="LiveId" clId="{4A88F019-F11F-471A-B424-C967F36EA220}" dt="2020-07-23T09:57:46.454" v="1114" actId="20577"/>
          <ac:spMkLst>
            <pc:docMk/>
            <pc:sldMk cId="1223601" sldId="266"/>
            <ac:spMk id="2" creationId="{F064EEE3-385D-4826-B219-AA88B164C559}"/>
          </ac:spMkLst>
        </pc:spChg>
        <pc:spChg chg="mod">
          <ac:chgData name="Vanessa Menta" userId="7e80053d2c0ca039" providerId="LiveId" clId="{4A88F019-F11F-471A-B424-C967F36EA220}" dt="2020-07-24T09:42:01.180" v="5530" actId="20577"/>
          <ac:spMkLst>
            <pc:docMk/>
            <pc:sldMk cId="1223601" sldId="266"/>
            <ac:spMk id="3" creationId="{9A828F62-49D0-48A4-ADC9-E963EEF2860E}"/>
          </ac:spMkLst>
        </pc:spChg>
      </pc:sldChg>
      <pc:sldChg chg="addSp delSp modSp add mod setBg">
        <pc:chgData name="Vanessa Menta" userId="7e80053d2c0ca039" providerId="LiveId" clId="{4A88F019-F11F-471A-B424-C967F36EA220}" dt="2020-07-23T10:35:28.909" v="2259" actId="20577"/>
        <pc:sldMkLst>
          <pc:docMk/>
          <pc:sldMk cId="3639661830" sldId="267"/>
        </pc:sldMkLst>
        <pc:spChg chg="mod">
          <ac:chgData name="Vanessa Menta" userId="7e80053d2c0ca039" providerId="LiveId" clId="{4A88F019-F11F-471A-B424-C967F36EA220}" dt="2020-07-23T10:30:33.657" v="1910" actId="26606"/>
          <ac:spMkLst>
            <pc:docMk/>
            <pc:sldMk cId="3639661830" sldId="267"/>
            <ac:spMk id="2" creationId="{9334E360-EC38-4EF8-B943-2B47ACA6126A}"/>
          </ac:spMkLst>
        </pc:spChg>
        <pc:spChg chg="del">
          <ac:chgData name="Vanessa Menta" userId="7e80053d2c0ca039" providerId="LiveId" clId="{4A88F019-F11F-471A-B424-C967F36EA220}" dt="2020-07-23T10:29:17.226" v="1904"/>
          <ac:spMkLst>
            <pc:docMk/>
            <pc:sldMk cId="3639661830" sldId="267"/>
            <ac:spMk id="3" creationId="{5B3EFD72-5711-4C27-84F1-746BEADA88ED}"/>
          </ac:spMkLst>
        </pc:spChg>
        <pc:spChg chg="add del">
          <ac:chgData name="Vanessa Menta" userId="7e80053d2c0ca039" providerId="LiveId" clId="{4A88F019-F11F-471A-B424-C967F36EA220}" dt="2020-07-23T10:30:33.642" v="1909" actId="26606"/>
          <ac:spMkLst>
            <pc:docMk/>
            <pc:sldMk cId="3639661830" sldId="267"/>
            <ac:spMk id="9" creationId="{B1379325-83F3-419D-B3E6-B60B8FE1990E}"/>
          </ac:spMkLst>
        </pc:spChg>
        <pc:spChg chg="add mod">
          <ac:chgData name="Vanessa Menta" userId="7e80053d2c0ca039" providerId="LiveId" clId="{4A88F019-F11F-471A-B424-C967F36EA220}" dt="2020-07-23T10:35:28.909" v="2259" actId="20577"/>
          <ac:spMkLst>
            <pc:docMk/>
            <pc:sldMk cId="3639661830" sldId="267"/>
            <ac:spMk id="11" creationId="{072AE03A-3BD6-4BA2-B556-1BE43714A35C}"/>
          </ac:spMkLst>
        </pc:spChg>
        <pc:spChg chg="add del">
          <ac:chgData name="Vanessa Menta" userId="7e80053d2c0ca039" providerId="LiveId" clId="{4A88F019-F11F-471A-B424-C967F36EA220}" dt="2020-07-23T10:30:38.613" v="1912" actId="26606"/>
          <ac:spMkLst>
            <pc:docMk/>
            <pc:sldMk cId="3639661830" sldId="267"/>
            <ac:spMk id="12" creationId="{169098FD-94AB-41B0-9210-C4BA5BAD36BA}"/>
          </ac:spMkLst>
        </pc:spChg>
        <pc:picChg chg="add mod">
          <ac:chgData name="Vanessa Menta" userId="7e80053d2c0ca039" providerId="LiveId" clId="{4A88F019-F11F-471A-B424-C967F36EA220}" dt="2020-07-23T10:35:04.093" v="2251" actId="1076"/>
          <ac:picMkLst>
            <pc:docMk/>
            <pc:sldMk cId="3639661830" sldId="267"/>
            <ac:picMk id="4" creationId="{3E0C3522-F42C-4FF8-8D92-03129712C85C}"/>
          </ac:picMkLst>
        </pc:picChg>
        <pc:picChg chg="add mod">
          <ac:chgData name="Vanessa Menta" userId="7e80053d2c0ca039" providerId="LiveId" clId="{4A88F019-F11F-471A-B424-C967F36EA220}" dt="2020-07-23T10:35:01.189" v="2250" actId="14100"/>
          <ac:picMkLst>
            <pc:docMk/>
            <pc:sldMk cId="3639661830" sldId="267"/>
            <ac:picMk id="5" creationId="{1BEC82C8-538B-4E95-9DAF-D7E2AC9BBFC5}"/>
          </ac:picMkLst>
        </pc:picChg>
      </pc:sldChg>
      <pc:sldChg chg="addSp delSp modSp add mod setBg">
        <pc:chgData name="Vanessa Menta" userId="7e80053d2c0ca039" providerId="LiveId" clId="{4A88F019-F11F-471A-B424-C967F36EA220}" dt="2020-07-23T10:39:45.791" v="2642" actId="20577"/>
        <pc:sldMkLst>
          <pc:docMk/>
          <pc:sldMk cId="3594133015" sldId="268"/>
        </pc:sldMkLst>
        <pc:spChg chg="mod">
          <ac:chgData name="Vanessa Menta" userId="7e80053d2c0ca039" providerId="LiveId" clId="{4A88F019-F11F-471A-B424-C967F36EA220}" dt="2020-07-23T10:37:32.364" v="2299" actId="26606"/>
          <ac:spMkLst>
            <pc:docMk/>
            <pc:sldMk cId="3594133015" sldId="268"/>
            <ac:spMk id="2" creationId="{B8AFAA43-A4C4-476D-B46A-72A2EBA0B2CC}"/>
          </ac:spMkLst>
        </pc:spChg>
        <pc:spChg chg="del">
          <ac:chgData name="Vanessa Menta" userId="7e80053d2c0ca039" providerId="LiveId" clId="{4A88F019-F11F-471A-B424-C967F36EA220}" dt="2020-07-23T10:36:03.512" v="2270"/>
          <ac:spMkLst>
            <pc:docMk/>
            <pc:sldMk cId="3594133015" sldId="268"/>
            <ac:spMk id="3" creationId="{C4A5F89D-FC43-48C1-90B7-A700981FBEA6}"/>
          </ac:spMkLst>
        </pc:spChg>
        <pc:spChg chg="add del">
          <ac:chgData name="Vanessa Menta" userId="7e80053d2c0ca039" providerId="LiveId" clId="{4A88F019-F11F-471A-B424-C967F36EA220}" dt="2020-07-23T10:37:29.681" v="2294" actId="26606"/>
          <ac:spMkLst>
            <pc:docMk/>
            <pc:sldMk cId="3594133015" sldId="268"/>
            <ac:spMk id="9" creationId="{5EB756A3-1265-42E9-A539-23A045DE6F95}"/>
          </ac:spMkLst>
        </pc:spChg>
        <pc:spChg chg="add del">
          <ac:chgData name="Vanessa Menta" userId="7e80053d2c0ca039" providerId="LiveId" clId="{4A88F019-F11F-471A-B424-C967F36EA220}" dt="2020-07-23T10:37:31.429" v="2296" actId="26606"/>
          <ac:spMkLst>
            <pc:docMk/>
            <pc:sldMk cId="3594133015" sldId="268"/>
            <ac:spMk id="11" creationId="{D83DDCFB-9D21-45BF-A1C8-5E0F224B9DD9}"/>
          </ac:spMkLst>
        </pc:spChg>
        <pc:spChg chg="add del">
          <ac:chgData name="Vanessa Menta" userId="7e80053d2c0ca039" providerId="LiveId" clId="{4A88F019-F11F-471A-B424-C967F36EA220}" dt="2020-07-23T10:37:31.429" v="2296" actId="26606"/>
          <ac:spMkLst>
            <pc:docMk/>
            <pc:sldMk cId="3594133015" sldId="268"/>
            <ac:spMk id="12" creationId="{169098FD-94AB-41B0-9210-C4BA5BAD36BA}"/>
          </ac:spMkLst>
        </pc:spChg>
        <pc:spChg chg="add del">
          <ac:chgData name="Vanessa Menta" userId="7e80053d2c0ca039" providerId="LiveId" clId="{4A88F019-F11F-471A-B424-C967F36EA220}" dt="2020-07-23T10:37:32.352" v="2298" actId="26606"/>
          <ac:spMkLst>
            <pc:docMk/>
            <pc:sldMk cId="3594133015" sldId="268"/>
            <ac:spMk id="14" creationId="{4C62B778-DDF8-42FB-8F13-9BFB0D4FFAC3}"/>
          </ac:spMkLst>
        </pc:spChg>
        <pc:spChg chg="add del">
          <ac:chgData name="Vanessa Menta" userId="7e80053d2c0ca039" providerId="LiveId" clId="{4A88F019-F11F-471A-B424-C967F36EA220}" dt="2020-07-23T10:37:32.352" v="2298" actId="26606"/>
          <ac:spMkLst>
            <pc:docMk/>
            <pc:sldMk cId="3594133015" sldId="268"/>
            <ac:spMk id="15" creationId="{CDF4BB43-C1F0-4347-9E3C-701B3AD3D4D9}"/>
          </ac:spMkLst>
        </pc:spChg>
        <pc:spChg chg="add del">
          <ac:chgData name="Vanessa Menta" userId="7e80053d2c0ca039" providerId="LiveId" clId="{4A88F019-F11F-471A-B424-C967F36EA220}" dt="2020-07-23T10:37:32.352" v="2298" actId="26606"/>
          <ac:spMkLst>
            <pc:docMk/>
            <pc:sldMk cId="3594133015" sldId="268"/>
            <ac:spMk id="16" creationId="{8E9272BA-9542-4423-AC14-949EE8674747}"/>
          </ac:spMkLst>
        </pc:spChg>
        <pc:spChg chg="add del">
          <ac:chgData name="Vanessa Menta" userId="7e80053d2c0ca039" providerId="LiveId" clId="{4A88F019-F11F-471A-B424-C967F36EA220}" dt="2020-07-23T10:37:32.352" v="2298" actId="26606"/>
          <ac:spMkLst>
            <pc:docMk/>
            <pc:sldMk cId="3594133015" sldId="268"/>
            <ac:spMk id="17" creationId="{E7196F8A-937E-4257-8479-7C3C8C99E9C9}"/>
          </ac:spMkLst>
        </pc:spChg>
        <pc:spChg chg="add mod">
          <ac:chgData name="Vanessa Menta" userId="7e80053d2c0ca039" providerId="LiveId" clId="{4A88F019-F11F-471A-B424-C967F36EA220}" dt="2020-07-23T10:39:45.791" v="2642" actId="20577"/>
          <ac:spMkLst>
            <pc:docMk/>
            <pc:sldMk cId="3594133015" sldId="268"/>
            <ac:spMk id="19" creationId="{5EB756A3-1265-42E9-A539-23A045DE6F95}"/>
          </ac:spMkLst>
        </pc:spChg>
        <pc:picChg chg="add mod">
          <ac:chgData name="Vanessa Menta" userId="7e80053d2c0ca039" providerId="LiveId" clId="{4A88F019-F11F-471A-B424-C967F36EA220}" dt="2020-07-23T10:37:55.670" v="2306" actId="14100"/>
          <ac:picMkLst>
            <pc:docMk/>
            <pc:sldMk cId="3594133015" sldId="268"/>
            <ac:picMk id="4" creationId="{EF489330-4EB2-4C90-B11E-1ECAAFD12D88}"/>
          </ac:picMkLst>
        </pc:picChg>
        <pc:picChg chg="add mod">
          <ac:chgData name="Vanessa Menta" userId="7e80053d2c0ca039" providerId="LiveId" clId="{4A88F019-F11F-471A-B424-C967F36EA220}" dt="2020-07-23T10:37:52.658" v="2305" actId="14100"/>
          <ac:picMkLst>
            <pc:docMk/>
            <pc:sldMk cId="3594133015" sldId="268"/>
            <ac:picMk id="5" creationId="{E0B05995-EAE0-437B-928E-96A17DF8EBC3}"/>
          </ac:picMkLst>
        </pc:picChg>
      </pc:sldChg>
      <pc:sldChg chg="addSp delSp modSp add mod setBg">
        <pc:chgData name="Vanessa Menta" userId="7e80053d2c0ca039" providerId="LiveId" clId="{4A88F019-F11F-471A-B424-C967F36EA220}" dt="2020-07-23T10:42:46.343" v="3064" actId="20577"/>
        <pc:sldMkLst>
          <pc:docMk/>
          <pc:sldMk cId="1832607217" sldId="269"/>
        </pc:sldMkLst>
        <pc:spChg chg="mod">
          <ac:chgData name="Vanessa Menta" userId="7e80053d2c0ca039" providerId="LiveId" clId="{4A88F019-F11F-471A-B424-C967F36EA220}" dt="2020-07-23T10:39:52.115" v="2643" actId="26606"/>
          <ac:spMkLst>
            <pc:docMk/>
            <pc:sldMk cId="1832607217" sldId="269"/>
            <ac:spMk id="2" creationId="{8831B6EB-6AC3-45B0-B9DD-01FFF26BF8ED}"/>
          </ac:spMkLst>
        </pc:spChg>
        <pc:spChg chg="del">
          <ac:chgData name="Vanessa Menta" userId="7e80053d2c0ca039" providerId="LiveId" clId="{4A88F019-F11F-471A-B424-C967F36EA220}" dt="2020-07-23T10:36:38.708" v="2291"/>
          <ac:spMkLst>
            <pc:docMk/>
            <pc:sldMk cId="1832607217" sldId="269"/>
            <ac:spMk id="3" creationId="{DA75F1D1-B81A-4345-B6CB-486D63665185}"/>
          </ac:spMkLst>
        </pc:spChg>
        <pc:spChg chg="add mod">
          <ac:chgData name="Vanessa Menta" userId="7e80053d2c0ca039" providerId="LiveId" clId="{4A88F019-F11F-471A-B424-C967F36EA220}" dt="2020-07-23T10:42:46.343" v="3064" actId="20577"/>
          <ac:spMkLst>
            <pc:docMk/>
            <pc:sldMk cId="1832607217" sldId="269"/>
            <ac:spMk id="9" creationId="{3F763C49-2D00-4CF7-96E7-70FEC1EC9F2D}"/>
          </ac:spMkLst>
        </pc:spChg>
        <pc:picChg chg="add mod ord">
          <ac:chgData name="Vanessa Menta" userId="7e80053d2c0ca039" providerId="LiveId" clId="{4A88F019-F11F-471A-B424-C967F36EA220}" dt="2020-07-23T10:40:01.749" v="2646" actId="14100"/>
          <ac:picMkLst>
            <pc:docMk/>
            <pc:sldMk cId="1832607217" sldId="269"/>
            <ac:picMk id="4" creationId="{8F2E276E-733D-4D63-8718-D17A605BAAF6}"/>
          </ac:picMkLst>
        </pc:picChg>
        <pc:picChg chg="add mod">
          <ac:chgData name="Vanessa Menta" userId="7e80053d2c0ca039" providerId="LiveId" clId="{4A88F019-F11F-471A-B424-C967F36EA220}" dt="2020-07-23T10:40:05.789" v="2647" actId="14100"/>
          <ac:picMkLst>
            <pc:docMk/>
            <pc:sldMk cId="1832607217" sldId="269"/>
            <ac:picMk id="5" creationId="{5ACE1C8E-F4EC-4CE3-84FB-C7059088097E}"/>
          </ac:picMkLst>
        </pc:picChg>
      </pc:sldChg>
      <pc:sldChg chg="addSp delSp modSp add mod setBg">
        <pc:chgData name="Vanessa Menta" userId="7e80053d2c0ca039" providerId="LiveId" clId="{4A88F019-F11F-471A-B424-C967F36EA220}" dt="2020-07-23T15:17:33.894" v="4460" actId="14100"/>
        <pc:sldMkLst>
          <pc:docMk/>
          <pc:sldMk cId="3722690466" sldId="270"/>
        </pc:sldMkLst>
        <pc:spChg chg="mod">
          <ac:chgData name="Vanessa Menta" userId="7e80053d2c0ca039" providerId="LiveId" clId="{4A88F019-F11F-471A-B424-C967F36EA220}" dt="2020-07-23T15:15:47.723" v="4349" actId="20577"/>
          <ac:spMkLst>
            <pc:docMk/>
            <pc:sldMk cId="3722690466" sldId="270"/>
            <ac:spMk id="2" creationId="{1D3608E5-9212-4435-9B7A-95226ACE2097}"/>
          </ac:spMkLst>
        </pc:spChg>
        <pc:spChg chg="del">
          <ac:chgData name="Vanessa Menta" userId="7e80053d2c0ca039" providerId="LiveId" clId="{4A88F019-F11F-471A-B424-C967F36EA220}" dt="2020-07-23T15:12:57.425" v="4143"/>
          <ac:spMkLst>
            <pc:docMk/>
            <pc:sldMk cId="3722690466" sldId="270"/>
            <ac:spMk id="3" creationId="{D8CE395E-4611-4C4E-B488-EB8442A59213}"/>
          </ac:spMkLst>
        </pc:spChg>
        <pc:spChg chg="add del">
          <ac:chgData name="Vanessa Menta" userId="7e80053d2c0ca039" providerId="LiveId" clId="{4A88F019-F11F-471A-B424-C967F36EA220}" dt="2020-07-23T15:13:13.960" v="4148" actId="26606"/>
          <ac:spMkLst>
            <pc:docMk/>
            <pc:sldMk cId="3722690466" sldId="270"/>
            <ac:spMk id="8" creationId="{978C8521-523E-4555-9144-3712797929F2}"/>
          </ac:spMkLst>
        </pc:spChg>
        <pc:spChg chg="add del">
          <ac:chgData name="Vanessa Menta" userId="7e80053d2c0ca039" providerId="LiveId" clId="{4A88F019-F11F-471A-B424-C967F36EA220}" dt="2020-07-23T15:13:17.791" v="4150" actId="26606"/>
          <ac:spMkLst>
            <pc:docMk/>
            <pc:sldMk cId="3722690466" sldId="270"/>
            <ac:spMk id="10" creationId="{5CDCEE02-3599-47ED-BA17-EAC7CBF72E84}"/>
          </ac:spMkLst>
        </pc:spChg>
        <pc:spChg chg="add del">
          <ac:chgData name="Vanessa Menta" userId="7e80053d2c0ca039" providerId="LiveId" clId="{4A88F019-F11F-471A-B424-C967F36EA220}" dt="2020-07-23T15:13:17.791" v="4150" actId="26606"/>
          <ac:spMkLst>
            <pc:docMk/>
            <pc:sldMk cId="3722690466" sldId="270"/>
            <ac:spMk id="11" creationId="{93262980-E907-4930-9E6E-3DC2025CE757}"/>
          </ac:spMkLst>
        </pc:spChg>
        <pc:spChg chg="add del">
          <ac:chgData name="Vanessa Menta" userId="7e80053d2c0ca039" providerId="LiveId" clId="{4A88F019-F11F-471A-B424-C967F36EA220}" dt="2020-07-23T15:13:17.791" v="4150" actId="26606"/>
          <ac:spMkLst>
            <pc:docMk/>
            <pc:sldMk cId="3722690466" sldId="270"/>
            <ac:spMk id="13" creationId="{AFD53EBD-B361-45AD-8ABF-9270B20B4AFE}"/>
          </ac:spMkLst>
        </pc:spChg>
        <pc:spChg chg="add del">
          <ac:chgData name="Vanessa Menta" userId="7e80053d2c0ca039" providerId="LiveId" clId="{4A88F019-F11F-471A-B424-C967F36EA220}" dt="2020-07-23T15:13:17.791" v="4150" actId="26606"/>
          <ac:spMkLst>
            <pc:docMk/>
            <pc:sldMk cId="3722690466" sldId="270"/>
            <ac:spMk id="15" creationId="{DA1A4CE7-6399-4B37-ACE2-CFC4B4077B51}"/>
          </ac:spMkLst>
        </pc:spChg>
        <pc:spChg chg="add mod">
          <ac:chgData name="Vanessa Menta" userId="7e80053d2c0ca039" providerId="LiveId" clId="{4A88F019-F11F-471A-B424-C967F36EA220}" dt="2020-07-23T15:17:33.894" v="4460" actId="14100"/>
          <ac:spMkLst>
            <pc:docMk/>
            <pc:sldMk cId="3722690466" sldId="270"/>
            <ac:spMk id="17" creationId="{C7C81FCB-E7C6-4891-BDF0-8F20353972CE}"/>
          </ac:spMkLst>
        </pc:spChg>
        <pc:picChg chg="add mod">
          <ac:chgData name="Vanessa Menta" userId="7e80053d2c0ca039" providerId="LiveId" clId="{4A88F019-F11F-471A-B424-C967F36EA220}" dt="2020-07-23T15:17:20.805" v="4457" actId="14100"/>
          <ac:picMkLst>
            <pc:docMk/>
            <pc:sldMk cId="3722690466" sldId="270"/>
            <ac:picMk id="4" creationId="{9760D69D-1080-4730-996C-2A1AB81C5AA2}"/>
          </ac:picMkLst>
        </pc:picChg>
      </pc:sldChg>
      <pc:sldChg chg="modSp add">
        <pc:chgData name="Vanessa Menta" userId="7e80053d2c0ca039" providerId="LiveId" clId="{4A88F019-F11F-471A-B424-C967F36EA220}" dt="2020-07-23T15:24:55.124" v="4659" actId="20577"/>
        <pc:sldMkLst>
          <pc:docMk/>
          <pc:sldMk cId="2175080574" sldId="271"/>
        </pc:sldMkLst>
        <pc:spChg chg="mod">
          <ac:chgData name="Vanessa Menta" userId="7e80053d2c0ca039" providerId="LiveId" clId="{4A88F019-F11F-471A-B424-C967F36EA220}" dt="2020-07-23T15:24:55.124" v="4659" actId="20577"/>
          <ac:spMkLst>
            <pc:docMk/>
            <pc:sldMk cId="2175080574" sldId="271"/>
            <ac:spMk id="2" creationId="{C60EE81C-7BC2-4D79-A8A7-EDFA793CF741}"/>
          </ac:spMkLst>
        </pc:spChg>
        <pc:spChg chg="mod">
          <ac:chgData name="Vanessa Menta" userId="7e80053d2c0ca039" providerId="LiveId" clId="{4A88F019-F11F-471A-B424-C967F36EA220}" dt="2020-07-23T15:24:37.861" v="4638"/>
          <ac:spMkLst>
            <pc:docMk/>
            <pc:sldMk cId="2175080574" sldId="271"/>
            <ac:spMk id="3" creationId="{A1BDA763-2AAD-4496-9257-AC7B33B3CAE2}"/>
          </ac:spMkLst>
        </pc:spChg>
      </pc:sldChg>
      <pc:sldChg chg="modSp add">
        <pc:chgData name="Vanessa Menta" userId="7e80053d2c0ca039" providerId="LiveId" clId="{4A88F019-F11F-471A-B424-C967F36EA220}" dt="2020-07-23T15:27:06.504" v="4678" actId="20577"/>
        <pc:sldMkLst>
          <pc:docMk/>
          <pc:sldMk cId="1315446742" sldId="272"/>
        </pc:sldMkLst>
        <pc:spChg chg="mod">
          <ac:chgData name="Vanessa Menta" userId="7e80053d2c0ca039" providerId="LiveId" clId="{4A88F019-F11F-471A-B424-C967F36EA220}" dt="2020-07-23T15:27:06.504" v="4678" actId="20577"/>
          <ac:spMkLst>
            <pc:docMk/>
            <pc:sldMk cId="1315446742" sldId="272"/>
            <ac:spMk id="2" creationId="{05C3254D-30A0-4AFC-9FE0-6AA8AB951C3C}"/>
          </ac:spMkLst>
        </pc:spChg>
        <pc:spChg chg="mod">
          <ac:chgData name="Vanessa Menta" userId="7e80053d2c0ca039" providerId="LiveId" clId="{4A88F019-F11F-471A-B424-C967F36EA220}" dt="2020-07-23T15:26:59.889" v="4662"/>
          <ac:spMkLst>
            <pc:docMk/>
            <pc:sldMk cId="1315446742" sldId="272"/>
            <ac:spMk id="3" creationId="{CCF5D487-0730-44A6-9E90-2FB7CB18CBDF}"/>
          </ac:spMkLst>
        </pc:spChg>
      </pc:sldChg>
      <pc:sldChg chg="addSp delSp modSp add mod setBg">
        <pc:chgData name="Vanessa Menta" userId="7e80053d2c0ca039" providerId="LiveId" clId="{4A88F019-F11F-471A-B424-C967F36EA220}" dt="2020-07-24T09:59:44.620" v="5763" actId="14100"/>
        <pc:sldMkLst>
          <pc:docMk/>
          <pc:sldMk cId="2319380357" sldId="273"/>
        </pc:sldMkLst>
        <pc:spChg chg="mod">
          <ac:chgData name="Vanessa Menta" userId="7e80053d2c0ca039" providerId="LiveId" clId="{4A88F019-F11F-471A-B424-C967F36EA220}" dt="2020-07-24T09:59:44.620" v="5763" actId="14100"/>
          <ac:spMkLst>
            <pc:docMk/>
            <pc:sldMk cId="2319380357" sldId="273"/>
            <ac:spMk id="2" creationId="{65C4F707-C272-4A18-9956-747258F94972}"/>
          </ac:spMkLst>
        </pc:spChg>
        <pc:spChg chg="del">
          <ac:chgData name="Vanessa Menta" userId="7e80053d2c0ca039" providerId="LiveId" clId="{4A88F019-F11F-471A-B424-C967F36EA220}" dt="2020-07-24T09:56:47.948" v="5604"/>
          <ac:spMkLst>
            <pc:docMk/>
            <pc:sldMk cId="2319380357" sldId="273"/>
            <ac:spMk id="3" creationId="{853A304A-0393-4898-9AA9-82EB7FEE4717}"/>
          </ac:spMkLst>
        </pc:spChg>
        <pc:spChg chg="add mod">
          <ac:chgData name="Vanessa Menta" userId="7e80053d2c0ca039" providerId="LiveId" clId="{4A88F019-F11F-471A-B424-C967F36EA220}" dt="2020-07-24T09:58:47.913" v="5751" actId="5793"/>
          <ac:spMkLst>
            <pc:docMk/>
            <pc:sldMk cId="2319380357" sldId="273"/>
            <ac:spMk id="8" creationId="{D46AE5B1-D502-4A8C-B1BE-E1290F2BAEE1}"/>
          </ac:spMkLst>
        </pc:spChg>
        <pc:picChg chg="add mod">
          <ac:chgData name="Vanessa Menta" userId="7e80053d2c0ca039" providerId="LiveId" clId="{4A88F019-F11F-471A-B424-C967F36EA220}" dt="2020-07-24T09:58:12.092" v="5696" actId="14100"/>
          <ac:picMkLst>
            <pc:docMk/>
            <pc:sldMk cId="2319380357" sldId="273"/>
            <ac:picMk id="4" creationId="{D7188993-4B11-4597-82AE-47B35FFFF07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0DB20-8C78-4D11-B918-C445CB75A4E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BB752E-A1A4-4A3C-9923-392E091593FC}">
      <dgm:prSet/>
      <dgm:spPr/>
      <dgm:t>
        <a:bodyPr/>
        <a:lstStyle/>
        <a:p>
          <a:r>
            <a:rPr lang="it-IT" dirty="0"/>
            <a:t>Analizzare e valutare le multe a NYC tra Agosto 2013 e Giugno 2017</a:t>
          </a:r>
          <a:endParaRPr lang="en-US" dirty="0"/>
        </a:p>
      </dgm:t>
    </dgm:pt>
    <dgm:pt modelId="{A5612603-407C-4533-B5B1-50A43CB22060}" type="parTrans" cxnId="{E4525A32-E79F-4E6E-AF9D-58FEC3677236}">
      <dgm:prSet/>
      <dgm:spPr/>
      <dgm:t>
        <a:bodyPr/>
        <a:lstStyle/>
        <a:p>
          <a:endParaRPr lang="en-US"/>
        </a:p>
      </dgm:t>
    </dgm:pt>
    <dgm:pt modelId="{B29B6465-EDF0-48BD-855D-83ED951D825E}" type="sibTrans" cxnId="{E4525A32-E79F-4E6E-AF9D-58FEC3677236}">
      <dgm:prSet/>
      <dgm:spPr/>
      <dgm:t>
        <a:bodyPr/>
        <a:lstStyle/>
        <a:p>
          <a:endParaRPr lang="en-US"/>
        </a:p>
      </dgm:t>
    </dgm:pt>
    <dgm:pt modelId="{A9BB44F5-64D2-406A-AF23-F0154DB9181E}">
      <dgm:prSet/>
      <dgm:spPr/>
      <dgm:t>
        <a:bodyPr/>
        <a:lstStyle/>
        <a:p>
          <a:r>
            <a:rPr lang="it-IT"/>
            <a:t>Memorizzare i risultati ottenuti sul DB</a:t>
          </a:r>
          <a:endParaRPr lang="en-US"/>
        </a:p>
      </dgm:t>
    </dgm:pt>
    <dgm:pt modelId="{56169F75-08F6-4FC6-B5FF-696C212BA1C2}" type="parTrans" cxnId="{DE965A56-C987-4219-934B-E926A076C117}">
      <dgm:prSet/>
      <dgm:spPr/>
      <dgm:t>
        <a:bodyPr/>
        <a:lstStyle/>
        <a:p>
          <a:endParaRPr lang="en-US"/>
        </a:p>
      </dgm:t>
    </dgm:pt>
    <dgm:pt modelId="{04CA6B9F-04C9-4D52-A086-F7CBAA375316}" type="sibTrans" cxnId="{DE965A56-C987-4219-934B-E926A076C117}">
      <dgm:prSet/>
      <dgm:spPr/>
      <dgm:t>
        <a:bodyPr/>
        <a:lstStyle/>
        <a:p>
          <a:endParaRPr lang="en-US"/>
        </a:p>
      </dgm:t>
    </dgm:pt>
    <dgm:pt modelId="{985477B1-F260-46FD-91DC-9A343FED1590}">
      <dgm:prSet/>
      <dgm:spPr/>
      <dgm:t>
        <a:bodyPr/>
        <a:lstStyle/>
        <a:p>
          <a:r>
            <a:rPr lang="it-IT" dirty="0"/>
            <a:t>Effettuare delle analisi offline con Spark e delle tecniche di Machine Learning</a:t>
          </a:r>
          <a:endParaRPr lang="en-US" dirty="0"/>
        </a:p>
      </dgm:t>
    </dgm:pt>
    <dgm:pt modelId="{C326829A-D7B6-442D-B7A1-F782BE81EA54}" type="parTrans" cxnId="{7A432BF0-1975-4C49-BF98-5571F8DE4D69}">
      <dgm:prSet/>
      <dgm:spPr/>
      <dgm:t>
        <a:bodyPr/>
        <a:lstStyle/>
        <a:p>
          <a:endParaRPr lang="en-US"/>
        </a:p>
      </dgm:t>
    </dgm:pt>
    <dgm:pt modelId="{D51BBEA0-3884-4203-BCEE-179916879B99}" type="sibTrans" cxnId="{7A432BF0-1975-4C49-BF98-5571F8DE4D69}">
      <dgm:prSet/>
      <dgm:spPr/>
      <dgm:t>
        <a:bodyPr/>
        <a:lstStyle/>
        <a:p>
          <a:endParaRPr lang="en-US"/>
        </a:p>
      </dgm:t>
    </dgm:pt>
    <dgm:pt modelId="{A8A7208B-7DD0-4FD9-96A3-0CCF73CEF647}" type="pres">
      <dgm:prSet presAssocID="{7250DB20-8C78-4D11-B918-C445CB75A4EA}" presName="root" presStyleCnt="0">
        <dgm:presLayoutVars>
          <dgm:dir/>
          <dgm:resizeHandles val="exact"/>
        </dgm:presLayoutVars>
      </dgm:prSet>
      <dgm:spPr/>
    </dgm:pt>
    <dgm:pt modelId="{1DF7830E-B7C8-4712-8C8E-0B802B050D1E}" type="pres">
      <dgm:prSet presAssocID="{FBBB752E-A1A4-4A3C-9923-392E091593FC}" presName="compNode" presStyleCnt="0"/>
      <dgm:spPr/>
    </dgm:pt>
    <dgm:pt modelId="{6D490D0F-6B2E-43E3-95E3-CAE40773837B}" type="pres">
      <dgm:prSet presAssocID="{FBBB752E-A1A4-4A3C-9923-392E091593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66202DE-F23F-45B3-B72E-93B1E1440A2E}" type="pres">
      <dgm:prSet presAssocID="{FBBB752E-A1A4-4A3C-9923-392E091593FC}" presName="spaceRect" presStyleCnt="0"/>
      <dgm:spPr/>
    </dgm:pt>
    <dgm:pt modelId="{7F11EAE5-B9B2-4003-8C4C-C6E53B9E06AE}" type="pres">
      <dgm:prSet presAssocID="{FBBB752E-A1A4-4A3C-9923-392E091593FC}" presName="textRect" presStyleLbl="revTx" presStyleIdx="0" presStyleCnt="3">
        <dgm:presLayoutVars>
          <dgm:chMax val="1"/>
          <dgm:chPref val="1"/>
        </dgm:presLayoutVars>
      </dgm:prSet>
      <dgm:spPr/>
    </dgm:pt>
    <dgm:pt modelId="{ABE8DA2F-BB4E-4031-9848-3E321DE0D383}" type="pres">
      <dgm:prSet presAssocID="{B29B6465-EDF0-48BD-855D-83ED951D825E}" presName="sibTrans" presStyleCnt="0"/>
      <dgm:spPr/>
    </dgm:pt>
    <dgm:pt modelId="{50606D38-B5C0-487C-9BB9-A9A142E984C4}" type="pres">
      <dgm:prSet presAssocID="{A9BB44F5-64D2-406A-AF23-F0154DB9181E}" presName="compNode" presStyleCnt="0"/>
      <dgm:spPr/>
    </dgm:pt>
    <dgm:pt modelId="{32644C17-7547-48CB-B9C6-E4E67A577F9E}" type="pres">
      <dgm:prSet presAssocID="{A9BB44F5-64D2-406A-AF23-F0154DB918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8F4C7A04-0FB4-4B1D-A659-A5D403967BBD}" type="pres">
      <dgm:prSet presAssocID="{A9BB44F5-64D2-406A-AF23-F0154DB9181E}" presName="spaceRect" presStyleCnt="0"/>
      <dgm:spPr/>
    </dgm:pt>
    <dgm:pt modelId="{DDB15E48-90D4-4142-A027-2BEEA12D5ABD}" type="pres">
      <dgm:prSet presAssocID="{A9BB44F5-64D2-406A-AF23-F0154DB9181E}" presName="textRect" presStyleLbl="revTx" presStyleIdx="1" presStyleCnt="3">
        <dgm:presLayoutVars>
          <dgm:chMax val="1"/>
          <dgm:chPref val="1"/>
        </dgm:presLayoutVars>
      </dgm:prSet>
      <dgm:spPr/>
    </dgm:pt>
    <dgm:pt modelId="{17063EF8-4F8C-49EE-ADDD-4D8EBCBB8C88}" type="pres">
      <dgm:prSet presAssocID="{04CA6B9F-04C9-4D52-A086-F7CBAA375316}" presName="sibTrans" presStyleCnt="0"/>
      <dgm:spPr/>
    </dgm:pt>
    <dgm:pt modelId="{F8DBCE12-902B-4998-B362-93CCCCF0C8D0}" type="pres">
      <dgm:prSet presAssocID="{985477B1-F260-46FD-91DC-9A343FED1590}" presName="compNode" presStyleCnt="0"/>
      <dgm:spPr/>
    </dgm:pt>
    <dgm:pt modelId="{F5937740-5E04-411E-8C39-5E07BAE4EA4D}" type="pres">
      <dgm:prSet presAssocID="{985477B1-F260-46FD-91DC-9A343FED15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05600F2-3643-41E3-B12E-A40761767961}" type="pres">
      <dgm:prSet presAssocID="{985477B1-F260-46FD-91DC-9A343FED1590}" presName="spaceRect" presStyleCnt="0"/>
      <dgm:spPr/>
    </dgm:pt>
    <dgm:pt modelId="{6DFF6680-B26C-4B3C-A914-87BEFD064090}" type="pres">
      <dgm:prSet presAssocID="{985477B1-F260-46FD-91DC-9A343FED15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525A32-E79F-4E6E-AF9D-58FEC3677236}" srcId="{7250DB20-8C78-4D11-B918-C445CB75A4EA}" destId="{FBBB752E-A1A4-4A3C-9923-392E091593FC}" srcOrd="0" destOrd="0" parTransId="{A5612603-407C-4533-B5B1-50A43CB22060}" sibTransId="{B29B6465-EDF0-48BD-855D-83ED951D825E}"/>
    <dgm:cxn modelId="{DE965A56-C987-4219-934B-E926A076C117}" srcId="{7250DB20-8C78-4D11-B918-C445CB75A4EA}" destId="{A9BB44F5-64D2-406A-AF23-F0154DB9181E}" srcOrd="1" destOrd="0" parTransId="{56169F75-08F6-4FC6-B5FF-696C212BA1C2}" sibTransId="{04CA6B9F-04C9-4D52-A086-F7CBAA375316}"/>
    <dgm:cxn modelId="{CC02DDA5-E51D-4451-814E-57801E04CDF8}" type="presOf" srcId="{FBBB752E-A1A4-4A3C-9923-392E091593FC}" destId="{7F11EAE5-B9B2-4003-8C4C-C6E53B9E06AE}" srcOrd="0" destOrd="0" presId="urn:microsoft.com/office/officeart/2018/2/layout/IconLabelList"/>
    <dgm:cxn modelId="{440792CB-9A1D-446A-92C7-D5427786A851}" type="presOf" srcId="{985477B1-F260-46FD-91DC-9A343FED1590}" destId="{6DFF6680-B26C-4B3C-A914-87BEFD064090}" srcOrd="0" destOrd="0" presId="urn:microsoft.com/office/officeart/2018/2/layout/IconLabelList"/>
    <dgm:cxn modelId="{379996D2-5874-4F63-BA18-F8B9DAA66300}" type="presOf" srcId="{A9BB44F5-64D2-406A-AF23-F0154DB9181E}" destId="{DDB15E48-90D4-4142-A027-2BEEA12D5ABD}" srcOrd="0" destOrd="0" presId="urn:microsoft.com/office/officeart/2018/2/layout/IconLabelList"/>
    <dgm:cxn modelId="{C84050DF-8873-4120-841D-727EA1D75339}" type="presOf" srcId="{7250DB20-8C78-4D11-B918-C445CB75A4EA}" destId="{A8A7208B-7DD0-4FD9-96A3-0CCF73CEF647}" srcOrd="0" destOrd="0" presId="urn:microsoft.com/office/officeart/2018/2/layout/IconLabelList"/>
    <dgm:cxn modelId="{7A432BF0-1975-4C49-BF98-5571F8DE4D69}" srcId="{7250DB20-8C78-4D11-B918-C445CB75A4EA}" destId="{985477B1-F260-46FD-91DC-9A343FED1590}" srcOrd="2" destOrd="0" parTransId="{C326829A-D7B6-442D-B7A1-F782BE81EA54}" sibTransId="{D51BBEA0-3884-4203-BCEE-179916879B99}"/>
    <dgm:cxn modelId="{292EF459-C33F-4440-B1E9-31DA9980095E}" type="presParOf" srcId="{A8A7208B-7DD0-4FD9-96A3-0CCF73CEF647}" destId="{1DF7830E-B7C8-4712-8C8E-0B802B050D1E}" srcOrd="0" destOrd="0" presId="urn:microsoft.com/office/officeart/2018/2/layout/IconLabelList"/>
    <dgm:cxn modelId="{6780204C-1DEE-4FCF-8C2B-CC8CF66CB1BF}" type="presParOf" srcId="{1DF7830E-B7C8-4712-8C8E-0B802B050D1E}" destId="{6D490D0F-6B2E-43E3-95E3-CAE40773837B}" srcOrd="0" destOrd="0" presId="urn:microsoft.com/office/officeart/2018/2/layout/IconLabelList"/>
    <dgm:cxn modelId="{9E896CD5-C8F4-4150-A989-2B47CC1168E0}" type="presParOf" srcId="{1DF7830E-B7C8-4712-8C8E-0B802B050D1E}" destId="{C66202DE-F23F-45B3-B72E-93B1E1440A2E}" srcOrd="1" destOrd="0" presId="urn:microsoft.com/office/officeart/2018/2/layout/IconLabelList"/>
    <dgm:cxn modelId="{CBDDBA16-68DA-4B8C-8925-53A6906042C8}" type="presParOf" srcId="{1DF7830E-B7C8-4712-8C8E-0B802B050D1E}" destId="{7F11EAE5-B9B2-4003-8C4C-C6E53B9E06AE}" srcOrd="2" destOrd="0" presId="urn:microsoft.com/office/officeart/2018/2/layout/IconLabelList"/>
    <dgm:cxn modelId="{96F2CBD9-2163-4EE7-BC57-BEA8F607DB7A}" type="presParOf" srcId="{A8A7208B-7DD0-4FD9-96A3-0CCF73CEF647}" destId="{ABE8DA2F-BB4E-4031-9848-3E321DE0D383}" srcOrd="1" destOrd="0" presId="urn:microsoft.com/office/officeart/2018/2/layout/IconLabelList"/>
    <dgm:cxn modelId="{14888EE8-858A-43A5-9AB4-61F7A7B4FBF3}" type="presParOf" srcId="{A8A7208B-7DD0-4FD9-96A3-0CCF73CEF647}" destId="{50606D38-B5C0-487C-9BB9-A9A142E984C4}" srcOrd="2" destOrd="0" presId="urn:microsoft.com/office/officeart/2018/2/layout/IconLabelList"/>
    <dgm:cxn modelId="{43D03F55-9C8D-499A-9DC7-1461F73771B9}" type="presParOf" srcId="{50606D38-B5C0-487C-9BB9-A9A142E984C4}" destId="{32644C17-7547-48CB-B9C6-E4E67A577F9E}" srcOrd="0" destOrd="0" presId="urn:microsoft.com/office/officeart/2018/2/layout/IconLabelList"/>
    <dgm:cxn modelId="{6C2C1EE9-6B7D-4516-B7BE-61FDB6161EBC}" type="presParOf" srcId="{50606D38-B5C0-487C-9BB9-A9A142E984C4}" destId="{8F4C7A04-0FB4-4B1D-A659-A5D403967BBD}" srcOrd="1" destOrd="0" presId="urn:microsoft.com/office/officeart/2018/2/layout/IconLabelList"/>
    <dgm:cxn modelId="{F7AE8A49-E0BF-4D2A-A3B5-CCEDBD9561F8}" type="presParOf" srcId="{50606D38-B5C0-487C-9BB9-A9A142E984C4}" destId="{DDB15E48-90D4-4142-A027-2BEEA12D5ABD}" srcOrd="2" destOrd="0" presId="urn:microsoft.com/office/officeart/2018/2/layout/IconLabelList"/>
    <dgm:cxn modelId="{DEC97419-461F-4C59-BE2A-1CAFAF7B519C}" type="presParOf" srcId="{A8A7208B-7DD0-4FD9-96A3-0CCF73CEF647}" destId="{17063EF8-4F8C-49EE-ADDD-4D8EBCBB8C88}" srcOrd="3" destOrd="0" presId="urn:microsoft.com/office/officeart/2018/2/layout/IconLabelList"/>
    <dgm:cxn modelId="{30287F21-EF5B-4663-BEE7-91C856A5A932}" type="presParOf" srcId="{A8A7208B-7DD0-4FD9-96A3-0CCF73CEF647}" destId="{F8DBCE12-902B-4998-B362-93CCCCF0C8D0}" srcOrd="4" destOrd="0" presId="urn:microsoft.com/office/officeart/2018/2/layout/IconLabelList"/>
    <dgm:cxn modelId="{4394D7D2-6901-4DD6-B102-960B430FD2E0}" type="presParOf" srcId="{F8DBCE12-902B-4998-B362-93CCCCF0C8D0}" destId="{F5937740-5E04-411E-8C39-5E07BAE4EA4D}" srcOrd="0" destOrd="0" presId="urn:microsoft.com/office/officeart/2018/2/layout/IconLabelList"/>
    <dgm:cxn modelId="{2314C642-5C73-49CD-93FC-E739634355DD}" type="presParOf" srcId="{F8DBCE12-902B-4998-B362-93CCCCF0C8D0}" destId="{C05600F2-3643-41E3-B12E-A40761767961}" srcOrd="1" destOrd="0" presId="urn:microsoft.com/office/officeart/2018/2/layout/IconLabelList"/>
    <dgm:cxn modelId="{389FCC98-1A1D-40DD-A093-61F8465A54AD}" type="presParOf" srcId="{F8DBCE12-902B-4998-B362-93CCCCF0C8D0}" destId="{6DFF6680-B26C-4B3C-A914-87BEFD0640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E23E06-6FEB-450D-9D15-07657209FCE2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15637B-9387-40FC-9455-D7EA6CA812C5}">
      <dgm:prSet/>
      <dgm:spPr/>
      <dgm:t>
        <a:bodyPr/>
        <a:lstStyle/>
        <a:p>
          <a:r>
            <a:rPr lang="it-IT" dirty="0"/>
            <a:t>Vengono effettuate diverse queries sul </a:t>
          </a:r>
          <a:r>
            <a:rPr lang="it-IT" dirty="0" err="1"/>
            <a:t>dataframe</a:t>
          </a:r>
          <a:r>
            <a:rPr lang="it-IT" dirty="0"/>
            <a:t> Spark:</a:t>
          </a:r>
          <a:endParaRPr lang="en-US" dirty="0"/>
        </a:p>
      </dgm:t>
    </dgm:pt>
    <dgm:pt modelId="{490C2EFD-BB29-4471-A95E-9232DD34828B}" type="parTrans" cxnId="{1CDFCE94-BE89-445F-987C-BF24B7993057}">
      <dgm:prSet/>
      <dgm:spPr/>
      <dgm:t>
        <a:bodyPr/>
        <a:lstStyle/>
        <a:p>
          <a:endParaRPr lang="en-US"/>
        </a:p>
      </dgm:t>
    </dgm:pt>
    <dgm:pt modelId="{E3718BF7-8068-447F-A372-87DE562025CD}" type="sibTrans" cxnId="{1CDFCE94-BE89-445F-987C-BF24B7993057}">
      <dgm:prSet phldrT="1"/>
      <dgm:spPr/>
      <dgm:t>
        <a:bodyPr/>
        <a:lstStyle/>
        <a:p>
          <a:endParaRPr lang="en-US"/>
        </a:p>
      </dgm:t>
    </dgm:pt>
    <dgm:pt modelId="{6BBCD55F-C7A8-4457-A92F-5F95F1F14F94}">
      <dgm:prSet/>
      <dgm:spPr/>
      <dgm:t>
        <a:bodyPr/>
        <a:lstStyle/>
        <a:p>
          <a:r>
            <a:rPr lang="it-IT" dirty="0"/>
            <a:t>    -  Trovare le tipologie di violazioni più comuni;</a:t>
          </a:r>
          <a:endParaRPr lang="en-US" dirty="0"/>
        </a:p>
      </dgm:t>
    </dgm:pt>
    <dgm:pt modelId="{47B096CD-F232-40B2-B5BA-E6FB3FDEDE49}" type="parTrans" cxnId="{322BBE9D-F231-4DEF-A86E-CEE8A7246653}">
      <dgm:prSet/>
      <dgm:spPr/>
      <dgm:t>
        <a:bodyPr/>
        <a:lstStyle/>
        <a:p>
          <a:endParaRPr lang="en-US"/>
        </a:p>
      </dgm:t>
    </dgm:pt>
    <dgm:pt modelId="{5667E9EB-A9BB-47A0-8C3A-3F781545E647}" type="sibTrans" cxnId="{322BBE9D-F231-4DEF-A86E-CEE8A7246653}">
      <dgm:prSet phldrT="2"/>
      <dgm:spPr/>
      <dgm:t>
        <a:bodyPr/>
        <a:lstStyle/>
        <a:p>
          <a:endParaRPr lang="en-US"/>
        </a:p>
      </dgm:t>
    </dgm:pt>
    <dgm:pt modelId="{F215C707-3EC7-4609-B09F-27F1975A860B}">
      <dgm:prSet/>
      <dgm:spPr/>
      <dgm:t>
        <a:bodyPr/>
        <a:lstStyle/>
        <a:p>
          <a:r>
            <a:rPr lang="it-IT" dirty="0"/>
            <a:t>    -  Trovare il numero totale delle multe registrate per ogni stato;</a:t>
          </a:r>
          <a:endParaRPr lang="en-US" dirty="0"/>
        </a:p>
      </dgm:t>
    </dgm:pt>
    <dgm:pt modelId="{DD9C7A7B-6E89-4530-8A00-33346B21766A}" type="parTrans" cxnId="{2BD3BFB0-AE60-4904-ADDA-BF10511CD923}">
      <dgm:prSet/>
      <dgm:spPr/>
      <dgm:t>
        <a:bodyPr/>
        <a:lstStyle/>
        <a:p>
          <a:endParaRPr lang="en-US"/>
        </a:p>
      </dgm:t>
    </dgm:pt>
    <dgm:pt modelId="{AACF2290-383F-40F3-B32F-A89CCFE8E0AA}" type="sibTrans" cxnId="{2BD3BFB0-AE60-4904-ADDA-BF10511CD923}">
      <dgm:prSet phldrT="3"/>
      <dgm:spPr/>
      <dgm:t>
        <a:bodyPr/>
        <a:lstStyle/>
        <a:p>
          <a:endParaRPr lang="en-US"/>
        </a:p>
      </dgm:t>
    </dgm:pt>
    <dgm:pt modelId="{FA1D1570-5083-4EE1-969E-07F4575C2337}">
      <dgm:prSet/>
      <dgm:spPr/>
      <dgm:t>
        <a:bodyPr/>
        <a:lstStyle/>
        <a:p>
          <a:r>
            <a:rPr lang="it-IT" dirty="0"/>
            <a:t>    -  Identificare i mesi con più multe;</a:t>
          </a:r>
          <a:endParaRPr lang="en-US" dirty="0"/>
        </a:p>
      </dgm:t>
    </dgm:pt>
    <dgm:pt modelId="{2DE77474-F0AA-4418-8791-E7DBB0B0BE06}" type="parTrans" cxnId="{7E38C9F1-FE50-4B3F-A856-2E6AB615E683}">
      <dgm:prSet/>
      <dgm:spPr/>
      <dgm:t>
        <a:bodyPr/>
        <a:lstStyle/>
        <a:p>
          <a:endParaRPr lang="en-US"/>
        </a:p>
      </dgm:t>
    </dgm:pt>
    <dgm:pt modelId="{01F3BB12-E379-49D1-9D08-A4F5A55988E0}" type="sibTrans" cxnId="{7E38C9F1-FE50-4B3F-A856-2E6AB615E683}">
      <dgm:prSet phldrT="4"/>
      <dgm:spPr/>
      <dgm:t>
        <a:bodyPr/>
        <a:lstStyle/>
        <a:p>
          <a:endParaRPr lang="en-US"/>
        </a:p>
      </dgm:t>
    </dgm:pt>
    <dgm:pt modelId="{FC4A6537-A3E6-4344-9097-24993F1C1C86}">
      <dgm:prSet/>
      <dgm:spPr/>
      <dgm:t>
        <a:bodyPr/>
        <a:lstStyle/>
        <a:p>
          <a:r>
            <a:rPr lang="it-IT" dirty="0"/>
            <a:t>    -  Comprendere i circoscrizioni della città dove vengono effettuate più multe;</a:t>
          </a:r>
          <a:endParaRPr lang="en-US" dirty="0"/>
        </a:p>
      </dgm:t>
    </dgm:pt>
    <dgm:pt modelId="{ED781EEA-0652-439D-B0F6-A62AE89C1392}" type="parTrans" cxnId="{4513620E-8370-461D-8974-980BEE35B1D0}">
      <dgm:prSet/>
      <dgm:spPr/>
      <dgm:t>
        <a:bodyPr/>
        <a:lstStyle/>
        <a:p>
          <a:endParaRPr lang="en-US"/>
        </a:p>
      </dgm:t>
    </dgm:pt>
    <dgm:pt modelId="{C0AD70BF-9041-4EFA-98B7-009A4A2CD333}" type="sibTrans" cxnId="{4513620E-8370-461D-8974-980BEE35B1D0}">
      <dgm:prSet phldrT="5"/>
      <dgm:spPr/>
      <dgm:t>
        <a:bodyPr/>
        <a:lstStyle/>
        <a:p>
          <a:endParaRPr lang="en-US"/>
        </a:p>
      </dgm:t>
    </dgm:pt>
    <dgm:pt modelId="{AAE93C26-E487-43F1-9F91-5E630A2993BD}">
      <dgm:prSet/>
      <dgm:spPr/>
      <dgm:t>
        <a:bodyPr/>
        <a:lstStyle/>
        <a:p>
          <a:r>
            <a:rPr lang="it-IT" dirty="0"/>
            <a:t>    -  Identificare gli anni per cui sono state registrate più multe;</a:t>
          </a:r>
          <a:endParaRPr lang="en-US" dirty="0"/>
        </a:p>
      </dgm:t>
    </dgm:pt>
    <dgm:pt modelId="{2189BBF0-F843-44DA-BB3F-B4D35692AA11}" type="parTrans" cxnId="{8A8D0D88-DCF7-4504-A0AE-16C657335A50}">
      <dgm:prSet/>
      <dgm:spPr/>
      <dgm:t>
        <a:bodyPr/>
        <a:lstStyle/>
        <a:p>
          <a:endParaRPr lang="en-US"/>
        </a:p>
      </dgm:t>
    </dgm:pt>
    <dgm:pt modelId="{220971CF-2F0E-4F69-AA67-657378782443}" type="sibTrans" cxnId="{8A8D0D88-DCF7-4504-A0AE-16C657335A50}">
      <dgm:prSet phldrT="6"/>
      <dgm:spPr/>
      <dgm:t>
        <a:bodyPr/>
        <a:lstStyle/>
        <a:p>
          <a:endParaRPr lang="en-US"/>
        </a:p>
      </dgm:t>
    </dgm:pt>
    <dgm:pt modelId="{BEB7B4BB-A7BA-4483-8758-9276CB4D46FF}">
      <dgm:prSet/>
      <dgm:spPr/>
      <dgm:t>
        <a:bodyPr/>
        <a:lstStyle/>
        <a:p>
          <a:r>
            <a:rPr lang="it-IT" dirty="0"/>
            <a:t>    -  Identificare le 5 targhe che hanno ricevuto più multe nel periodo;</a:t>
          </a:r>
          <a:endParaRPr lang="en-US" dirty="0"/>
        </a:p>
      </dgm:t>
    </dgm:pt>
    <dgm:pt modelId="{A8D685FB-350E-4353-8FAC-8C59ABA417AC}" type="parTrans" cxnId="{47302BD6-76B0-4C79-877A-12924474A1EC}">
      <dgm:prSet/>
      <dgm:spPr/>
      <dgm:t>
        <a:bodyPr/>
        <a:lstStyle/>
        <a:p>
          <a:endParaRPr lang="en-US"/>
        </a:p>
      </dgm:t>
    </dgm:pt>
    <dgm:pt modelId="{24F7A090-869F-4F27-ABD6-D2D9B1DB6598}" type="sibTrans" cxnId="{47302BD6-76B0-4C79-877A-12924474A1EC}">
      <dgm:prSet phldrT="7"/>
      <dgm:spPr/>
      <dgm:t>
        <a:bodyPr/>
        <a:lstStyle/>
        <a:p>
          <a:endParaRPr lang="en-US"/>
        </a:p>
      </dgm:t>
    </dgm:pt>
    <dgm:pt modelId="{91C476B7-EE2A-48FB-838E-D801B03A4C84}">
      <dgm:prSet/>
      <dgm:spPr/>
      <dgm:t>
        <a:bodyPr/>
        <a:lstStyle/>
        <a:p>
          <a:r>
            <a:rPr lang="it-IT" dirty="0"/>
            <a:t>    -  Comprendere quali tipi di macchine vengono più multati;</a:t>
          </a:r>
          <a:endParaRPr lang="en-US" dirty="0"/>
        </a:p>
      </dgm:t>
    </dgm:pt>
    <dgm:pt modelId="{28AF0BC7-860A-4A07-860A-8EEE85ED086A}" type="parTrans" cxnId="{B01515D1-19B3-437A-AE97-68B6CCFCAB72}">
      <dgm:prSet/>
      <dgm:spPr/>
      <dgm:t>
        <a:bodyPr/>
        <a:lstStyle/>
        <a:p>
          <a:endParaRPr lang="en-US"/>
        </a:p>
      </dgm:t>
    </dgm:pt>
    <dgm:pt modelId="{ACF1257C-8E87-44A6-A26C-DF96CF5B8C99}" type="sibTrans" cxnId="{B01515D1-19B3-437A-AE97-68B6CCFCAB72}">
      <dgm:prSet phldrT="8"/>
      <dgm:spPr/>
      <dgm:t>
        <a:bodyPr/>
        <a:lstStyle/>
        <a:p>
          <a:endParaRPr lang="en-US"/>
        </a:p>
      </dgm:t>
    </dgm:pt>
    <dgm:pt modelId="{8E46DE3F-8A5F-4990-9326-259A4A9C2C7D}">
      <dgm:prSet/>
      <dgm:spPr/>
      <dgm:t>
        <a:bodyPr/>
        <a:lstStyle/>
        <a:p>
          <a:r>
            <a:rPr lang="it-IT" dirty="0"/>
            <a:t>    -  individuare quali case automobilistiche producono le auto che collezionano più multe.</a:t>
          </a:r>
        </a:p>
      </dgm:t>
    </dgm:pt>
    <dgm:pt modelId="{A48EAB41-0AC4-4C21-91D3-279626959BAF}" type="parTrans" cxnId="{BB437E3F-40EA-49AF-BD13-69AE5D07F240}">
      <dgm:prSet/>
      <dgm:spPr/>
      <dgm:t>
        <a:bodyPr/>
        <a:lstStyle/>
        <a:p>
          <a:endParaRPr lang="en-US"/>
        </a:p>
      </dgm:t>
    </dgm:pt>
    <dgm:pt modelId="{EB56C03C-A2DD-49DF-8E0E-4FAC8768C74B}" type="sibTrans" cxnId="{BB437E3F-40EA-49AF-BD13-69AE5D07F240}">
      <dgm:prSet phldrT="9"/>
      <dgm:spPr/>
      <dgm:t>
        <a:bodyPr/>
        <a:lstStyle/>
        <a:p>
          <a:endParaRPr lang="en-US"/>
        </a:p>
      </dgm:t>
    </dgm:pt>
    <dgm:pt modelId="{2A00BC5B-2A90-4596-92D0-1C0B8AD9E675}" type="pres">
      <dgm:prSet presAssocID="{3FE23E06-6FEB-450D-9D15-07657209FCE2}" presName="vert0" presStyleCnt="0">
        <dgm:presLayoutVars>
          <dgm:dir/>
          <dgm:animOne val="branch"/>
          <dgm:animLvl val="lvl"/>
        </dgm:presLayoutVars>
      </dgm:prSet>
      <dgm:spPr/>
    </dgm:pt>
    <dgm:pt modelId="{6018DCD3-11C9-47F0-B2A8-C6214F1C604E}" type="pres">
      <dgm:prSet presAssocID="{0915637B-9387-40FC-9455-D7EA6CA812C5}" presName="thickLine" presStyleLbl="alignNode1" presStyleIdx="0" presStyleCnt="9"/>
      <dgm:spPr/>
    </dgm:pt>
    <dgm:pt modelId="{ED2DB1B0-51E9-4260-9062-73707B001E86}" type="pres">
      <dgm:prSet presAssocID="{0915637B-9387-40FC-9455-D7EA6CA812C5}" presName="horz1" presStyleCnt="0"/>
      <dgm:spPr/>
    </dgm:pt>
    <dgm:pt modelId="{EA2EAC39-AE73-456E-9756-426D600C85F1}" type="pres">
      <dgm:prSet presAssocID="{0915637B-9387-40FC-9455-D7EA6CA812C5}" presName="tx1" presStyleLbl="revTx" presStyleIdx="0" presStyleCnt="9"/>
      <dgm:spPr/>
    </dgm:pt>
    <dgm:pt modelId="{8BDAA02A-3E89-4C32-AACC-D6EA54CDA679}" type="pres">
      <dgm:prSet presAssocID="{0915637B-9387-40FC-9455-D7EA6CA812C5}" presName="vert1" presStyleCnt="0"/>
      <dgm:spPr/>
    </dgm:pt>
    <dgm:pt modelId="{18090B67-AAB0-47CA-AE32-BAA6EE692E10}" type="pres">
      <dgm:prSet presAssocID="{6BBCD55F-C7A8-4457-A92F-5F95F1F14F94}" presName="thickLine" presStyleLbl="alignNode1" presStyleIdx="1" presStyleCnt="9"/>
      <dgm:spPr/>
    </dgm:pt>
    <dgm:pt modelId="{E1F3897B-F24C-4A26-AA73-9C7A798CF6C0}" type="pres">
      <dgm:prSet presAssocID="{6BBCD55F-C7A8-4457-A92F-5F95F1F14F94}" presName="horz1" presStyleCnt="0"/>
      <dgm:spPr/>
    </dgm:pt>
    <dgm:pt modelId="{5E3E3622-3E7D-4A7A-900A-AC9C02A4C237}" type="pres">
      <dgm:prSet presAssocID="{6BBCD55F-C7A8-4457-A92F-5F95F1F14F94}" presName="tx1" presStyleLbl="revTx" presStyleIdx="1" presStyleCnt="9"/>
      <dgm:spPr/>
    </dgm:pt>
    <dgm:pt modelId="{1EDC23AF-FEFD-46D3-AE17-810F4D70E74A}" type="pres">
      <dgm:prSet presAssocID="{6BBCD55F-C7A8-4457-A92F-5F95F1F14F94}" presName="vert1" presStyleCnt="0"/>
      <dgm:spPr/>
    </dgm:pt>
    <dgm:pt modelId="{F015C1D5-3AE5-43CF-896A-44D639732345}" type="pres">
      <dgm:prSet presAssocID="{F215C707-3EC7-4609-B09F-27F1975A860B}" presName="thickLine" presStyleLbl="alignNode1" presStyleIdx="2" presStyleCnt="9"/>
      <dgm:spPr/>
    </dgm:pt>
    <dgm:pt modelId="{BA6F86BE-6103-4F6B-92D6-8B7FF8108E2F}" type="pres">
      <dgm:prSet presAssocID="{F215C707-3EC7-4609-B09F-27F1975A860B}" presName="horz1" presStyleCnt="0"/>
      <dgm:spPr/>
    </dgm:pt>
    <dgm:pt modelId="{DBF84184-072E-49E2-9BD7-2618AA3C22C9}" type="pres">
      <dgm:prSet presAssocID="{F215C707-3EC7-4609-B09F-27F1975A860B}" presName="tx1" presStyleLbl="revTx" presStyleIdx="2" presStyleCnt="9"/>
      <dgm:spPr/>
    </dgm:pt>
    <dgm:pt modelId="{5A891158-D612-476D-B297-E326194723B3}" type="pres">
      <dgm:prSet presAssocID="{F215C707-3EC7-4609-B09F-27F1975A860B}" presName="vert1" presStyleCnt="0"/>
      <dgm:spPr/>
    </dgm:pt>
    <dgm:pt modelId="{316B5DE4-714E-4D04-94E2-5C15C04A08F2}" type="pres">
      <dgm:prSet presAssocID="{FA1D1570-5083-4EE1-969E-07F4575C2337}" presName="thickLine" presStyleLbl="alignNode1" presStyleIdx="3" presStyleCnt="9"/>
      <dgm:spPr/>
    </dgm:pt>
    <dgm:pt modelId="{4284EEC5-2898-49FB-8F1D-DB6BD93FF2E5}" type="pres">
      <dgm:prSet presAssocID="{FA1D1570-5083-4EE1-969E-07F4575C2337}" presName="horz1" presStyleCnt="0"/>
      <dgm:spPr/>
    </dgm:pt>
    <dgm:pt modelId="{912C8EE8-32C7-4FA5-A9DA-44E629406C6C}" type="pres">
      <dgm:prSet presAssocID="{FA1D1570-5083-4EE1-969E-07F4575C2337}" presName="tx1" presStyleLbl="revTx" presStyleIdx="3" presStyleCnt="9"/>
      <dgm:spPr/>
    </dgm:pt>
    <dgm:pt modelId="{08E11A91-7D2B-4FA7-8E6D-2F6ABC3CCC37}" type="pres">
      <dgm:prSet presAssocID="{FA1D1570-5083-4EE1-969E-07F4575C2337}" presName="vert1" presStyleCnt="0"/>
      <dgm:spPr/>
    </dgm:pt>
    <dgm:pt modelId="{8259AEDD-EB9A-4EDD-B382-E78AEEA5ACF9}" type="pres">
      <dgm:prSet presAssocID="{FC4A6537-A3E6-4344-9097-24993F1C1C86}" presName="thickLine" presStyleLbl="alignNode1" presStyleIdx="4" presStyleCnt="9"/>
      <dgm:spPr/>
    </dgm:pt>
    <dgm:pt modelId="{83D047FA-000E-495B-8F4C-598F533E5CF4}" type="pres">
      <dgm:prSet presAssocID="{FC4A6537-A3E6-4344-9097-24993F1C1C86}" presName="horz1" presStyleCnt="0"/>
      <dgm:spPr/>
    </dgm:pt>
    <dgm:pt modelId="{D2629EF0-B763-4878-872B-FCB1EB6E1120}" type="pres">
      <dgm:prSet presAssocID="{FC4A6537-A3E6-4344-9097-24993F1C1C86}" presName="tx1" presStyleLbl="revTx" presStyleIdx="4" presStyleCnt="9"/>
      <dgm:spPr/>
    </dgm:pt>
    <dgm:pt modelId="{10A95C2B-CABB-48B5-933A-8F8CFE20BA0D}" type="pres">
      <dgm:prSet presAssocID="{FC4A6537-A3E6-4344-9097-24993F1C1C86}" presName="vert1" presStyleCnt="0"/>
      <dgm:spPr/>
    </dgm:pt>
    <dgm:pt modelId="{9139CBDB-8DDD-44AA-8989-32D2A365085D}" type="pres">
      <dgm:prSet presAssocID="{AAE93C26-E487-43F1-9F91-5E630A2993BD}" presName="thickLine" presStyleLbl="alignNode1" presStyleIdx="5" presStyleCnt="9"/>
      <dgm:spPr/>
    </dgm:pt>
    <dgm:pt modelId="{EFAD5B1D-FE3A-4A6C-95B7-4ED10F973F32}" type="pres">
      <dgm:prSet presAssocID="{AAE93C26-E487-43F1-9F91-5E630A2993BD}" presName="horz1" presStyleCnt="0"/>
      <dgm:spPr/>
    </dgm:pt>
    <dgm:pt modelId="{17047703-7CA0-4772-A2C2-21123DA083C1}" type="pres">
      <dgm:prSet presAssocID="{AAE93C26-E487-43F1-9F91-5E630A2993BD}" presName="tx1" presStyleLbl="revTx" presStyleIdx="5" presStyleCnt="9"/>
      <dgm:spPr/>
    </dgm:pt>
    <dgm:pt modelId="{594640D0-5C34-4B16-A6EF-6FFA503C5CFF}" type="pres">
      <dgm:prSet presAssocID="{AAE93C26-E487-43F1-9F91-5E630A2993BD}" presName="vert1" presStyleCnt="0"/>
      <dgm:spPr/>
    </dgm:pt>
    <dgm:pt modelId="{F288F1A4-79D5-4C48-A9D9-42C986C2894F}" type="pres">
      <dgm:prSet presAssocID="{BEB7B4BB-A7BA-4483-8758-9276CB4D46FF}" presName="thickLine" presStyleLbl="alignNode1" presStyleIdx="6" presStyleCnt="9"/>
      <dgm:spPr/>
    </dgm:pt>
    <dgm:pt modelId="{A951BE6B-FEA8-4404-8786-58BFE57BC41F}" type="pres">
      <dgm:prSet presAssocID="{BEB7B4BB-A7BA-4483-8758-9276CB4D46FF}" presName="horz1" presStyleCnt="0"/>
      <dgm:spPr/>
    </dgm:pt>
    <dgm:pt modelId="{29D9B3CF-BEB9-45DD-8D74-4F51CD5DACEE}" type="pres">
      <dgm:prSet presAssocID="{BEB7B4BB-A7BA-4483-8758-9276CB4D46FF}" presName="tx1" presStyleLbl="revTx" presStyleIdx="6" presStyleCnt="9"/>
      <dgm:spPr/>
    </dgm:pt>
    <dgm:pt modelId="{A8DB4AFB-5F71-4A19-813B-E5CF701463D3}" type="pres">
      <dgm:prSet presAssocID="{BEB7B4BB-A7BA-4483-8758-9276CB4D46FF}" presName="vert1" presStyleCnt="0"/>
      <dgm:spPr/>
    </dgm:pt>
    <dgm:pt modelId="{9D5F30B7-23AA-4E33-AFF4-DC710EDE250F}" type="pres">
      <dgm:prSet presAssocID="{91C476B7-EE2A-48FB-838E-D801B03A4C84}" presName="thickLine" presStyleLbl="alignNode1" presStyleIdx="7" presStyleCnt="9"/>
      <dgm:spPr/>
    </dgm:pt>
    <dgm:pt modelId="{7B7FE44B-492B-45BE-AA8F-F023962C704A}" type="pres">
      <dgm:prSet presAssocID="{91C476B7-EE2A-48FB-838E-D801B03A4C84}" presName="horz1" presStyleCnt="0"/>
      <dgm:spPr/>
    </dgm:pt>
    <dgm:pt modelId="{DC0127E9-989A-4B11-A5CD-338F590D56DF}" type="pres">
      <dgm:prSet presAssocID="{91C476B7-EE2A-48FB-838E-D801B03A4C84}" presName="tx1" presStyleLbl="revTx" presStyleIdx="7" presStyleCnt="9"/>
      <dgm:spPr/>
    </dgm:pt>
    <dgm:pt modelId="{A8AD042D-E6AD-4368-88AE-2465B419DB92}" type="pres">
      <dgm:prSet presAssocID="{91C476B7-EE2A-48FB-838E-D801B03A4C84}" presName="vert1" presStyleCnt="0"/>
      <dgm:spPr/>
    </dgm:pt>
    <dgm:pt modelId="{C8C5B594-F346-41E1-B2B4-D0DED2BFA29B}" type="pres">
      <dgm:prSet presAssocID="{8E46DE3F-8A5F-4990-9326-259A4A9C2C7D}" presName="thickLine" presStyleLbl="alignNode1" presStyleIdx="8" presStyleCnt="9"/>
      <dgm:spPr/>
    </dgm:pt>
    <dgm:pt modelId="{E0EA3439-3ED8-4F75-876F-61446D1ECC49}" type="pres">
      <dgm:prSet presAssocID="{8E46DE3F-8A5F-4990-9326-259A4A9C2C7D}" presName="horz1" presStyleCnt="0"/>
      <dgm:spPr/>
    </dgm:pt>
    <dgm:pt modelId="{E36F291D-605C-47C3-8C71-9F94806FAAA1}" type="pres">
      <dgm:prSet presAssocID="{8E46DE3F-8A5F-4990-9326-259A4A9C2C7D}" presName="tx1" presStyleLbl="revTx" presStyleIdx="8" presStyleCnt="9"/>
      <dgm:spPr/>
    </dgm:pt>
    <dgm:pt modelId="{09FE0F14-AFCF-44C0-A685-A6530054302B}" type="pres">
      <dgm:prSet presAssocID="{8E46DE3F-8A5F-4990-9326-259A4A9C2C7D}" presName="vert1" presStyleCnt="0"/>
      <dgm:spPr/>
    </dgm:pt>
  </dgm:ptLst>
  <dgm:cxnLst>
    <dgm:cxn modelId="{4513620E-8370-461D-8974-980BEE35B1D0}" srcId="{3FE23E06-6FEB-450D-9D15-07657209FCE2}" destId="{FC4A6537-A3E6-4344-9097-24993F1C1C86}" srcOrd="4" destOrd="0" parTransId="{ED781EEA-0652-439D-B0F6-A62AE89C1392}" sibTransId="{C0AD70BF-9041-4EFA-98B7-009A4A2CD333}"/>
    <dgm:cxn modelId="{BD61F933-977A-41DE-BC8A-EBE0E055E970}" type="presOf" srcId="{F215C707-3EC7-4609-B09F-27F1975A860B}" destId="{DBF84184-072E-49E2-9BD7-2618AA3C22C9}" srcOrd="0" destOrd="0" presId="urn:microsoft.com/office/officeart/2008/layout/LinedList"/>
    <dgm:cxn modelId="{BB437E3F-40EA-49AF-BD13-69AE5D07F240}" srcId="{3FE23E06-6FEB-450D-9D15-07657209FCE2}" destId="{8E46DE3F-8A5F-4990-9326-259A4A9C2C7D}" srcOrd="8" destOrd="0" parTransId="{A48EAB41-0AC4-4C21-91D3-279626959BAF}" sibTransId="{EB56C03C-A2DD-49DF-8E0E-4FAC8768C74B}"/>
    <dgm:cxn modelId="{5FC3EC40-B153-434E-9EC9-0C91D7436ED3}" type="presOf" srcId="{3FE23E06-6FEB-450D-9D15-07657209FCE2}" destId="{2A00BC5B-2A90-4596-92D0-1C0B8AD9E675}" srcOrd="0" destOrd="0" presId="urn:microsoft.com/office/officeart/2008/layout/LinedList"/>
    <dgm:cxn modelId="{9DE8586D-5FD2-4AAE-A721-A231FC4D24D0}" type="presOf" srcId="{AAE93C26-E487-43F1-9F91-5E630A2993BD}" destId="{17047703-7CA0-4772-A2C2-21123DA083C1}" srcOrd="0" destOrd="0" presId="urn:microsoft.com/office/officeart/2008/layout/LinedList"/>
    <dgm:cxn modelId="{5180107B-3AE4-43A0-A082-F31158EE5058}" type="presOf" srcId="{BEB7B4BB-A7BA-4483-8758-9276CB4D46FF}" destId="{29D9B3CF-BEB9-45DD-8D74-4F51CD5DACEE}" srcOrd="0" destOrd="0" presId="urn:microsoft.com/office/officeart/2008/layout/LinedList"/>
    <dgm:cxn modelId="{8A8D0D88-DCF7-4504-A0AE-16C657335A50}" srcId="{3FE23E06-6FEB-450D-9D15-07657209FCE2}" destId="{AAE93C26-E487-43F1-9F91-5E630A2993BD}" srcOrd="5" destOrd="0" parTransId="{2189BBF0-F843-44DA-BB3F-B4D35692AA11}" sibTransId="{220971CF-2F0E-4F69-AA67-657378782443}"/>
    <dgm:cxn modelId="{EE8F3688-0FFC-4A7B-95A9-DE6AD88C4308}" type="presOf" srcId="{91C476B7-EE2A-48FB-838E-D801B03A4C84}" destId="{DC0127E9-989A-4B11-A5CD-338F590D56DF}" srcOrd="0" destOrd="0" presId="urn:microsoft.com/office/officeart/2008/layout/LinedList"/>
    <dgm:cxn modelId="{1CDFCE94-BE89-445F-987C-BF24B7993057}" srcId="{3FE23E06-6FEB-450D-9D15-07657209FCE2}" destId="{0915637B-9387-40FC-9455-D7EA6CA812C5}" srcOrd="0" destOrd="0" parTransId="{490C2EFD-BB29-4471-A95E-9232DD34828B}" sibTransId="{E3718BF7-8068-447F-A372-87DE562025CD}"/>
    <dgm:cxn modelId="{322BBE9D-F231-4DEF-A86E-CEE8A7246653}" srcId="{3FE23E06-6FEB-450D-9D15-07657209FCE2}" destId="{6BBCD55F-C7A8-4457-A92F-5F95F1F14F94}" srcOrd="1" destOrd="0" parTransId="{47B096CD-F232-40B2-B5BA-E6FB3FDEDE49}" sibTransId="{5667E9EB-A9BB-47A0-8C3A-3F781545E647}"/>
    <dgm:cxn modelId="{E483B7AB-41F7-4DAF-9D76-6C523F63A4BA}" type="presOf" srcId="{6BBCD55F-C7A8-4457-A92F-5F95F1F14F94}" destId="{5E3E3622-3E7D-4A7A-900A-AC9C02A4C237}" srcOrd="0" destOrd="0" presId="urn:microsoft.com/office/officeart/2008/layout/LinedList"/>
    <dgm:cxn modelId="{CC9D5FAD-3078-4C61-890D-FDB0EB3E23D6}" type="presOf" srcId="{FC4A6537-A3E6-4344-9097-24993F1C1C86}" destId="{D2629EF0-B763-4878-872B-FCB1EB6E1120}" srcOrd="0" destOrd="0" presId="urn:microsoft.com/office/officeart/2008/layout/LinedList"/>
    <dgm:cxn modelId="{2BD3BFB0-AE60-4904-ADDA-BF10511CD923}" srcId="{3FE23E06-6FEB-450D-9D15-07657209FCE2}" destId="{F215C707-3EC7-4609-B09F-27F1975A860B}" srcOrd="2" destOrd="0" parTransId="{DD9C7A7B-6E89-4530-8A00-33346B21766A}" sibTransId="{AACF2290-383F-40F3-B32F-A89CCFE8E0AA}"/>
    <dgm:cxn modelId="{3E0141C6-9661-45B6-962D-779B426807EC}" type="presOf" srcId="{0915637B-9387-40FC-9455-D7EA6CA812C5}" destId="{EA2EAC39-AE73-456E-9756-426D600C85F1}" srcOrd="0" destOrd="0" presId="urn:microsoft.com/office/officeart/2008/layout/LinedList"/>
    <dgm:cxn modelId="{B01515D1-19B3-437A-AE97-68B6CCFCAB72}" srcId="{3FE23E06-6FEB-450D-9D15-07657209FCE2}" destId="{91C476B7-EE2A-48FB-838E-D801B03A4C84}" srcOrd="7" destOrd="0" parTransId="{28AF0BC7-860A-4A07-860A-8EEE85ED086A}" sibTransId="{ACF1257C-8E87-44A6-A26C-DF96CF5B8C99}"/>
    <dgm:cxn modelId="{47302BD6-76B0-4C79-877A-12924474A1EC}" srcId="{3FE23E06-6FEB-450D-9D15-07657209FCE2}" destId="{BEB7B4BB-A7BA-4483-8758-9276CB4D46FF}" srcOrd="6" destOrd="0" parTransId="{A8D685FB-350E-4353-8FAC-8C59ABA417AC}" sibTransId="{24F7A090-869F-4F27-ABD6-D2D9B1DB6598}"/>
    <dgm:cxn modelId="{9837B5E0-19FA-4CD4-98E7-4278E6FA5797}" type="presOf" srcId="{8E46DE3F-8A5F-4990-9326-259A4A9C2C7D}" destId="{E36F291D-605C-47C3-8C71-9F94806FAAA1}" srcOrd="0" destOrd="0" presId="urn:microsoft.com/office/officeart/2008/layout/LinedList"/>
    <dgm:cxn modelId="{29FF56E7-3B4D-4C0C-AAA7-0294B134F217}" type="presOf" srcId="{FA1D1570-5083-4EE1-969E-07F4575C2337}" destId="{912C8EE8-32C7-4FA5-A9DA-44E629406C6C}" srcOrd="0" destOrd="0" presId="urn:microsoft.com/office/officeart/2008/layout/LinedList"/>
    <dgm:cxn modelId="{7E38C9F1-FE50-4B3F-A856-2E6AB615E683}" srcId="{3FE23E06-6FEB-450D-9D15-07657209FCE2}" destId="{FA1D1570-5083-4EE1-969E-07F4575C2337}" srcOrd="3" destOrd="0" parTransId="{2DE77474-F0AA-4418-8791-E7DBB0B0BE06}" sibTransId="{01F3BB12-E379-49D1-9D08-A4F5A55988E0}"/>
    <dgm:cxn modelId="{E52A6A8C-CE11-47C3-9544-EA982F424436}" type="presParOf" srcId="{2A00BC5B-2A90-4596-92D0-1C0B8AD9E675}" destId="{6018DCD3-11C9-47F0-B2A8-C6214F1C604E}" srcOrd="0" destOrd="0" presId="urn:microsoft.com/office/officeart/2008/layout/LinedList"/>
    <dgm:cxn modelId="{B010A58B-0A33-42CB-8C61-A1F08B4E4F63}" type="presParOf" srcId="{2A00BC5B-2A90-4596-92D0-1C0B8AD9E675}" destId="{ED2DB1B0-51E9-4260-9062-73707B001E86}" srcOrd="1" destOrd="0" presId="urn:microsoft.com/office/officeart/2008/layout/LinedList"/>
    <dgm:cxn modelId="{5410318C-C625-43C4-8EFF-5232380294AC}" type="presParOf" srcId="{ED2DB1B0-51E9-4260-9062-73707B001E86}" destId="{EA2EAC39-AE73-456E-9756-426D600C85F1}" srcOrd="0" destOrd="0" presId="urn:microsoft.com/office/officeart/2008/layout/LinedList"/>
    <dgm:cxn modelId="{EFC0776B-6204-49D7-8EC6-21DA13BB21DC}" type="presParOf" srcId="{ED2DB1B0-51E9-4260-9062-73707B001E86}" destId="{8BDAA02A-3E89-4C32-AACC-D6EA54CDA679}" srcOrd="1" destOrd="0" presId="urn:microsoft.com/office/officeart/2008/layout/LinedList"/>
    <dgm:cxn modelId="{D3D7B7CA-7EBF-4A96-A10C-47337482B8E5}" type="presParOf" srcId="{2A00BC5B-2A90-4596-92D0-1C0B8AD9E675}" destId="{18090B67-AAB0-47CA-AE32-BAA6EE692E10}" srcOrd="2" destOrd="0" presId="urn:microsoft.com/office/officeart/2008/layout/LinedList"/>
    <dgm:cxn modelId="{5FFF0302-3620-42B3-B45C-125FFB950EB2}" type="presParOf" srcId="{2A00BC5B-2A90-4596-92D0-1C0B8AD9E675}" destId="{E1F3897B-F24C-4A26-AA73-9C7A798CF6C0}" srcOrd="3" destOrd="0" presId="urn:microsoft.com/office/officeart/2008/layout/LinedList"/>
    <dgm:cxn modelId="{852FAAE1-727E-4A7F-BF77-54EAE0300AB7}" type="presParOf" srcId="{E1F3897B-F24C-4A26-AA73-9C7A798CF6C0}" destId="{5E3E3622-3E7D-4A7A-900A-AC9C02A4C237}" srcOrd="0" destOrd="0" presId="urn:microsoft.com/office/officeart/2008/layout/LinedList"/>
    <dgm:cxn modelId="{9E01A470-04FF-4F89-886F-A09E2D48E95D}" type="presParOf" srcId="{E1F3897B-F24C-4A26-AA73-9C7A798CF6C0}" destId="{1EDC23AF-FEFD-46D3-AE17-810F4D70E74A}" srcOrd="1" destOrd="0" presId="urn:microsoft.com/office/officeart/2008/layout/LinedList"/>
    <dgm:cxn modelId="{39AC8A99-2666-4AE0-A9B9-538510B910D7}" type="presParOf" srcId="{2A00BC5B-2A90-4596-92D0-1C0B8AD9E675}" destId="{F015C1D5-3AE5-43CF-896A-44D639732345}" srcOrd="4" destOrd="0" presId="urn:microsoft.com/office/officeart/2008/layout/LinedList"/>
    <dgm:cxn modelId="{BF3367B7-E83F-4620-95B8-7103BB7D7586}" type="presParOf" srcId="{2A00BC5B-2A90-4596-92D0-1C0B8AD9E675}" destId="{BA6F86BE-6103-4F6B-92D6-8B7FF8108E2F}" srcOrd="5" destOrd="0" presId="urn:microsoft.com/office/officeart/2008/layout/LinedList"/>
    <dgm:cxn modelId="{3BD83333-6B49-4835-8676-86856ABB200A}" type="presParOf" srcId="{BA6F86BE-6103-4F6B-92D6-8B7FF8108E2F}" destId="{DBF84184-072E-49E2-9BD7-2618AA3C22C9}" srcOrd="0" destOrd="0" presId="urn:microsoft.com/office/officeart/2008/layout/LinedList"/>
    <dgm:cxn modelId="{1F19550E-AD0F-4911-BE49-B349A41E1A18}" type="presParOf" srcId="{BA6F86BE-6103-4F6B-92D6-8B7FF8108E2F}" destId="{5A891158-D612-476D-B297-E326194723B3}" srcOrd="1" destOrd="0" presId="urn:microsoft.com/office/officeart/2008/layout/LinedList"/>
    <dgm:cxn modelId="{9316BCB0-D29F-407E-8FB0-1A41BDC81859}" type="presParOf" srcId="{2A00BC5B-2A90-4596-92D0-1C0B8AD9E675}" destId="{316B5DE4-714E-4D04-94E2-5C15C04A08F2}" srcOrd="6" destOrd="0" presId="urn:microsoft.com/office/officeart/2008/layout/LinedList"/>
    <dgm:cxn modelId="{CC3A90A2-7AA6-41F3-98F3-04B7C21E68FD}" type="presParOf" srcId="{2A00BC5B-2A90-4596-92D0-1C0B8AD9E675}" destId="{4284EEC5-2898-49FB-8F1D-DB6BD93FF2E5}" srcOrd="7" destOrd="0" presId="urn:microsoft.com/office/officeart/2008/layout/LinedList"/>
    <dgm:cxn modelId="{C73071CE-8261-4252-8463-31AF6DFB57CA}" type="presParOf" srcId="{4284EEC5-2898-49FB-8F1D-DB6BD93FF2E5}" destId="{912C8EE8-32C7-4FA5-A9DA-44E629406C6C}" srcOrd="0" destOrd="0" presId="urn:microsoft.com/office/officeart/2008/layout/LinedList"/>
    <dgm:cxn modelId="{BEDB7C57-69A1-4BDA-AC4D-6542A6E9FEF1}" type="presParOf" srcId="{4284EEC5-2898-49FB-8F1D-DB6BD93FF2E5}" destId="{08E11A91-7D2B-4FA7-8E6D-2F6ABC3CCC37}" srcOrd="1" destOrd="0" presId="urn:microsoft.com/office/officeart/2008/layout/LinedList"/>
    <dgm:cxn modelId="{04746BDB-7C93-4EDA-A38C-2BEBB4A329AB}" type="presParOf" srcId="{2A00BC5B-2A90-4596-92D0-1C0B8AD9E675}" destId="{8259AEDD-EB9A-4EDD-B382-E78AEEA5ACF9}" srcOrd="8" destOrd="0" presId="urn:microsoft.com/office/officeart/2008/layout/LinedList"/>
    <dgm:cxn modelId="{6F9E86CA-612A-4B69-B3E9-9990CDF39497}" type="presParOf" srcId="{2A00BC5B-2A90-4596-92D0-1C0B8AD9E675}" destId="{83D047FA-000E-495B-8F4C-598F533E5CF4}" srcOrd="9" destOrd="0" presId="urn:microsoft.com/office/officeart/2008/layout/LinedList"/>
    <dgm:cxn modelId="{AD22A627-8204-4FF7-9996-87BE3BF1339E}" type="presParOf" srcId="{83D047FA-000E-495B-8F4C-598F533E5CF4}" destId="{D2629EF0-B763-4878-872B-FCB1EB6E1120}" srcOrd="0" destOrd="0" presId="urn:microsoft.com/office/officeart/2008/layout/LinedList"/>
    <dgm:cxn modelId="{F107DBDB-75F6-4AD5-80F5-9B2667907E26}" type="presParOf" srcId="{83D047FA-000E-495B-8F4C-598F533E5CF4}" destId="{10A95C2B-CABB-48B5-933A-8F8CFE20BA0D}" srcOrd="1" destOrd="0" presId="urn:microsoft.com/office/officeart/2008/layout/LinedList"/>
    <dgm:cxn modelId="{FEC0DA2B-143F-4384-AE99-98A362000F05}" type="presParOf" srcId="{2A00BC5B-2A90-4596-92D0-1C0B8AD9E675}" destId="{9139CBDB-8DDD-44AA-8989-32D2A365085D}" srcOrd="10" destOrd="0" presId="urn:microsoft.com/office/officeart/2008/layout/LinedList"/>
    <dgm:cxn modelId="{87385D54-DAA7-4246-8A0A-FBFEDF92B676}" type="presParOf" srcId="{2A00BC5B-2A90-4596-92D0-1C0B8AD9E675}" destId="{EFAD5B1D-FE3A-4A6C-95B7-4ED10F973F32}" srcOrd="11" destOrd="0" presId="urn:microsoft.com/office/officeart/2008/layout/LinedList"/>
    <dgm:cxn modelId="{BEF66B7B-6735-4F53-8AC8-26751CAE88D5}" type="presParOf" srcId="{EFAD5B1D-FE3A-4A6C-95B7-4ED10F973F32}" destId="{17047703-7CA0-4772-A2C2-21123DA083C1}" srcOrd="0" destOrd="0" presId="urn:microsoft.com/office/officeart/2008/layout/LinedList"/>
    <dgm:cxn modelId="{237A5E34-029F-4D2B-886E-CB6013EAF374}" type="presParOf" srcId="{EFAD5B1D-FE3A-4A6C-95B7-4ED10F973F32}" destId="{594640D0-5C34-4B16-A6EF-6FFA503C5CFF}" srcOrd="1" destOrd="0" presId="urn:microsoft.com/office/officeart/2008/layout/LinedList"/>
    <dgm:cxn modelId="{9BE8D44D-5D19-46C0-8FCC-0E6D62D5F608}" type="presParOf" srcId="{2A00BC5B-2A90-4596-92D0-1C0B8AD9E675}" destId="{F288F1A4-79D5-4C48-A9D9-42C986C2894F}" srcOrd="12" destOrd="0" presId="urn:microsoft.com/office/officeart/2008/layout/LinedList"/>
    <dgm:cxn modelId="{AD517774-2A7A-4CDD-84D7-2EB2B436C8A7}" type="presParOf" srcId="{2A00BC5B-2A90-4596-92D0-1C0B8AD9E675}" destId="{A951BE6B-FEA8-4404-8786-58BFE57BC41F}" srcOrd="13" destOrd="0" presId="urn:microsoft.com/office/officeart/2008/layout/LinedList"/>
    <dgm:cxn modelId="{29BD94A9-0FC9-4A88-BB10-C917D309F86C}" type="presParOf" srcId="{A951BE6B-FEA8-4404-8786-58BFE57BC41F}" destId="{29D9B3CF-BEB9-45DD-8D74-4F51CD5DACEE}" srcOrd="0" destOrd="0" presId="urn:microsoft.com/office/officeart/2008/layout/LinedList"/>
    <dgm:cxn modelId="{FE56B4A2-EDE2-4DC2-B6F7-ABB715350D66}" type="presParOf" srcId="{A951BE6B-FEA8-4404-8786-58BFE57BC41F}" destId="{A8DB4AFB-5F71-4A19-813B-E5CF701463D3}" srcOrd="1" destOrd="0" presId="urn:microsoft.com/office/officeart/2008/layout/LinedList"/>
    <dgm:cxn modelId="{706C17EA-BCB3-492F-9EE8-DE62277C15A1}" type="presParOf" srcId="{2A00BC5B-2A90-4596-92D0-1C0B8AD9E675}" destId="{9D5F30B7-23AA-4E33-AFF4-DC710EDE250F}" srcOrd="14" destOrd="0" presId="urn:microsoft.com/office/officeart/2008/layout/LinedList"/>
    <dgm:cxn modelId="{F118D8E2-041D-4044-9D4F-92E4B262A4F8}" type="presParOf" srcId="{2A00BC5B-2A90-4596-92D0-1C0B8AD9E675}" destId="{7B7FE44B-492B-45BE-AA8F-F023962C704A}" srcOrd="15" destOrd="0" presId="urn:microsoft.com/office/officeart/2008/layout/LinedList"/>
    <dgm:cxn modelId="{9CB431E2-43F2-42AE-90DC-FAEFDF32A1A5}" type="presParOf" srcId="{7B7FE44B-492B-45BE-AA8F-F023962C704A}" destId="{DC0127E9-989A-4B11-A5CD-338F590D56DF}" srcOrd="0" destOrd="0" presId="urn:microsoft.com/office/officeart/2008/layout/LinedList"/>
    <dgm:cxn modelId="{7262F1DB-C76B-4232-AA98-5236544D14FA}" type="presParOf" srcId="{7B7FE44B-492B-45BE-AA8F-F023962C704A}" destId="{A8AD042D-E6AD-4368-88AE-2465B419DB92}" srcOrd="1" destOrd="0" presId="urn:microsoft.com/office/officeart/2008/layout/LinedList"/>
    <dgm:cxn modelId="{37459931-554C-466C-AD7C-4ECDBBBB1F37}" type="presParOf" srcId="{2A00BC5B-2A90-4596-92D0-1C0B8AD9E675}" destId="{C8C5B594-F346-41E1-B2B4-D0DED2BFA29B}" srcOrd="16" destOrd="0" presId="urn:microsoft.com/office/officeart/2008/layout/LinedList"/>
    <dgm:cxn modelId="{4A1E4B9F-B0E5-49D6-94A0-17B3EDB5DC14}" type="presParOf" srcId="{2A00BC5B-2A90-4596-92D0-1C0B8AD9E675}" destId="{E0EA3439-3ED8-4F75-876F-61446D1ECC49}" srcOrd="17" destOrd="0" presId="urn:microsoft.com/office/officeart/2008/layout/LinedList"/>
    <dgm:cxn modelId="{AC778CFE-11AD-4798-B16C-5190B2FABB0F}" type="presParOf" srcId="{E0EA3439-3ED8-4F75-876F-61446D1ECC49}" destId="{E36F291D-605C-47C3-8C71-9F94806FAAA1}" srcOrd="0" destOrd="0" presId="urn:microsoft.com/office/officeart/2008/layout/LinedList"/>
    <dgm:cxn modelId="{38E95FFB-DB1A-4DB0-8F90-A4BA27609F47}" type="presParOf" srcId="{E0EA3439-3ED8-4F75-876F-61446D1ECC49}" destId="{09FE0F14-AFCF-44C0-A685-A653005430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90D0F-6B2E-43E3-95E3-CAE40773837B}">
      <dsp:nvSpPr>
        <dsp:cNvPr id="0" name=""/>
        <dsp:cNvSpPr/>
      </dsp:nvSpPr>
      <dsp:spPr>
        <a:xfrm>
          <a:off x="1131380" y="300872"/>
          <a:ext cx="1286200" cy="12862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1EAE5-B9B2-4003-8C4C-C6E53B9E06AE}">
      <dsp:nvSpPr>
        <dsp:cNvPr id="0" name=""/>
        <dsp:cNvSpPr/>
      </dsp:nvSpPr>
      <dsp:spPr>
        <a:xfrm>
          <a:off x="345369" y="1941123"/>
          <a:ext cx="28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Analizzare e valutare le multe a NYC tra Agosto 2013 e Giugno 2017</a:t>
          </a:r>
          <a:endParaRPr lang="en-US" sz="1600" kern="1200" dirty="0"/>
        </a:p>
      </dsp:txBody>
      <dsp:txXfrm>
        <a:off x="345369" y="1941123"/>
        <a:ext cx="2858223" cy="720000"/>
      </dsp:txXfrm>
    </dsp:sp>
    <dsp:sp modelId="{32644C17-7547-48CB-B9C6-E4E67A577F9E}">
      <dsp:nvSpPr>
        <dsp:cNvPr id="0" name=""/>
        <dsp:cNvSpPr/>
      </dsp:nvSpPr>
      <dsp:spPr>
        <a:xfrm>
          <a:off x="4489792" y="300872"/>
          <a:ext cx="1286200" cy="12862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15E48-90D4-4142-A027-2BEEA12D5ABD}">
      <dsp:nvSpPr>
        <dsp:cNvPr id="0" name=""/>
        <dsp:cNvSpPr/>
      </dsp:nvSpPr>
      <dsp:spPr>
        <a:xfrm>
          <a:off x="3703781" y="1941123"/>
          <a:ext cx="28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Memorizzare i risultati ottenuti sul DB</a:t>
          </a:r>
          <a:endParaRPr lang="en-US" sz="1600" kern="1200"/>
        </a:p>
      </dsp:txBody>
      <dsp:txXfrm>
        <a:off x="3703781" y="1941123"/>
        <a:ext cx="2858223" cy="720000"/>
      </dsp:txXfrm>
    </dsp:sp>
    <dsp:sp modelId="{F5937740-5E04-411E-8C39-5E07BAE4EA4D}">
      <dsp:nvSpPr>
        <dsp:cNvPr id="0" name=""/>
        <dsp:cNvSpPr/>
      </dsp:nvSpPr>
      <dsp:spPr>
        <a:xfrm>
          <a:off x="7848205" y="300872"/>
          <a:ext cx="1286200" cy="12862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F6680-B26C-4B3C-A914-87BEFD064090}">
      <dsp:nvSpPr>
        <dsp:cNvPr id="0" name=""/>
        <dsp:cNvSpPr/>
      </dsp:nvSpPr>
      <dsp:spPr>
        <a:xfrm>
          <a:off x="7062193" y="1941123"/>
          <a:ext cx="2858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Effettuare delle analisi offline con Spark e delle tecniche di Machine Learning</a:t>
          </a:r>
          <a:endParaRPr lang="en-US" sz="1600" kern="1200" dirty="0"/>
        </a:p>
      </dsp:txBody>
      <dsp:txXfrm>
        <a:off x="7062193" y="1941123"/>
        <a:ext cx="2858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8DCD3-11C9-47F0-B2A8-C6214F1C604E}">
      <dsp:nvSpPr>
        <dsp:cNvPr id="0" name=""/>
        <dsp:cNvSpPr/>
      </dsp:nvSpPr>
      <dsp:spPr>
        <a:xfrm>
          <a:off x="0" y="562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2EAC39-AE73-456E-9756-426D600C85F1}">
      <dsp:nvSpPr>
        <dsp:cNvPr id="0" name=""/>
        <dsp:cNvSpPr/>
      </dsp:nvSpPr>
      <dsp:spPr>
        <a:xfrm>
          <a:off x="0" y="562"/>
          <a:ext cx="6832212" cy="51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Vengono effettuate diverse queries sul </a:t>
          </a:r>
          <a:r>
            <a:rPr lang="it-IT" sz="1400" kern="1200" dirty="0" err="1"/>
            <a:t>dataframe</a:t>
          </a:r>
          <a:r>
            <a:rPr lang="it-IT" sz="1400" kern="1200" dirty="0"/>
            <a:t> Spark:</a:t>
          </a:r>
          <a:endParaRPr lang="en-US" sz="1400" kern="1200" dirty="0"/>
        </a:p>
      </dsp:txBody>
      <dsp:txXfrm>
        <a:off x="0" y="562"/>
        <a:ext cx="6832212" cy="511637"/>
      </dsp:txXfrm>
    </dsp:sp>
    <dsp:sp modelId="{18090B67-AAB0-47CA-AE32-BAA6EE692E10}">
      <dsp:nvSpPr>
        <dsp:cNvPr id="0" name=""/>
        <dsp:cNvSpPr/>
      </dsp:nvSpPr>
      <dsp:spPr>
        <a:xfrm>
          <a:off x="0" y="512199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3E3622-3E7D-4A7A-900A-AC9C02A4C237}">
      <dsp:nvSpPr>
        <dsp:cNvPr id="0" name=""/>
        <dsp:cNvSpPr/>
      </dsp:nvSpPr>
      <dsp:spPr>
        <a:xfrm>
          <a:off x="0" y="512199"/>
          <a:ext cx="6832212" cy="51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    -  Trovare le tipologie di violazioni più comuni;</a:t>
          </a:r>
          <a:endParaRPr lang="en-US" sz="1400" kern="1200" dirty="0"/>
        </a:p>
      </dsp:txBody>
      <dsp:txXfrm>
        <a:off x="0" y="512199"/>
        <a:ext cx="6832212" cy="511637"/>
      </dsp:txXfrm>
    </dsp:sp>
    <dsp:sp modelId="{F015C1D5-3AE5-43CF-896A-44D639732345}">
      <dsp:nvSpPr>
        <dsp:cNvPr id="0" name=""/>
        <dsp:cNvSpPr/>
      </dsp:nvSpPr>
      <dsp:spPr>
        <a:xfrm>
          <a:off x="0" y="1023836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84184-072E-49E2-9BD7-2618AA3C22C9}">
      <dsp:nvSpPr>
        <dsp:cNvPr id="0" name=""/>
        <dsp:cNvSpPr/>
      </dsp:nvSpPr>
      <dsp:spPr>
        <a:xfrm>
          <a:off x="0" y="1023836"/>
          <a:ext cx="6832212" cy="51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    -  Trovare il numero totale delle multe registrate per ogni stato;</a:t>
          </a:r>
          <a:endParaRPr lang="en-US" sz="1400" kern="1200" dirty="0"/>
        </a:p>
      </dsp:txBody>
      <dsp:txXfrm>
        <a:off x="0" y="1023836"/>
        <a:ext cx="6832212" cy="511637"/>
      </dsp:txXfrm>
    </dsp:sp>
    <dsp:sp modelId="{316B5DE4-714E-4D04-94E2-5C15C04A08F2}">
      <dsp:nvSpPr>
        <dsp:cNvPr id="0" name=""/>
        <dsp:cNvSpPr/>
      </dsp:nvSpPr>
      <dsp:spPr>
        <a:xfrm>
          <a:off x="0" y="1535473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2C8EE8-32C7-4FA5-A9DA-44E629406C6C}">
      <dsp:nvSpPr>
        <dsp:cNvPr id="0" name=""/>
        <dsp:cNvSpPr/>
      </dsp:nvSpPr>
      <dsp:spPr>
        <a:xfrm>
          <a:off x="0" y="1535473"/>
          <a:ext cx="6832212" cy="51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    -  Identificare i mesi con più multe;</a:t>
          </a:r>
          <a:endParaRPr lang="en-US" sz="1400" kern="1200" dirty="0"/>
        </a:p>
      </dsp:txBody>
      <dsp:txXfrm>
        <a:off x="0" y="1535473"/>
        <a:ext cx="6832212" cy="511637"/>
      </dsp:txXfrm>
    </dsp:sp>
    <dsp:sp modelId="{8259AEDD-EB9A-4EDD-B382-E78AEEA5ACF9}">
      <dsp:nvSpPr>
        <dsp:cNvPr id="0" name=""/>
        <dsp:cNvSpPr/>
      </dsp:nvSpPr>
      <dsp:spPr>
        <a:xfrm>
          <a:off x="0" y="2047110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629EF0-B763-4878-872B-FCB1EB6E1120}">
      <dsp:nvSpPr>
        <dsp:cNvPr id="0" name=""/>
        <dsp:cNvSpPr/>
      </dsp:nvSpPr>
      <dsp:spPr>
        <a:xfrm>
          <a:off x="0" y="2047110"/>
          <a:ext cx="6832212" cy="51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    -  Comprendere i circoscrizioni della città dove vengono effettuate più multe;</a:t>
          </a:r>
          <a:endParaRPr lang="en-US" sz="1400" kern="1200" dirty="0"/>
        </a:p>
      </dsp:txBody>
      <dsp:txXfrm>
        <a:off x="0" y="2047110"/>
        <a:ext cx="6832212" cy="511637"/>
      </dsp:txXfrm>
    </dsp:sp>
    <dsp:sp modelId="{9139CBDB-8DDD-44AA-8989-32D2A365085D}">
      <dsp:nvSpPr>
        <dsp:cNvPr id="0" name=""/>
        <dsp:cNvSpPr/>
      </dsp:nvSpPr>
      <dsp:spPr>
        <a:xfrm>
          <a:off x="0" y="2558747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047703-7CA0-4772-A2C2-21123DA083C1}">
      <dsp:nvSpPr>
        <dsp:cNvPr id="0" name=""/>
        <dsp:cNvSpPr/>
      </dsp:nvSpPr>
      <dsp:spPr>
        <a:xfrm>
          <a:off x="0" y="2558747"/>
          <a:ext cx="6832212" cy="51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    -  Identificare gli anni per cui sono state registrate più multe;</a:t>
          </a:r>
          <a:endParaRPr lang="en-US" sz="1400" kern="1200" dirty="0"/>
        </a:p>
      </dsp:txBody>
      <dsp:txXfrm>
        <a:off x="0" y="2558747"/>
        <a:ext cx="6832212" cy="511637"/>
      </dsp:txXfrm>
    </dsp:sp>
    <dsp:sp modelId="{F288F1A4-79D5-4C48-A9D9-42C986C2894F}">
      <dsp:nvSpPr>
        <dsp:cNvPr id="0" name=""/>
        <dsp:cNvSpPr/>
      </dsp:nvSpPr>
      <dsp:spPr>
        <a:xfrm>
          <a:off x="0" y="3070384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D9B3CF-BEB9-45DD-8D74-4F51CD5DACEE}">
      <dsp:nvSpPr>
        <dsp:cNvPr id="0" name=""/>
        <dsp:cNvSpPr/>
      </dsp:nvSpPr>
      <dsp:spPr>
        <a:xfrm>
          <a:off x="0" y="3070384"/>
          <a:ext cx="6832212" cy="51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    -  Identificare le 5 targhe che hanno ricevuto più multe nel periodo;</a:t>
          </a:r>
          <a:endParaRPr lang="en-US" sz="1400" kern="1200" dirty="0"/>
        </a:p>
      </dsp:txBody>
      <dsp:txXfrm>
        <a:off x="0" y="3070384"/>
        <a:ext cx="6832212" cy="511637"/>
      </dsp:txXfrm>
    </dsp:sp>
    <dsp:sp modelId="{9D5F30B7-23AA-4E33-AFF4-DC710EDE250F}">
      <dsp:nvSpPr>
        <dsp:cNvPr id="0" name=""/>
        <dsp:cNvSpPr/>
      </dsp:nvSpPr>
      <dsp:spPr>
        <a:xfrm>
          <a:off x="0" y="3582021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127E9-989A-4B11-A5CD-338F590D56DF}">
      <dsp:nvSpPr>
        <dsp:cNvPr id="0" name=""/>
        <dsp:cNvSpPr/>
      </dsp:nvSpPr>
      <dsp:spPr>
        <a:xfrm>
          <a:off x="0" y="3582021"/>
          <a:ext cx="6832212" cy="51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    -  Comprendere quali tipi di macchine vengono più multati;</a:t>
          </a:r>
          <a:endParaRPr lang="en-US" sz="1400" kern="1200" dirty="0"/>
        </a:p>
      </dsp:txBody>
      <dsp:txXfrm>
        <a:off x="0" y="3582021"/>
        <a:ext cx="6832212" cy="511637"/>
      </dsp:txXfrm>
    </dsp:sp>
    <dsp:sp modelId="{C8C5B594-F346-41E1-B2B4-D0DED2BFA29B}">
      <dsp:nvSpPr>
        <dsp:cNvPr id="0" name=""/>
        <dsp:cNvSpPr/>
      </dsp:nvSpPr>
      <dsp:spPr>
        <a:xfrm>
          <a:off x="0" y="4093658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6F291D-605C-47C3-8C71-9F94806FAAA1}">
      <dsp:nvSpPr>
        <dsp:cNvPr id="0" name=""/>
        <dsp:cNvSpPr/>
      </dsp:nvSpPr>
      <dsp:spPr>
        <a:xfrm>
          <a:off x="0" y="4093658"/>
          <a:ext cx="6832212" cy="51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    -  individuare quali case automobilistiche producono le auto che collezionano più multe.</a:t>
          </a:r>
        </a:p>
      </dsp:txBody>
      <dsp:txXfrm>
        <a:off x="0" y="4093658"/>
        <a:ext cx="6832212" cy="511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23E59-E3A5-44D2-8032-3F37F752E3BD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C38F8-3D48-439B-B2B6-5401EAB29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23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C38F8-3D48-439B-B2B6-5401EAB2900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76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3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65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49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74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118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147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338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81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25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23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59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92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3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80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2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54F0-B7E5-457C-A60B-7E4D19703409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E371D1-E461-4E90-B892-869BF1590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2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D5144-CE6D-4D46-819C-0D99A2F62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Analysis and Evaluation on NYC parking tickets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EB2BE1-DD29-4134-9ECF-8565AC15F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334000"/>
            <a:ext cx="8915399" cy="569662"/>
          </a:xfrm>
        </p:spPr>
        <p:txBody>
          <a:bodyPr/>
          <a:lstStyle/>
          <a:p>
            <a:r>
              <a:rPr lang="it-IT" dirty="0"/>
              <a:t>The Organizer Team – Vanessa Menta, Corrado Silvestri</a:t>
            </a:r>
          </a:p>
        </p:txBody>
      </p:sp>
    </p:spTree>
    <p:extLst>
      <p:ext uri="{BB962C8B-B14F-4D97-AF65-F5344CB8AC3E}">
        <p14:creationId xmlns:p14="http://schemas.microsoft.com/office/powerpoint/2010/main" val="221769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34E360-EC38-4EF8-B943-2B47ACA6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it-IT" sz="3200"/>
              <a:t>Risultati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072AE03A-3BD6-4BA2-B556-1BE43714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590805"/>
            <a:ext cx="4412044" cy="47974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</a:rPr>
              <a:t>Individuiamo</a:t>
            </a:r>
            <a:r>
              <a:rPr lang="en-US" sz="1600" dirty="0">
                <a:solidFill>
                  <a:srgbClr val="000000"/>
                </a:solidFill>
              </a:rPr>
              <a:t> I </a:t>
            </a:r>
            <a:r>
              <a:rPr lang="en-US" sz="1600" dirty="0" err="1">
                <a:solidFill>
                  <a:srgbClr val="000000"/>
                </a:solidFill>
              </a:rPr>
              <a:t>codici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delle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infrazioni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maggiormente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commesse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lvl="0">
              <a:buFont typeface="+mj-lt"/>
              <a:buAutoNum type="arabicPeriod"/>
            </a:pPr>
            <a:r>
              <a:rPr lang="it-IT" sz="1600" dirty="0"/>
              <a:t>21 = “street </a:t>
            </a:r>
            <a:r>
              <a:rPr lang="it-IT" sz="1600" dirty="0" err="1"/>
              <a:t>cleaning</a:t>
            </a:r>
            <a:r>
              <a:rPr lang="it-IT" sz="1600" dirty="0"/>
              <a:t>”,  se si parcheggia quando la strada deve essere pulita. (65$)</a:t>
            </a:r>
          </a:p>
          <a:p>
            <a:pPr lvl="0">
              <a:buFont typeface="+mj-lt"/>
              <a:buAutoNum type="arabicPeriod"/>
            </a:pPr>
            <a:r>
              <a:rPr lang="it-IT" sz="1600" dirty="0"/>
              <a:t>38 =  se non viene esposto il biglietto del parcheggio. (65$)</a:t>
            </a:r>
          </a:p>
          <a:p>
            <a:pPr lvl="0">
              <a:buFont typeface="+mj-lt"/>
              <a:buAutoNum type="arabicPeriod"/>
            </a:pPr>
            <a:r>
              <a:rPr lang="it-IT" sz="1600" dirty="0"/>
              <a:t>14 = divieto di sosta. (115$)</a:t>
            </a:r>
          </a:p>
          <a:p>
            <a:pPr lvl="0">
              <a:buFont typeface="+mj-lt"/>
              <a:buAutoNum type="arabicPeriod"/>
            </a:pPr>
            <a:r>
              <a:rPr lang="it-IT" sz="1600" dirty="0"/>
              <a:t>36 = eccesso di velocità in zona scolastica. (50$)</a:t>
            </a:r>
          </a:p>
          <a:p>
            <a:pPr lvl="0">
              <a:buFont typeface="+mj-lt"/>
              <a:buAutoNum type="arabicPeriod"/>
            </a:pPr>
            <a:r>
              <a:rPr lang="it-IT" sz="1600" dirty="0"/>
              <a:t>37 =  parchimetro scaduto. (65$)</a:t>
            </a:r>
          </a:p>
          <a:p>
            <a:pPr lvl="0">
              <a:buFont typeface="+mj-lt"/>
              <a:buAutoNum type="arabicPeriod"/>
            </a:pPr>
            <a:endParaRPr lang="it-IT" sz="1600" dirty="0"/>
          </a:p>
          <a:p>
            <a:pPr marL="0" lvl="0" indent="0">
              <a:buNone/>
            </a:pPr>
            <a:r>
              <a:rPr lang="it-IT" sz="1600" dirty="0"/>
              <a:t>Cerchiamo i distretti dove si effettuano più multe:</a:t>
            </a:r>
          </a:p>
          <a:p>
            <a:pPr>
              <a:buFont typeface="+mj-lt"/>
              <a:buAutoNum type="arabicPeriod"/>
            </a:pPr>
            <a:r>
              <a:rPr lang="en-US" dirty="0"/>
              <a:t>0 = 233 West 10 Street;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en-US" dirty="0"/>
              <a:t>19 = 153 East 67th Street;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en-US" dirty="0"/>
              <a:t>18 = 306 West 54Th Street;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en-US" dirty="0"/>
              <a:t>14 = 357 West 35th Street;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/>
              <a:t>1 = 16 Ericsson Palace;</a:t>
            </a:r>
          </a:p>
          <a:p>
            <a:pPr marL="0" lvl="0" indent="0">
              <a:buNone/>
            </a:pPr>
            <a:endParaRPr lang="it-IT" sz="1600" dirty="0"/>
          </a:p>
          <a:p>
            <a:pPr lvl="0">
              <a:buFont typeface="+mj-lt"/>
              <a:buAutoNum type="arabicPeriod"/>
            </a:pPr>
            <a:endParaRPr lang="it-IT" dirty="0"/>
          </a:p>
          <a:p>
            <a:pPr marL="0" lvl="0" indent="0">
              <a:buNone/>
            </a:pPr>
            <a:endParaRPr lang="it-IT" dirty="0"/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E0C3522-F42C-4FF8-8D92-03129712C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8" y="1083517"/>
            <a:ext cx="4446741" cy="269883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BEC82C8-538B-4E95-9DAF-D7E2AC9BB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638" y="3870542"/>
            <a:ext cx="4446741" cy="2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FAA43-A4C4-476D-B46A-72A2EBA0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it-IT" sz="3200"/>
              <a:t>Risultati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EB756A3-1265-42E9-A539-23A045DE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</a:rPr>
              <a:t>Troviamo</a:t>
            </a:r>
            <a:r>
              <a:rPr lang="en-US" sz="1600" dirty="0">
                <a:solidFill>
                  <a:srgbClr val="000000"/>
                </a:solidFill>
              </a:rPr>
              <a:t> le </a:t>
            </a:r>
            <a:r>
              <a:rPr lang="en-US" sz="1600" dirty="0" err="1">
                <a:solidFill>
                  <a:srgbClr val="000000"/>
                </a:solidFill>
              </a:rPr>
              <a:t>targhe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che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hanno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commesso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più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infrazioni</a:t>
            </a:r>
            <a:r>
              <a:rPr lang="en-US" sz="1600" dirty="0">
                <a:solidFill>
                  <a:srgbClr val="000000"/>
                </a:solidFill>
              </a:rPr>
              <a:t> in </a:t>
            </a:r>
            <a:r>
              <a:rPr lang="en-US" sz="1600" dirty="0" err="1">
                <a:solidFill>
                  <a:srgbClr val="000000"/>
                </a:solidFill>
              </a:rPr>
              <a:t>tutto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periodo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considerato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</a:rPr>
              <a:t>Individuiamo</a:t>
            </a:r>
            <a:r>
              <a:rPr lang="en-US" sz="1600" dirty="0">
                <a:solidFill>
                  <a:srgbClr val="000000"/>
                </a:solidFill>
              </a:rPr>
              <a:t> le case </a:t>
            </a:r>
            <a:r>
              <a:rPr lang="en-US" sz="1600" dirty="0" err="1">
                <a:solidFill>
                  <a:srgbClr val="000000"/>
                </a:solidFill>
              </a:rPr>
              <a:t>automobilistiche</a:t>
            </a:r>
            <a:r>
              <a:rPr lang="en-US" sz="1600" dirty="0">
                <a:solidFill>
                  <a:srgbClr val="000000"/>
                </a:solidFill>
              </a:rPr>
              <a:t> per le cui auto </a:t>
            </a:r>
            <a:r>
              <a:rPr lang="en-US" sz="1600" dirty="0" err="1">
                <a:solidFill>
                  <a:srgbClr val="000000"/>
                </a:solidFill>
              </a:rPr>
              <a:t>prodotte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sono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registrate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più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multe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F489330-4EB2-4C90-B11E-1ECAAFD1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311" y="959613"/>
            <a:ext cx="4490385" cy="238432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0B05995-EAE0-437B-928E-96A17DF8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74" y="3621263"/>
            <a:ext cx="4555422" cy="26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3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1B6EB-6AC3-45B0-B9DD-01FFF26B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it-IT" sz="3200"/>
              <a:t>Risultati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763C49-2D00-4CF7-96E7-70FEC1EC9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Col fine di </a:t>
            </a:r>
            <a:r>
              <a:rPr lang="en-US" sz="1600" dirty="0" err="1">
                <a:solidFill>
                  <a:srgbClr val="000000"/>
                </a:solidFill>
              </a:rPr>
              <a:t>individuare</a:t>
            </a:r>
            <a:r>
              <a:rPr lang="en-US" sz="1600" dirty="0">
                <a:solidFill>
                  <a:srgbClr val="000000"/>
                </a:solidFill>
              </a:rPr>
              <a:t> una </a:t>
            </a:r>
            <a:r>
              <a:rPr lang="en-US" sz="1600" dirty="0" err="1">
                <a:solidFill>
                  <a:srgbClr val="000000"/>
                </a:solidFill>
              </a:rPr>
              <a:t>certa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stagionalità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nei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risultati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prodotti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indaghiamo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Per </a:t>
            </a:r>
            <a:r>
              <a:rPr lang="en-US" sz="1600" dirty="0" err="1">
                <a:solidFill>
                  <a:srgbClr val="000000"/>
                </a:solidFill>
              </a:rPr>
              <a:t>tutti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gli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anni</a:t>
            </a:r>
            <a:r>
              <a:rPr lang="en-US" sz="1600" dirty="0">
                <a:solidFill>
                  <a:srgbClr val="000000"/>
                </a:solidFill>
              </a:rPr>
              <a:t> del dataset </a:t>
            </a:r>
            <a:r>
              <a:rPr lang="en-US" sz="1600" dirty="0" err="1">
                <a:solidFill>
                  <a:srgbClr val="000000"/>
                </a:solidFill>
              </a:rPr>
              <a:t>il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mese</a:t>
            </a:r>
            <a:r>
              <a:rPr lang="en-US" sz="1600" dirty="0">
                <a:solidFill>
                  <a:srgbClr val="000000"/>
                </a:solidFill>
              </a:rPr>
              <a:t> in cui </a:t>
            </a:r>
            <a:r>
              <a:rPr lang="en-US" sz="1600" dirty="0" err="1">
                <a:solidFill>
                  <a:srgbClr val="000000"/>
                </a:solidFill>
              </a:rPr>
              <a:t>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sono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registrate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più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multe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</a:rPr>
              <a:t>La </a:t>
            </a:r>
            <a:r>
              <a:rPr lang="en-US" sz="1600" dirty="0" err="1">
                <a:solidFill>
                  <a:srgbClr val="000000"/>
                </a:solidFill>
              </a:rPr>
              <a:t>divisione</a:t>
            </a:r>
            <a:r>
              <a:rPr lang="en-US" sz="1600" dirty="0">
                <a:solidFill>
                  <a:srgbClr val="000000"/>
                </a:solidFill>
              </a:rPr>
              <a:t> in </a:t>
            </a:r>
            <a:r>
              <a:rPr lang="en-US" sz="1600" dirty="0" err="1">
                <a:solidFill>
                  <a:srgbClr val="000000"/>
                </a:solidFill>
              </a:rPr>
              <a:t>percentuale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delle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multe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prodotte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tra</a:t>
            </a:r>
            <a:r>
              <a:rPr lang="en-US" sz="1600" dirty="0">
                <a:solidFill>
                  <a:srgbClr val="000000"/>
                </a:solidFill>
              </a:rPr>
              <a:t> I </a:t>
            </a:r>
            <a:r>
              <a:rPr lang="en-US" sz="1600" dirty="0" err="1">
                <a:solidFill>
                  <a:srgbClr val="000000"/>
                </a:solidFill>
              </a:rPr>
              <a:t>vari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anni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CE1C8E-F4EC-4CE3-84FB-C7059088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830" y="645106"/>
            <a:ext cx="4520046" cy="2704366"/>
          </a:xfrm>
          <a:prstGeom prst="rect">
            <a:avLst/>
          </a:prstGeom>
        </p:spPr>
      </p:pic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F2E276E-733D-4D63-8718-D17A605B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30" y="3508528"/>
            <a:ext cx="4520046" cy="28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0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06FBC8-B488-44CA-83CC-832775E0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Apache </a:t>
            </a:r>
            <a:r>
              <a:rPr lang="it-IT" dirty="0" err="1"/>
              <a:t>MLlib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7ED60F-FF09-4AD6-8CA0-C5658B3A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effettuare le previsioni sulla provenienza delle vetture che saranno multate è stata implementata una learning Pipeline nella quale:</a:t>
            </a:r>
          </a:p>
          <a:p>
            <a:pPr>
              <a:buFont typeface="+mj-lt"/>
              <a:buAutoNum type="arabicPeriod"/>
            </a:pPr>
            <a:r>
              <a:rPr lang="it-IT" dirty="0"/>
              <a:t>Si individuano le features migliori per descrivere il modello e si rendono di tipo </a:t>
            </a:r>
            <a:r>
              <a:rPr lang="it-IT" dirty="0" err="1"/>
              <a:t>int</a:t>
            </a:r>
            <a:r>
              <a:rPr lang="it-IT" dirty="0"/>
              <a:t> utilizzando lo </a:t>
            </a:r>
            <a:r>
              <a:rPr lang="it-IT" dirty="0" err="1"/>
              <a:t>StringIndexer</a:t>
            </a:r>
            <a:r>
              <a:rPr lang="it-IT" dirty="0"/>
              <a:t> e il </a:t>
            </a:r>
            <a:r>
              <a:rPr lang="it-IT" dirty="0" err="1"/>
              <a:t>OneHotEncoder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/>
              <a:t> si partiziona il dataset tra training set (70%) e test set (30%)</a:t>
            </a:r>
          </a:p>
          <a:p>
            <a:pPr>
              <a:buFont typeface="+mj-lt"/>
              <a:buAutoNum type="arabicPeriod"/>
            </a:pPr>
            <a:r>
              <a:rPr lang="it-IT" dirty="0"/>
              <a:t>Si imposta la variabile target da prevedere, ‘</a:t>
            </a:r>
            <a:r>
              <a:rPr lang="it-IT" dirty="0" err="1"/>
              <a:t>Registration</a:t>
            </a:r>
            <a:r>
              <a:rPr lang="it-IT" dirty="0"/>
              <a:t> State’</a:t>
            </a:r>
          </a:p>
          <a:p>
            <a:pPr>
              <a:buFont typeface="+mj-lt"/>
              <a:buAutoNum type="arabicPeriod"/>
            </a:pPr>
            <a:r>
              <a:rPr lang="it-IT" dirty="0"/>
              <a:t>Una volta scelto il modello, lo si addestra sui dati di training</a:t>
            </a:r>
          </a:p>
          <a:p>
            <a:pPr>
              <a:buFont typeface="+mj-lt"/>
              <a:buAutoNum type="arabicPeriod"/>
            </a:pPr>
            <a:r>
              <a:rPr lang="it-IT" dirty="0"/>
              <a:t>Si testano le prestazioni del modello sui dati di test</a:t>
            </a:r>
          </a:p>
          <a:p>
            <a:pPr>
              <a:buFont typeface="+mj-lt"/>
              <a:buAutoNum type="arabicPeriod"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064383C-F81B-4895-84B1-E11AD866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40" y="5257800"/>
            <a:ext cx="10940069" cy="9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4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608E5-9212-4435-9B7A-95226ACE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it-IT" sz="3200" dirty="0" err="1"/>
              <a:t>Logistic</a:t>
            </a:r>
            <a:r>
              <a:rPr lang="it-IT" sz="3200" dirty="0"/>
              <a:t> </a:t>
            </a:r>
            <a:r>
              <a:rPr lang="it-IT" sz="3200" dirty="0" err="1"/>
              <a:t>Regression</a:t>
            </a:r>
            <a:r>
              <a:rPr lang="it-IT" sz="3200" dirty="0"/>
              <a:t> Model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C7C81FCB-E7C6-4891-BDF0-8F2035397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736" y="2133600"/>
            <a:ext cx="381626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</a:rPr>
              <a:t>Questo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modello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it-IT" dirty="0"/>
              <a:t> costituisce un mapping tra lo “score”, ovvero il punteggio di rilevanza di ogni feature e una probabilità.</a:t>
            </a:r>
          </a:p>
          <a:p>
            <a:pPr marL="0" indent="0">
              <a:buNone/>
            </a:pPr>
            <a:r>
              <a:rPr lang="it-IT" dirty="0"/>
              <a:t>  Tale corrispondenza è trovata tramite la funzione </a:t>
            </a:r>
            <a:r>
              <a:rPr lang="it-IT" dirty="0" err="1"/>
              <a:t>Sigmoide</a:t>
            </a:r>
            <a:r>
              <a:rPr lang="it-IT" dirty="0"/>
              <a:t>, la quale prendendo un qualunque input x definito sull’intervallo (-</a:t>
            </a:r>
            <a:r>
              <a:rPr lang="it-IT" b="1" dirty="0"/>
              <a:t>∞</a:t>
            </a:r>
            <a:r>
              <a:rPr lang="it-IT" dirty="0"/>
              <a:t>,+</a:t>
            </a:r>
            <a:r>
              <a:rPr lang="it-IT" b="1" dirty="0"/>
              <a:t>∞) </a:t>
            </a:r>
            <a:r>
              <a:rPr lang="it-IT" dirty="0"/>
              <a:t>restituisce un valore di probabilità dell’intervallo [0,1]. 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760D69D-1080-4730-996C-2A1AB81C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112" y="1872000"/>
            <a:ext cx="4992431" cy="35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9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418ED0-C388-409C-9594-287393AD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it-IT" sz="3200"/>
              <a:t>Risultati ML</a:t>
            </a: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E805890F-FFDC-486C-87F1-E84A61A4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136" y="1665962"/>
            <a:ext cx="8066777" cy="1628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</a:rPr>
              <a:t>Valutiamo</a:t>
            </a:r>
            <a:r>
              <a:rPr lang="en-US" sz="1600" dirty="0">
                <a:solidFill>
                  <a:srgbClr val="000000"/>
                </a:solidFill>
              </a:rPr>
              <a:t> la </a:t>
            </a:r>
            <a:r>
              <a:rPr lang="en-US" sz="1600" dirty="0" err="1">
                <a:solidFill>
                  <a:srgbClr val="000000"/>
                </a:solidFill>
              </a:rPr>
              <a:t>percentuale</a:t>
            </a:r>
            <a:r>
              <a:rPr lang="en-US" sz="1600" dirty="0">
                <a:solidFill>
                  <a:srgbClr val="000000"/>
                </a:solidFill>
              </a:rPr>
              <a:t> di </a:t>
            </a:r>
            <a:r>
              <a:rPr lang="en-US" sz="1600" dirty="0" err="1">
                <a:solidFill>
                  <a:srgbClr val="000000"/>
                </a:solidFill>
              </a:rPr>
              <a:t>istanze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classificate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correttamente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sul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totale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delle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istanze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presentate</a:t>
            </a:r>
            <a:r>
              <a:rPr lang="en-US" sz="1600" dirty="0">
                <a:solidFill>
                  <a:srgbClr val="000000"/>
                </a:solidFill>
              </a:rPr>
              <a:t> e </a:t>
            </a:r>
            <a:r>
              <a:rPr lang="en-US" sz="1600" dirty="0" err="1">
                <a:solidFill>
                  <a:srgbClr val="000000"/>
                </a:solidFill>
              </a:rPr>
              <a:t>l’efficienza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generale</a:t>
            </a:r>
            <a:r>
              <a:rPr lang="en-US" sz="1600" dirty="0">
                <a:solidFill>
                  <a:srgbClr val="000000"/>
                </a:solidFill>
              </a:rPr>
              <a:t> del </a:t>
            </a:r>
            <a:r>
              <a:rPr lang="en-US" sz="1600" dirty="0" err="1">
                <a:solidFill>
                  <a:srgbClr val="000000"/>
                </a:solidFill>
              </a:rPr>
              <a:t>modello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8FB6B0D-73CD-4B75-A797-05670013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3" y="3563656"/>
            <a:ext cx="11254702" cy="27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2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4D3B67-64AC-4DFF-A2BE-4ADC5237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it-IT" sz="3200" dirty="0">
                <a:solidFill>
                  <a:srgbClr val="FEFFFF"/>
                </a:solidFill>
              </a:rPr>
              <a:t>Conclusioni e sviluppi futuri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F87C9-A9EF-4B69-ACE7-491EEE25C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EFFFF"/>
                </a:solidFill>
              </a:rPr>
              <a:t>Effettuando</a:t>
            </a:r>
            <a:r>
              <a:rPr lang="en-US" dirty="0">
                <a:solidFill>
                  <a:srgbClr val="FEFFFF"/>
                </a:solidFill>
              </a:rPr>
              <a:t> queries </a:t>
            </a:r>
            <a:r>
              <a:rPr lang="en-US" dirty="0" err="1">
                <a:solidFill>
                  <a:srgbClr val="FEFFFF"/>
                </a:solidFill>
              </a:rPr>
              <a:t>più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dettagliate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si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può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fornire</a:t>
            </a:r>
            <a:r>
              <a:rPr lang="en-US" dirty="0">
                <a:solidFill>
                  <a:srgbClr val="FEFFFF"/>
                </a:solidFill>
              </a:rPr>
              <a:t> un </a:t>
            </a:r>
            <a:r>
              <a:rPr lang="en-US" dirty="0" err="1">
                <a:solidFill>
                  <a:srgbClr val="FEFFFF"/>
                </a:solidFill>
              </a:rPr>
              <a:t>supporto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decisionale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agli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automobilisti</a:t>
            </a:r>
            <a:r>
              <a:rPr lang="en-US" dirty="0">
                <a:solidFill>
                  <a:srgbClr val="FEFFFF"/>
                </a:solidFill>
              </a:rPr>
              <a:t> per </a:t>
            </a:r>
            <a:r>
              <a:rPr lang="en-US" dirty="0" err="1">
                <a:solidFill>
                  <a:srgbClr val="FEFFFF"/>
                </a:solidFill>
              </a:rPr>
              <a:t>parcheggiare</a:t>
            </a:r>
            <a:r>
              <a:rPr lang="en-US" dirty="0">
                <a:solidFill>
                  <a:srgbClr val="FEFFFF"/>
                </a:solidFill>
              </a:rPr>
              <a:t> o </a:t>
            </a:r>
            <a:r>
              <a:rPr lang="en-US" dirty="0" err="1">
                <a:solidFill>
                  <a:srgbClr val="FEFFFF"/>
                </a:solidFill>
              </a:rPr>
              <a:t>alla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polizia</a:t>
            </a:r>
            <a:r>
              <a:rPr lang="en-US" dirty="0">
                <a:solidFill>
                  <a:srgbClr val="FEFFFF"/>
                </a:solidFill>
              </a:rPr>
              <a:t> per </a:t>
            </a:r>
            <a:r>
              <a:rPr lang="en-US" dirty="0" err="1">
                <a:solidFill>
                  <a:srgbClr val="FEFFFF"/>
                </a:solidFill>
              </a:rPr>
              <a:t>controllare</a:t>
            </a:r>
            <a:r>
              <a:rPr lang="en-US" dirty="0">
                <a:solidFill>
                  <a:srgbClr val="FEFFFF"/>
                </a:solidFill>
              </a:rPr>
              <a:t> </a:t>
            </a:r>
            <a:r>
              <a:rPr lang="en-US" dirty="0" err="1">
                <a:solidFill>
                  <a:srgbClr val="FEFFFF"/>
                </a:solidFill>
              </a:rPr>
              <a:t>meglio</a:t>
            </a:r>
            <a:r>
              <a:rPr lang="en-US" dirty="0">
                <a:solidFill>
                  <a:srgbClr val="FEFFFF"/>
                </a:solidFill>
              </a:rPr>
              <a:t> la </a:t>
            </a:r>
            <a:r>
              <a:rPr lang="en-US" dirty="0" err="1">
                <a:solidFill>
                  <a:srgbClr val="FEFFFF"/>
                </a:solidFill>
              </a:rPr>
              <a:t>città</a:t>
            </a:r>
            <a:r>
              <a:rPr lang="en-US" dirty="0">
                <a:solidFill>
                  <a:srgbClr val="FEFFFF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L’inclusione di una fase di data </a:t>
            </a:r>
            <a:r>
              <a:rPr lang="it-IT" dirty="0" err="1">
                <a:solidFill>
                  <a:schemeClr val="bg1"/>
                </a:solidFill>
              </a:rPr>
              <a:t>ingestion</a:t>
            </a:r>
            <a:r>
              <a:rPr lang="it-IT" dirty="0">
                <a:solidFill>
                  <a:schemeClr val="bg1"/>
                </a:solidFill>
              </a:rPr>
              <a:t> tramite Apache Kafka e una successiva elaborazione in Stream Processing con Apache </a:t>
            </a:r>
            <a:r>
              <a:rPr lang="it-IT" dirty="0" err="1">
                <a:solidFill>
                  <a:schemeClr val="bg1"/>
                </a:solidFill>
              </a:rPr>
              <a:t>Storm</a:t>
            </a:r>
            <a:r>
              <a:rPr lang="it-IT" dirty="0">
                <a:solidFill>
                  <a:schemeClr val="bg1"/>
                </a:solidFill>
              </a:rPr>
              <a:t> permetterebbe di gestire le infrazioni in maniera giornaliera.</a:t>
            </a:r>
          </a:p>
          <a:p>
            <a:pPr marL="0" indent="0">
              <a:buNone/>
            </a:pPr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C4F707-C272-4A18-9956-747258F9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5" y="2367419"/>
            <a:ext cx="4545146" cy="2718147"/>
          </a:xfrm>
        </p:spPr>
        <p:txBody>
          <a:bodyPr>
            <a:noAutofit/>
          </a:bodyPr>
          <a:lstStyle/>
          <a:p>
            <a:pPr algn="ctr"/>
            <a:r>
              <a:rPr lang="it-IT" sz="4400" dirty="0"/>
              <a:t>Grazie per l’attenzione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6AE5B1-D502-4A8C-B1BE-E1290F2BA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5085566"/>
            <a:ext cx="4140772" cy="825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7188993-4B11-4597-82AE-47B35FFF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10" y="645106"/>
            <a:ext cx="3795385" cy="578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1051A7C-649D-4030-875A-A0E3D940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chemeClr val="bg1">
                    <a:lumMod val="95000"/>
                    <a:lumOff val="5000"/>
                  </a:schemeClr>
                </a:solidFill>
              </a:rPr>
              <a:t>Obiettivo</a:t>
            </a:r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EEDBC7-FD54-42E7-AFB2-B8AF224C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Il fine del nostro studio è di realizzare una struttura per Batch Analysis in grado di fornire un supporto alle decisioni in merito ai parcheggi, individuando le zone, le categorie di macchine e i mesi maggiormente a rischio.</a:t>
            </a:r>
          </a:p>
        </p:txBody>
      </p:sp>
    </p:spTree>
    <p:extLst>
      <p:ext uri="{BB962C8B-B14F-4D97-AF65-F5344CB8AC3E}">
        <p14:creationId xmlns:p14="http://schemas.microsoft.com/office/powerpoint/2010/main" val="3912068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22E285-2C20-4602-BB75-19B2D244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Introduzione</a:t>
            </a: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BD969F75-D907-4E45-860A-856C90345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369597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89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484983-C703-4B84-BCE4-FE20B2E3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it-IT" sz="3200"/>
              <a:t>Architettura e tecnologia usate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5BAE437-0C0F-4709-8509-D8B8E08F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endParaRPr lang="it-IT" sz="1600" dirty="0">
              <a:solidFill>
                <a:srgbClr val="00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610286-6AEF-4192-A71A-3D5AF9D73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03" y="1794245"/>
            <a:ext cx="10203258" cy="477002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50BC98-3BB9-405C-A99F-BA5BBAB83833}"/>
              </a:ext>
            </a:extLst>
          </p:cNvPr>
          <p:cNvSpPr txBox="1"/>
          <p:nvPr/>
        </p:nvSpPr>
        <p:spPr>
          <a:xfrm>
            <a:off x="1515649" y="240499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source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4D7C0A-874F-46A5-9076-570546C1A9EC}"/>
              </a:ext>
            </a:extLst>
          </p:cNvPr>
          <p:cNvSpPr txBox="1"/>
          <p:nvPr/>
        </p:nvSpPr>
        <p:spPr>
          <a:xfrm>
            <a:off x="4947781" y="2617940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Batch Analysis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0F9034-780E-47FE-A7B2-7A188F663CA2}"/>
              </a:ext>
            </a:extLst>
          </p:cNvPr>
          <p:cNvSpPr txBox="1"/>
          <p:nvPr/>
        </p:nvSpPr>
        <p:spPr>
          <a:xfrm>
            <a:off x="9419573" y="5173249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94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EE81C-7BC2-4D79-A8A7-EDFA793C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NYC tickets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BDA763-2AAD-4496-9257-AC7B33B3C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Dataset relativo alle multe effettuate a New York nel periodo Ago’13-Giu’17</a:t>
            </a:r>
          </a:p>
          <a:p>
            <a:r>
              <a:rPr lang="it-IT" dirty="0"/>
              <a:t>Contiene 42 milioni di righe e 43 colonne</a:t>
            </a:r>
          </a:p>
          <a:p>
            <a:r>
              <a:rPr lang="it-IT" dirty="0"/>
              <a:t>Su di esso effettuiamo operazioni di analisi, modifica ed eliminazioni di colonne</a:t>
            </a:r>
          </a:p>
          <a:p>
            <a:r>
              <a:rPr lang="it-IT" dirty="0"/>
              <a:t>Utilizzato sia per l’elaborazione dei trend, sia in forma ridotta per la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08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64EEE3-385D-4826-B219-AA88B164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Apache Cassandra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828F62-49D0-48A4-ADC9-E963EEF2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Database </a:t>
            </a:r>
            <a:r>
              <a:rPr lang="it-IT" dirty="0" err="1"/>
              <a:t>NoSQL</a:t>
            </a:r>
            <a:r>
              <a:rPr lang="it-IT" dirty="0"/>
              <a:t> </a:t>
            </a:r>
            <a:r>
              <a:rPr lang="it-IT" dirty="0" err="1"/>
              <a:t>Column</a:t>
            </a:r>
            <a:r>
              <a:rPr lang="it-IT" dirty="0"/>
              <a:t> Family , Architettura Peer to Peer</a:t>
            </a:r>
          </a:p>
          <a:p>
            <a:r>
              <a:rPr lang="it-IT" dirty="0"/>
              <a:t>Utilizzato per memorizzare i risultati prodotti dall’analisi sul dataset</a:t>
            </a:r>
          </a:p>
          <a:p>
            <a:r>
              <a:rPr lang="it-IT" dirty="0"/>
              <a:t>Implementato tramite Docker all’interno di un contenitore al fine di garantire </a:t>
            </a:r>
          </a:p>
          <a:p>
            <a:pPr marL="457200" lvl="1" indent="0">
              <a:buNone/>
            </a:pPr>
            <a:r>
              <a:rPr lang="it-IT" dirty="0"/>
              <a:t>-</a:t>
            </a:r>
            <a:r>
              <a:rPr lang="it-IT" dirty="0" err="1"/>
              <a:t>Partition</a:t>
            </a:r>
            <a:r>
              <a:rPr lang="it-IT" dirty="0"/>
              <a:t> </a:t>
            </a:r>
            <a:r>
              <a:rPr lang="it-IT" dirty="0" err="1"/>
              <a:t>Tolerance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-</a:t>
            </a:r>
            <a:r>
              <a:rPr lang="it-IT" dirty="0" err="1"/>
              <a:t>Avaiability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-</a:t>
            </a:r>
            <a:r>
              <a:rPr lang="it-IT" dirty="0" err="1"/>
              <a:t>Horizontal</a:t>
            </a:r>
            <a:r>
              <a:rPr lang="it-IT" dirty="0"/>
              <a:t> </a:t>
            </a:r>
            <a:r>
              <a:rPr lang="it-IT" dirty="0" err="1"/>
              <a:t>Scalability</a:t>
            </a:r>
            <a:endParaRPr lang="it-IT" dirty="0"/>
          </a:p>
          <a:p>
            <a:r>
              <a:rPr lang="it-IT" dirty="0"/>
              <a:t>Abbiamo creato un cluster contenente 4 nodi di cassandra</a:t>
            </a:r>
          </a:p>
          <a:p>
            <a:r>
              <a:rPr lang="it-IT" dirty="0"/>
              <a:t>Ogni nodo è isolato all’interno di un contenitore Docker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3254D-30A0-4AFC-9FE0-6AA8AB95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Apache Spark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F5D487-0730-44A6-9E90-2FB7CB18C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Framework per il calcolo distribuito</a:t>
            </a:r>
          </a:p>
          <a:p>
            <a:r>
              <a:rPr lang="it-IT" dirty="0"/>
              <a:t>Il dataset viene passato in input a Spark che crea un </a:t>
            </a:r>
            <a:r>
              <a:rPr lang="it-IT" dirty="0" err="1"/>
              <a:t>DataFrame</a:t>
            </a:r>
            <a:endParaRPr lang="it-IT" dirty="0"/>
          </a:p>
          <a:p>
            <a:r>
              <a:rPr lang="it-IT" dirty="0"/>
              <a:t>Tramite Spark SQL, un modulo di Spark Core, manipoliamo il </a:t>
            </a:r>
            <a:r>
              <a:rPr lang="it-IT" dirty="0" err="1"/>
              <a:t>DataFrame</a:t>
            </a:r>
            <a:r>
              <a:rPr lang="it-IT" dirty="0"/>
              <a:t> per eseguire:</a:t>
            </a:r>
          </a:p>
          <a:p>
            <a:pPr lvl="1"/>
            <a:r>
              <a:rPr lang="it-IT" dirty="0"/>
              <a:t>Pulizia dei dati</a:t>
            </a:r>
          </a:p>
          <a:p>
            <a:pPr lvl="1"/>
            <a:r>
              <a:rPr lang="it-IT" dirty="0"/>
              <a:t>Queries sul </a:t>
            </a:r>
            <a:r>
              <a:rPr lang="it-IT" dirty="0" err="1"/>
              <a:t>Dataframe</a:t>
            </a:r>
            <a:endParaRPr lang="it-IT" dirty="0"/>
          </a:p>
          <a:p>
            <a:pPr lvl="1"/>
            <a:r>
              <a:rPr lang="it-IT" dirty="0"/>
              <a:t>Memorizzazione dei Dati verso il DB Cassandra</a:t>
            </a:r>
          </a:p>
          <a:p>
            <a:r>
              <a:rPr lang="it-IT" dirty="0"/>
              <a:t>Inoltre utilizzeremo la libreria </a:t>
            </a:r>
            <a:r>
              <a:rPr lang="it-IT" dirty="0" err="1"/>
              <a:t>MLlib</a:t>
            </a:r>
            <a:r>
              <a:rPr lang="it-IT" dirty="0"/>
              <a:t> di Spark per implementare il modello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544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03E663-132C-4048-8085-DE30B8B9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Apache Spark SQL</a:t>
            </a:r>
          </a:p>
        </p:txBody>
      </p:sp>
      <p:sp>
        <p:nvSpPr>
          <p:cNvPr id="151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91AE2A11-BF52-4F92-828C-CBFF3FD8C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584521"/>
              </p:ext>
            </p:extLst>
          </p:nvPr>
        </p:nvGraphicFramePr>
        <p:xfrm>
          <a:off x="4713144" y="641551"/>
          <a:ext cx="6832212" cy="4605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59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0E9F4-D50D-41FB-ADB7-8A950A00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it-IT"/>
              <a:t>Risultati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82E285-3C8B-4EF5-BE99-AE0855DC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pPr marL="0" indent="0">
              <a:buClr>
                <a:srgbClr val="FFC107"/>
              </a:buClr>
              <a:buNone/>
            </a:pPr>
            <a:r>
              <a:rPr lang="en-US" dirty="0" err="1"/>
              <a:t>Troviamo</a:t>
            </a:r>
            <a:r>
              <a:rPr lang="en-US" dirty="0"/>
              <a:t> le 5 </a:t>
            </a:r>
            <a:r>
              <a:rPr lang="en-US" dirty="0" err="1"/>
              <a:t>tipologie</a:t>
            </a:r>
            <a:r>
              <a:rPr lang="en-US" dirty="0"/>
              <a:t> di </a:t>
            </a:r>
            <a:r>
              <a:rPr lang="en-US" dirty="0" err="1"/>
              <a:t>vetture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multate</a:t>
            </a:r>
            <a:r>
              <a:rPr lang="en-US" dirty="0"/>
              <a:t>:</a:t>
            </a:r>
          </a:p>
          <a:p>
            <a:pPr>
              <a:buClr>
                <a:srgbClr val="FFC107"/>
              </a:buClr>
              <a:buFont typeface="+mj-lt"/>
              <a:buAutoNum type="arabicPeriod"/>
            </a:pPr>
            <a:r>
              <a:rPr lang="en-US" dirty="0"/>
              <a:t>Suburban</a:t>
            </a:r>
          </a:p>
          <a:p>
            <a:pPr>
              <a:buClr>
                <a:srgbClr val="FFC107"/>
              </a:buClr>
              <a:buFont typeface="+mj-lt"/>
              <a:buAutoNum type="arabicPeriod"/>
            </a:pPr>
            <a:r>
              <a:rPr lang="en-US" dirty="0"/>
              <a:t>Berlina 4 </a:t>
            </a:r>
            <a:r>
              <a:rPr lang="en-US" dirty="0" err="1"/>
              <a:t>porte</a:t>
            </a:r>
            <a:endParaRPr lang="en-US" dirty="0"/>
          </a:p>
          <a:p>
            <a:pPr>
              <a:buClr>
                <a:srgbClr val="FFC107"/>
              </a:buClr>
              <a:buFont typeface="+mj-lt"/>
              <a:buAutoNum type="arabicPeriod"/>
            </a:pPr>
            <a:r>
              <a:rPr lang="en-US" dirty="0" err="1"/>
              <a:t>Furgoni</a:t>
            </a:r>
            <a:endParaRPr lang="en-US" dirty="0"/>
          </a:p>
          <a:p>
            <a:pPr>
              <a:buClr>
                <a:srgbClr val="FFC107"/>
              </a:buClr>
              <a:buFont typeface="+mj-lt"/>
              <a:buAutoNum type="arabicPeriod"/>
            </a:pPr>
            <a:r>
              <a:rPr lang="en-US" dirty="0"/>
              <a:t>Delivery trucks</a:t>
            </a:r>
          </a:p>
          <a:p>
            <a:pPr>
              <a:buClr>
                <a:srgbClr val="FFC107"/>
              </a:buClr>
              <a:buFont typeface="+mj-lt"/>
              <a:buAutoNum type="arabicPeriod"/>
            </a:pPr>
            <a:r>
              <a:rPr lang="en-US" dirty="0"/>
              <a:t>Berlina </a:t>
            </a:r>
            <a:r>
              <a:rPr lang="en-US" dirty="0" err="1"/>
              <a:t>classica</a:t>
            </a:r>
            <a:endParaRPr lang="en-US" dirty="0"/>
          </a:p>
          <a:p>
            <a:pPr marL="0" indent="0">
              <a:buClr>
                <a:srgbClr val="FFC107"/>
              </a:buClr>
              <a:buNone/>
            </a:pPr>
            <a:endParaRPr lang="en-US" dirty="0"/>
          </a:p>
          <a:p>
            <a:pPr marL="0" indent="0">
              <a:buClr>
                <a:srgbClr val="FFC107"/>
              </a:buClr>
              <a:buNone/>
            </a:pPr>
            <a:r>
              <a:rPr lang="en-US" dirty="0" err="1"/>
              <a:t>Individuiamo</a:t>
            </a:r>
            <a:r>
              <a:rPr lang="en-US" dirty="0"/>
              <a:t> la </a:t>
            </a:r>
            <a:r>
              <a:rPr lang="en-US" dirty="0" err="1"/>
              <a:t>provenienza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veicoli</a:t>
            </a:r>
            <a:r>
              <a:rPr lang="en-US" dirty="0"/>
              <a:t> per I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effettuano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.</a:t>
            </a:r>
          </a:p>
          <a:p>
            <a:pPr marL="0" indent="0">
              <a:buClr>
                <a:srgbClr val="FFC107"/>
              </a:buClr>
              <a:buNone/>
            </a:pP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A5B2E9-DFB7-495D-8CA0-8BC132F4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337" y="645106"/>
            <a:ext cx="3828956" cy="2541577"/>
          </a:xfrm>
          <a:prstGeom prst="rect">
            <a:avLst/>
          </a:prstGeom>
        </p:spPr>
      </p:pic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F6ECF8F-2EC5-499E-843C-F73E4F864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87" y="3361150"/>
            <a:ext cx="3981455" cy="252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25534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Microsoft Office PowerPoint</Application>
  <PresentationFormat>Widescreen</PresentationFormat>
  <Paragraphs>98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Filo</vt:lpstr>
      <vt:lpstr>Analysis and Evaluation on NYC parking tickets</vt:lpstr>
      <vt:lpstr>Obiettivo</vt:lpstr>
      <vt:lpstr>Introduzione</vt:lpstr>
      <vt:lpstr>Architettura e tecnologia usate</vt:lpstr>
      <vt:lpstr>NYC tickets dataset</vt:lpstr>
      <vt:lpstr>Apache Cassandra</vt:lpstr>
      <vt:lpstr>Apache Spark</vt:lpstr>
      <vt:lpstr>Apache Spark SQL</vt:lpstr>
      <vt:lpstr>Risultati</vt:lpstr>
      <vt:lpstr>Risultati</vt:lpstr>
      <vt:lpstr>Risultati</vt:lpstr>
      <vt:lpstr>Risultati</vt:lpstr>
      <vt:lpstr>Apache MLlib</vt:lpstr>
      <vt:lpstr>Logistic Regression Model</vt:lpstr>
      <vt:lpstr>Risultati ML</vt:lpstr>
      <vt:lpstr>Conclusioni e 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Evaluation on NYC parking tickets</dc:title>
  <dc:creator>Vanessa Menta</dc:creator>
  <cp:lastModifiedBy>Vanessa Menta</cp:lastModifiedBy>
  <cp:revision>1</cp:revision>
  <dcterms:created xsi:type="dcterms:W3CDTF">2020-07-24T10:06:11Z</dcterms:created>
  <dcterms:modified xsi:type="dcterms:W3CDTF">2020-07-24T10:09:08Z</dcterms:modified>
</cp:coreProperties>
</file>