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10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43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2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8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29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3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7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69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4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CC74-E252-AF47-9CAB-6380D9E0B506}" type="datetimeFigureOut">
              <a:rPr lang="de-DE" smtClean="0"/>
              <a:t>04.08.20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D3B3-AAE4-E944-9948-5E2C04F07E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36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00206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E26D97-2B50-214D-AFE4-C3C4BE8A5DE3}"/>
              </a:ext>
            </a:extLst>
          </p:cNvPr>
          <p:cNvSpPr/>
          <p:nvPr/>
        </p:nvSpPr>
        <p:spPr>
          <a:xfrm>
            <a:off x="2596243" y="1436914"/>
            <a:ext cx="6999514" cy="3984172"/>
          </a:xfrm>
          <a:prstGeom prst="rect">
            <a:avLst/>
          </a:prstGeom>
          <a:solidFill>
            <a:schemeClr val="tx1"/>
          </a:solidFill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>
                <a:solidFill>
                  <a:srgbClr val="002060"/>
                </a:solidFill>
              </a:rPr>
              <a:t>SnakeAI</a:t>
            </a:r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3" name="Abgerundetes Rechteck 2">
            <a:hlinkClick r:id="rId2" action="ppaction://hlinksldjump"/>
            <a:extLst>
              <a:ext uri="{FF2B5EF4-FFF2-40B4-BE49-F238E27FC236}">
                <a16:creationId xmlns:a16="http://schemas.microsoft.com/office/drawing/2014/main" id="{0EF28680-0579-DC42-812D-6ACA6154B0D5}"/>
              </a:ext>
            </a:extLst>
          </p:cNvPr>
          <p:cNvSpPr/>
          <p:nvPr/>
        </p:nvSpPr>
        <p:spPr>
          <a:xfrm>
            <a:off x="4599214" y="2590799"/>
            <a:ext cx="2993571" cy="609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Einzelspieler</a:t>
            </a:r>
          </a:p>
        </p:txBody>
      </p:sp>
      <p:sp>
        <p:nvSpPr>
          <p:cNvPr id="4" name="Abgerundetes Rechteck 3">
            <a:hlinkClick r:id="rId3" action="ppaction://hlinksldjump"/>
            <a:extLst>
              <a:ext uri="{FF2B5EF4-FFF2-40B4-BE49-F238E27FC236}">
                <a16:creationId xmlns:a16="http://schemas.microsoft.com/office/drawing/2014/main" id="{C696DE46-A5C9-EE44-BB74-2F71F4021EE7}"/>
              </a:ext>
            </a:extLst>
          </p:cNvPr>
          <p:cNvSpPr/>
          <p:nvPr/>
        </p:nvSpPr>
        <p:spPr>
          <a:xfrm>
            <a:off x="4599214" y="3483428"/>
            <a:ext cx="2993571" cy="609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vs. 1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41D5551-2002-C34B-9762-09C4BDBD40E4}"/>
              </a:ext>
            </a:extLst>
          </p:cNvPr>
          <p:cNvSpPr/>
          <p:nvPr/>
        </p:nvSpPr>
        <p:spPr>
          <a:xfrm>
            <a:off x="4599215" y="4267200"/>
            <a:ext cx="1398814" cy="609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9D7EC92B-FB9A-A440-A6C7-4FC9F4E84695}"/>
              </a:ext>
            </a:extLst>
          </p:cNvPr>
          <p:cNvSpPr/>
          <p:nvPr/>
        </p:nvSpPr>
        <p:spPr>
          <a:xfrm>
            <a:off x="6193971" y="4267200"/>
            <a:ext cx="1398814" cy="6096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Optionen</a:t>
            </a:r>
          </a:p>
        </p:txBody>
      </p:sp>
    </p:spTree>
    <p:extLst>
      <p:ext uri="{BB962C8B-B14F-4D97-AF65-F5344CB8AC3E}">
        <p14:creationId xmlns:p14="http://schemas.microsoft.com/office/powerpoint/2010/main" val="367337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E26D97-2B50-214D-AFE4-C3C4BE8A5DE3}"/>
              </a:ext>
            </a:extLst>
          </p:cNvPr>
          <p:cNvSpPr/>
          <p:nvPr/>
        </p:nvSpPr>
        <p:spPr>
          <a:xfrm>
            <a:off x="2596243" y="1436914"/>
            <a:ext cx="6999514" cy="398417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rgbClr val="002060"/>
                </a:solidFill>
              </a:rPr>
              <a:t>Einzelspieler</a:t>
            </a: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>
            <a:hlinkClick r:id="rId2" action="ppaction://hlinksldjump"/>
            <a:extLst>
              <a:ext uri="{FF2B5EF4-FFF2-40B4-BE49-F238E27FC236}">
                <a16:creationId xmlns:a16="http://schemas.microsoft.com/office/drawing/2014/main" id="{9D7EC92B-FB9A-A440-A6C7-4FC9F4E84695}"/>
              </a:ext>
            </a:extLst>
          </p:cNvPr>
          <p:cNvSpPr/>
          <p:nvPr/>
        </p:nvSpPr>
        <p:spPr>
          <a:xfrm>
            <a:off x="4669971" y="2547257"/>
            <a:ext cx="2852058" cy="191588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Spieler-Typ auswählen</a:t>
            </a:r>
          </a:p>
        </p:txBody>
      </p:sp>
      <p:sp>
        <p:nvSpPr>
          <p:cNvPr id="8" name="Abgerundetes Rechteck 7">
            <a:hlinkClick r:id="rId3" action="ppaction://hlinksldjump"/>
            <a:extLst>
              <a:ext uri="{FF2B5EF4-FFF2-40B4-BE49-F238E27FC236}">
                <a16:creationId xmlns:a16="http://schemas.microsoft.com/office/drawing/2014/main" id="{80BD00C5-C5A7-6945-929C-3B4B8CC4637B}"/>
              </a:ext>
            </a:extLst>
          </p:cNvPr>
          <p:cNvSpPr/>
          <p:nvPr/>
        </p:nvSpPr>
        <p:spPr>
          <a:xfrm>
            <a:off x="2862942" y="1665515"/>
            <a:ext cx="914400" cy="457199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9" name="Abgerundetes Rechteck 8">
            <a:hlinkClick r:id="rId4" action="ppaction://hlinksldjump"/>
            <a:extLst>
              <a:ext uri="{FF2B5EF4-FFF2-40B4-BE49-F238E27FC236}">
                <a16:creationId xmlns:a16="http://schemas.microsoft.com/office/drawing/2014/main" id="{8FC2FA2B-AA87-2C4C-B373-0605F52F2ED0}"/>
              </a:ext>
            </a:extLst>
          </p:cNvPr>
          <p:cNvSpPr/>
          <p:nvPr/>
        </p:nvSpPr>
        <p:spPr>
          <a:xfrm>
            <a:off x="7972425" y="4672013"/>
            <a:ext cx="1234167" cy="49870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Starten</a:t>
            </a:r>
          </a:p>
        </p:txBody>
      </p:sp>
    </p:spTree>
    <p:extLst>
      <p:ext uri="{BB962C8B-B14F-4D97-AF65-F5344CB8AC3E}">
        <p14:creationId xmlns:p14="http://schemas.microsoft.com/office/powerpoint/2010/main" val="251144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E26D97-2B50-214D-AFE4-C3C4BE8A5DE3}"/>
              </a:ext>
            </a:extLst>
          </p:cNvPr>
          <p:cNvSpPr/>
          <p:nvPr/>
        </p:nvSpPr>
        <p:spPr>
          <a:xfrm>
            <a:off x="2596243" y="1436914"/>
            <a:ext cx="6999514" cy="398417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rgbClr val="002060"/>
                </a:solidFill>
              </a:rPr>
              <a:t>1 vs. 1</a:t>
            </a: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>
            <a:hlinkClick r:id="rId2" action="ppaction://hlinksldjump"/>
            <a:extLst>
              <a:ext uri="{FF2B5EF4-FFF2-40B4-BE49-F238E27FC236}">
                <a16:creationId xmlns:a16="http://schemas.microsoft.com/office/drawing/2014/main" id="{9D7EC92B-FB9A-A440-A6C7-4FC9F4E84695}"/>
              </a:ext>
            </a:extLst>
          </p:cNvPr>
          <p:cNvSpPr/>
          <p:nvPr/>
        </p:nvSpPr>
        <p:spPr>
          <a:xfrm>
            <a:off x="2985409" y="2547257"/>
            <a:ext cx="2852058" cy="191588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Spieler-Typ 1 auswählen</a:t>
            </a:r>
          </a:p>
        </p:txBody>
      </p:sp>
      <p:sp>
        <p:nvSpPr>
          <p:cNvPr id="4" name="Abgerundetes Rechteck 3">
            <a:hlinkClick r:id="rId2" action="ppaction://hlinksldjump"/>
            <a:extLst>
              <a:ext uri="{FF2B5EF4-FFF2-40B4-BE49-F238E27FC236}">
                <a16:creationId xmlns:a16="http://schemas.microsoft.com/office/drawing/2014/main" id="{B637F2C1-E7DB-544E-9C90-59EF4D3F2E44}"/>
              </a:ext>
            </a:extLst>
          </p:cNvPr>
          <p:cNvSpPr/>
          <p:nvPr/>
        </p:nvSpPr>
        <p:spPr>
          <a:xfrm>
            <a:off x="6354534" y="2547257"/>
            <a:ext cx="2852058" cy="191588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Spieler-Typ 2 auswählen</a:t>
            </a:r>
          </a:p>
        </p:txBody>
      </p:sp>
      <p:sp>
        <p:nvSpPr>
          <p:cNvPr id="5" name="Abgerundetes Rechteck 4">
            <a:hlinkClick r:id="rId3" action="ppaction://hlinksldjump"/>
            <a:extLst>
              <a:ext uri="{FF2B5EF4-FFF2-40B4-BE49-F238E27FC236}">
                <a16:creationId xmlns:a16="http://schemas.microsoft.com/office/drawing/2014/main" id="{C903B494-6A6E-704C-9857-24BAAE52ABB8}"/>
              </a:ext>
            </a:extLst>
          </p:cNvPr>
          <p:cNvSpPr/>
          <p:nvPr/>
        </p:nvSpPr>
        <p:spPr>
          <a:xfrm>
            <a:off x="2862942" y="1665515"/>
            <a:ext cx="914400" cy="457199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6" name="Abgerundetes Rechteck 5">
            <a:hlinkClick r:id="rId4" action="ppaction://hlinksldjump"/>
            <a:extLst>
              <a:ext uri="{FF2B5EF4-FFF2-40B4-BE49-F238E27FC236}">
                <a16:creationId xmlns:a16="http://schemas.microsoft.com/office/drawing/2014/main" id="{71F27927-372F-7242-B10E-8C8C868E5054}"/>
              </a:ext>
            </a:extLst>
          </p:cNvPr>
          <p:cNvSpPr/>
          <p:nvPr/>
        </p:nvSpPr>
        <p:spPr>
          <a:xfrm>
            <a:off x="7972425" y="4672013"/>
            <a:ext cx="1234167" cy="49870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Starten</a:t>
            </a:r>
          </a:p>
        </p:txBody>
      </p:sp>
    </p:spTree>
    <p:extLst>
      <p:ext uri="{BB962C8B-B14F-4D97-AF65-F5344CB8AC3E}">
        <p14:creationId xmlns:p14="http://schemas.microsoft.com/office/powerpoint/2010/main" val="36240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E26D97-2B50-214D-AFE4-C3C4BE8A5DE3}"/>
              </a:ext>
            </a:extLst>
          </p:cNvPr>
          <p:cNvSpPr/>
          <p:nvPr/>
        </p:nvSpPr>
        <p:spPr>
          <a:xfrm>
            <a:off x="2596243" y="1436914"/>
            <a:ext cx="6999514" cy="398417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rgbClr val="002060"/>
                </a:solidFill>
              </a:rPr>
              <a:t>Typ auswählen</a:t>
            </a: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B637F2C1-E7DB-544E-9C90-59EF4D3F2E44}"/>
              </a:ext>
            </a:extLst>
          </p:cNvPr>
          <p:cNvSpPr/>
          <p:nvPr/>
        </p:nvSpPr>
        <p:spPr>
          <a:xfrm>
            <a:off x="2919661" y="2471056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 normal</a:t>
            </a:r>
          </a:p>
        </p:txBody>
      </p:sp>
      <p:sp>
        <p:nvSpPr>
          <p:cNvPr id="5" name="Abgerundetes Rechteck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03B494-6A6E-704C-9857-24BAAE52ABB8}"/>
              </a:ext>
            </a:extLst>
          </p:cNvPr>
          <p:cNvSpPr/>
          <p:nvPr/>
        </p:nvSpPr>
        <p:spPr>
          <a:xfrm>
            <a:off x="2862942" y="1665515"/>
            <a:ext cx="914400" cy="457199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Zurück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4A1C66F-9DE4-694A-8D15-BF435BF6C79A}"/>
              </a:ext>
            </a:extLst>
          </p:cNvPr>
          <p:cNvSpPr/>
          <p:nvPr/>
        </p:nvSpPr>
        <p:spPr>
          <a:xfrm>
            <a:off x="5124000" y="2471056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  <a:p>
            <a:pPr algn="ctr"/>
            <a:r>
              <a:rPr lang="de-DE" dirty="0"/>
              <a:t>normal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22341EB1-ED90-244E-A773-45330E398B5A}"/>
              </a:ext>
            </a:extLst>
          </p:cNvPr>
          <p:cNvSpPr/>
          <p:nvPr/>
        </p:nvSpPr>
        <p:spPr>
          <a:xfrm>
            <a:off x="7331295" y="2471056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Zufall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4BAA328-02C2-0549-AAEC-6CE3E6827FBB}"/>
              </a:ext>
            </a:extLst>
          </p:cNvPr>
          <p:cNvSpPr/>
          <p:nvPr/>
        </p:nvSpPr>
        <p:spPr>
          <a:xfrm>
            <a:off x="2919661" y="3901168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Spieler</a:t>
            </a:r>
          </a:p>
          <a:p>
            <a:pPr algn="ctr"/>
            <a:r>
              <a:rPr lang="de-DE" dirty="0" err="1"/>
              <a:t>Snake</a:t>
            </a:r>
            <a:r>
              <a:rPr lang="de-DE" dirty="0"/>
              <a:t>-View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122FA28-ED5D-BE42-90BC-8A4E5E0BF456}"/>
              </a:ext>
            </a:extLst>
          </p:cNvPr>
          <p:cNvSpPr/>
          <p:nvPr/>
        </p:nvSpPr>
        <p:spPr>
          <a:xfrm>
            <a:off x="5124000" y="3901168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  <a:p>
            <a:pPr algn="ctr"/>
            <a:r>
              <a:rPr lang="de-DE" dirty="0" err="1"/>
              <a:t>Snake</a:t>
            </a:r>
            <a:r>
              <a:rPr lang="de-DE" dirty="0"/>
              <a:t>-View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CD90EDF-C5AC-7B41-9273-18C654D66845}"/>
              </a:ext>
            </a:extLst>
          </p:cNvPr>
          <p:cNvSpPr/>
          <p:nvPr/>
        </p:nvSpPr>
        <p:spPr>
          <a:xfrm>
            <a:off x="7331295" y="3901168"/>
            <a:ext cx="1944000" cy="11293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Algorithmus</a:t>
            </a:r>
          </a:p>
        </p:txBody>
      </p:sp>
    </p:spTree>
    <p:extLst>
      <p:ext uri="{BB962C8B-B14F-4D97-AF65-F5344CB8AC3E}">
        <p14:creationId xmlns:p14="http://schemas.microsoft.com/office/powerpoint/2010/main" val="397378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3A14E-CE96-1242-8B6B-BDA08C4D24FB}"/>
              </a:ext>
            </a:extLst>
          </p:cNvPr>
          <p:cNvSpPr/>
          <p:nvPr/>
        </p:nvSpPr>
        <p:spPr>
          <a:xfrm>
            <a:off x="566737" y="471487"/>
            <a:ext cx="11058525" cy="5915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7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3A14E-CE96-1242-8B6B-BDA08C4D24FB}"/>
              </a:ext>
            </a:extLst>
          </p:cNvPr>
          <p:cNvSpPr/>
          <p:nvPr/>
        </p:nvSpPr>
        <p:spPr>
          <a:xfrm>
            <a:off x="566737" y="471487"/>
            <a:ext cx="11058525" cy="5915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19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rgbClr val="00206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B421C2-9DFD-1443-B649-E274E6D5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6" y="471487"/>
            <a:ext cx="5529263" cy="41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Macintosh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Weiß</dc:creator>
  <cp:lastModifiedBy>Matthias Weiß</cp:lastModifiedBy>
  <cp:revision>4</cp:revision>
  <dcterms:created xsi:type="dcterms:W3CDTF">2020-08-04T15:57:35Z</dcterms:created>
  <dcterms:modified xsi:type="dcterms:W3CDTF">2020-08-05T15:34:50Z</dcterms:modified>
</cp:coreProperties>
</file>