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20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E5491B-0CA6-4BF5-BD39-79C162BEF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Pokemon </a:t>
            </a:r>
            <a:r>
              <a:rPr lang="pl-PL" dirty="0" err="1"/>
              <a:t>visual</a:t>
            </a:r>
            <a:r>
              <a:rPr lang="pl-PL" dirty="0"/>
              <a:t> </a:t>
            </a:r>
            <a:r>
              <a:rPr lang="pl-PL" dirty="0" err="1"/>
              <a:t>recognision</a:t>
            </a:r>
            <a:r>
              <a:rPr lang="pl-PL" dirty="0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448223-C395-4038-8EAE-259847042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Krzyżostanek, Konrad Kihan</a:t>
            </a:r>
          </a:p>
          <a:p>
            <a:r>
              <a:rPr lang="pl-PL" dirty="0"/>
              <a:t>ZSŁ Gdańsk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6587B9-6448-41DD-A692-7DB7DFA6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3" y1="16286" x2="8143" y2="16286"/>
                        <a14:foregroundMark x1="14286" y1="15143" x2="6571" y2="13143"/>
                        <a14:foregroundMark x1="59000" y1="11714" x2="59000" y2="6286"/>
                        <a14:foregroundMark x1="32714" y1="31429" x2="29571" y2="40857"/>
                        <a14:foregroundMark x1="51286" y1="36429" x2="51000" y2="45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3292" y="3184168"/>
            <a:ext cx="2848708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4C8392-B84A-4D5A-BC08-B85749CE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 projektu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12472C7D-D1F7-495E-A185-40F74C4F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projektu było stworzenie skryptu mającego możliwość rozpoznawać nazwy pokemonów na podstawie ich cech wyglądu.</a:t>
            </a:r>
          </a:p>
          <a:p>
            <a:endParaRPr lang="pl-PL" dirty="0"/>
          </a:p>
          <a:p>
            <a:r>
              <a:rPr lang="pl-PL" dirty="0"/>
              <a:t>Gry z serii Pokemon wprowadzają, z każdą odsłoną, dziesiątki, a czasami nawet setki nowych stworków. Stworzyliśmy ten projekt w celu ułatwienia rozpoznawania ich.</a:t>
            </a:r>
          </a:p>
        </p:txBody>
      </p:sp>
      <p:pic>
        <p:nvPicPr>
          <p:cNvPr id="1026" name="Picture 2" descr="Znalezione obrazy dla zapytania: bulbasaur&quot;">
            <a:extLst>
              <a:ext uri="{FF2B5EF4-FFF2-40B4-BE49-F238E27FC236}">
                <a16:creationId xmlns:a16="http://schemas.microsoft.com/office/drawing/2014/main" id="{28D52D42-40B6-48D7-AAD0-6E57B5B5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38" y="5263376"/>
            <a:ext cx="1594624" cy="159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8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8C532-18DA-401A-A50E-0C00C2E3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o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04636-2752-4F68-8DC9-40175737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Działanie programu:</a:t>
            </a:r>
          </a:p>
          <a:p>
            <a:pPr lvl="1"/>
            <a:r>
              <a:rPr lang="pl-PL" dirty="0"/>
              <a:t>Stworzenie etykiet oraz ich indeksów za pomocą których opisywane są zdjęcia</a:t>
            </a:r>
          </a:p>
          <a:p>
            <a:pPr lvl="1"/>
            <a:r>
              <a:rPr lang="pl-PL" dirty="0"/>
              <a:t>Stworzenie tablic, za pomocą których opisywane są zdjęcia</a:t>
            </a:r>
          </a:p>
          <a:p>
            <a:pPr lvl="1"/>
            <a:r>
              <a:rPr lang="pl-PL" dirty="0"/>
              <a:t>Na podstawie zestawu danych tworzony jest model sieci</a:t>
            </a:r>
          </a:p>
          <a:p>
            <a:pPr lvl="1"/>
            <a:r>
              <a:rPr lang="pl-PL" dirty="0"/>
              <a:t>Wytrenowana sieć rozpoznaje pokemona z podanego obrazka</a:t>
            </a:r>
          </a:p>
          <a:p>
            <a:r>
              <a:rPr lang="pl-PL" dirty="0"/>
              <a:t>Nasz model aktywacyjny to </a:t>
            </a:r>
            <a:r>
              <a:rPr lang="pl-PL" i="1" dirty="0" err="1"/>
              <a:t>sigmoid</a:t>
            </a:r>
            <a:r>
              <a:rPr lang="pl-PL" i="1" dirty="0"/>
              <a:t> </a:t>
            </a:r>
            <a:r>
              <a:rPr lang="pl-PL" dirty="0"/>
              <a:t>– nadaje się do przewidzenia prawdopodobieństwa wyniku</a:t>
            </a:r>
          </a:p>
          <a:p>
            <a:endParaRPr lang="pl-PL" dirty="0"/>
          </a:p>
          <a:p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i="1" dirty="0" err="1"/>
              <a:t>categorical</a:t>
            </a:r>
            <a:r>
              <a:rPr lang="pl-PL" i="1" dirty="0"/>
              <a:t> cross-</a:t>
            </a:r>
            <a:r>
              <a:rPr lang="pl-PL" i="1" dirty="0" err="1"/>
              <a:t>entropy</a:t>
            </a:r>
            <a:r>
              <a:rPr lang="pl-PL" i="1" dirty="0"/>
              <a:t> – </a:t>
            </a:r>
            <a:r>
              <a:rPr lang="pl-PL" dirty="0"/>
              <a:t>najbardziej popularniej funkcji trenowania</a:t>
            </a:r>
          </a:p>
          <a:p>
            <a:endParaRPr lang="pl-PL" dirty="0"/>
          </a:p>
          <a:p>
            <a:r>
              <a:rPr lang="pl-PL" dirty="0"/>
              <a:t>Z powodu małego zestawu danych graficznych (30 zdjęć/stworka) model ma niski poziom dokładności.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A031223-62F3-4014-93C5-28138670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39276"/>
            <a:ext cx="1338517" cy="1656723"/>
          </a:xfrm>
          <a:prstGeom prst="rect">
            <a:avLst/>
          </a:prstGeom>
        </p:spPr>
      </p:pic>
      <p:pic>
        <p:nvPicPr>
          <p:cNvPr id="2050" name="Picture 2" descr="Znalezione obrazy dla zapytania: arcanine&quot;">
            <a:extLst>
              <a:ext uri="{FF2B5EF4-FFF2-40B4-BE49-F238E27FC236}">
                <a16:creationId xmlns:a16="http://schemas.microsoft.com/office/drawing/2014/main" id="{D7A5BE61-A8D2-49AB-8E5B-C58113F8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94" y="5475045"/>
            <a:ext cx="1382955" cy="13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3A15FF3-F620-4D98-A3C5-4A641074B272}"/>
              </a:ext>
            </a:extLst>
          </p:cNvPr>
          <p:cNvSpPr txBox="1"/>
          <p:nvPr/>
        </p:nvSpPr>
        <p:spPr>
          <a:xfrm>
            <a:off x="0" y="6095999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00" dirty="0" err="1"/>
              <a:t>Dataset</a:t>
            </a:r>
            <a:r>
              <a:rPr lang="pl-PL" sz="700" dirty="0"/>
              <a:t>			Kilka końcowych linijek po wykonaniu kodu. </a:t>
            </a:r>
            <a:br>
              <a:rPr lang="pl-PL" sz="700" dirty="0"/>
            </a:br>
            <a:r>
              <a:rPr lang="pl-PL" sz="700" dirty="0"/>
              <a:t>			Rozpoznany pokemon - </a:t>
            </a:r>
            <a:r>
              <a:rPr lang="pl-PL" sz="700" dirty="0" err="1"/>
              <a:t>Arcaine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7826FE-4D60-4107-A2E0-D6878E3B1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6" y="5281333"/>
            <a:ext cx="2114805" cy="8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490CA-8603-456D-A547-FE61CEF4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Rozwój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A2E5C4-3B56-4A10-9EFF-A6B36629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Najważniejszą rzeczą dla projektu będzie zwiększenie dokładności modelu (wynikającej z małej ilości danych treningowych)</a:t>
            </a:r>
          </a:p>
          <a:p>
            <a:endParaRPr lang="pl-PL" dirty="0"/>
          </a:p>
          <a:p>
            <a:r>
              <a:rPr lang="pl-PL" dirty="0"/>
              <a:t>Dodanie większej ilości stworków do rozpoznawania – obecnie jest ich jedynie 7. </a:t>
            </a:r>
          </a:p>
          <a:p>
            <a:endParaRPr lang="pl-PL" dirty="0"/>
          </a:p>
          <a:p>
            <a:r>
              <a:rPr lang="pl-PL" dirty="0"/>
              <a:t>Czytelny GUI</a:t>
            </a:r>
          </a:p>
        </p:txBody>
      </p:sp>
      <p:pic>
        <p:nvPicPr>
          <p:cNvPr id="3076" name="Picture 4" descr="Znalezione obrazy dla zapytania: squirtle&quot;">
            <a:extLst>
              <a:ext uri="{FF2B5EF4-FFF2-40B4-BE49-F238E27FC236}">
                <a16:creationId xmlns:a16="http://schemas.microsoft.com/office/drawing/2014/main" id="{682A91C3-241B-4FFC-8F54-5A8CBCC4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46" y="5756396"/>
            <a:ext cx="1101604" cy="110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27899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Ramka</Template>
  <TotalTime>188</TotalTime>
  <Words>188</Words>
  <Application>Microsoft Office PowerPoint</Application>
  <PresentationFormat>Panoramiczny</PresentationFormat>
  <Paragraphs>25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Ramka</vt:lpstr>
      <vt:lpstr>Pokemon visual recognision </vt:lpstr>
      <vt:lpstr>Idea projektu</vt:lpstr>
      <vt:lpstr>Informacje o projekcie</vt:lpstr>
      <vt:lpstr>Rozwój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visual recognision</dc:title>
  <dc:subject>Presentation about project</dc:subject>
  <dc:creator>Konrad Kihan</dc:creator>
  <cp:keywords>Project;ZSŁ</cp:keywords>
  <cp:lastModifiedBy>Konrad Kihan</cp:lastModifiedBy>
  <cp:revision>12</cp:revision>
  <dcterms:created xsi:type="dcterms:W3CDTF">2019-11-04T17:23:46Z</dcterms:created>
  <dcterms:modified xsi:type="dcterms:W3CDTF">2019-11-14T21:12:00Z</dcterms:modified>
</cp:coreProperties>
</file>