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305367-7EE4-4EC2-B93D-6F28E38B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EFBB4AB-B4F2-468B-AAE2-C9A1A0204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E3E5BC-05CF-4C0B-A9D6-3B358DFF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F7DFF5-DC03-4A1D-90DA-69F4F8E4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561D9DC-2B29-4EF5-8347-16BAD07C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6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ADCEDD-A70B-47DE-90E2-60D5D4A5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5F79382-FF41-4567-900E-583C9F16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26A141-927B-408D-B767-70E6CEE2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B6273E-695B-4623-A41F-FE05B0ED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36929E-3B3E-4313-A2E7-424E9FFC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1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AC13BFF-B9F2-4705-AA79-0607F32A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3ABE658-4467-44B5-B7A8-F097688B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D78486-A365-40DA-B6C4-C3B345C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19CC6A-0669-4907-93A8-BA5B464B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34FAAC3-CB53-4A74-90FB-B4121E50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34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8D147D-7723-4496-BBF7-14287C84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26F2B5-DB47-4A8A-9F0E-78D71481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124987-D155-450A-A5A1-12A917B1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03849AE-27D4-4484-88B4-177523E8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B80A21-E92A-4A83-B7C9-472AC074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E85D4A-2D27-4EBB-AE4B-16142F52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7281D4C-00BD-4BD3-889B-4C64578D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E152EA-4CB0-49AE-AE49-FA829B42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4A8A2E-B187-4227-8E1C-A3D1E40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6B5809-1B92-48C8-B68F-61445681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12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F219B5-587B-4A45-A587-821D0443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E66FAE-D3A7-4366-A5AC-73538C876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4777566-F877-4D06-979C-04594DD9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26A6C68-E21C-49F7-A48E-9A79013E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77B68F-1D5F-4601-9D58-1D9CE385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F21156-F560-406C-B78E-56D294B7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86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6FD623-D02C-4742-A5B1-83111BD3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3D5136C-1F33-454A-8591-BE30C449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099BFF9-BCD1-4E91-BDDD-58BF57BFA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06DDDB1-B2C1-4D02-8DF8-A24D61268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439C33D-0C14-4FE4-9E85-4D56DDBC9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FBBED91-341C-4F1F-8FBA-D4868833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9D0E45D-4A05-4EBF-A3E1-E708442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E5FD023-4E94-4EBF-B0A6-F9ECBF5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64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3281A1-B469-4720-B108-F93843D5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C35F915-5615-46C9-BD66-AD61525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EE256F-7EB6-45ED-8014-133BC4A1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E1AF24-CDE7-422D-B7D1-9655EF37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7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6E58259-665A-40B0-89A7-42B74D5A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DC8D443-2F86-481D-8BA9-BE71611E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CB25BA7-1C14-4E36-A228-8830913D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6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097005-407C-4DEC-9D25-01F3A3C4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F749F2-F662-40D3-BF5D-2FE3A53E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E2DE8F0-6F6C-4634-8EA4-5E0090D3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F7D10E-6808-4CFD-91AC-1E1ECD7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0695E97-3188-4308-AB70-16BEF587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FA96D16-C219-4337-8B0B-E551D059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752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3C2D98-030B-440C-8340-1C4A91F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88980B8-6C61-4892-95D7-BCCBDA44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4156EE-C731-4F68-9CA1-65DDC728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CF2593-8033-42F4-B050-1B84B58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29CBF48-D8AF-43F0-AB47-00A2D8ED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40E77A-EDAD-4300-A649-07EC8199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9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A324292-5980-4512-813A-B091EEBB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94F9DC-73B3-4760-A15B-6D6E9FEB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5FF709-E861-4309-AD15-F4BA0731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A26E-7AE9-48BD-8A9C-1B83AE9E8ECA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5498C5-B7CA-4C3B-8E17-CDEFD8E52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090C11-7F74-4944-93EF-44AAEB5CF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3D5-696F-4B76-819F-8AA930FEA4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52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bAcEVjxU/clusterr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ruta 8">
            <a:extLst>
              <a:ext uri="{FF2B5EF4-FFF2-40B4-BE49-F238E27FC236}">
                <a16:creationId xmlns:a16="http://schemas.microsoft.com/office/drawing/2014/main" id="{FAE99DAB-05AE-4912-8883-FF5D72FFB81E}"/>
              </a:ext>
            </a:extLst>
          </p:cNvPr>
          <p:cNvSpPr txBox="1"/>
          <p:nvPr/>
        </p:nvSpPr>
        <p:spPr>
          <a:xfrm>
            <a:off x="9782175" y="612530"/>
            <a:ext cx="372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Deployment</a:t>
            </a:r>
            <a:r>
              <a:rPr lang="sv-SE" sz="2000" b="1" dirty="0"/>
              <a:t> diagram</a:t>
            </a: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49FB7917-0F29-40D1-B332-B24AF512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" y="0"/>
            <a:ext cx="946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C21D13-6D3B-4443-935A-A67F2B3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7055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sv-SE" sz="6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Board</a:t>
            </a:r>
            <a:br>
              <a:rPr lang="sv-SE" u="sng" dirty="0"/>
            </a:br>
            <a:endParaRPr lang="sv-SE" u="sng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D6DEDBE-FC94-41CA-9110-6EF146DC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38" y="1200150"/>
            <a:ext cx="1222960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</Words>
  <Application>Microsoft Office PowerPoint</Application>
  <PresentationFormat>Bredbild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Trello 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Armin Taleghani</dc:creator>
  <cp:lastModifiedBy>Armin Taleghani</cp:lastModifiedBy>
  <cp:revision>7</cp:revision>
  <dcterms:created xsi:type="dcterms:W3CDTF">2020-01-06T15:32:15Z</dcterms:created>
  <dcterms:modified xsi:type="dcterms:W3CDTF">2020-01-06T17:42:49Z</dcterms:modified>
</cp:coreProperties>
</file>