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E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544"/>
  </p:normalViewPr>
  <p:slideViewPr>
    <p:cSldViewPr snapToGrid="0" snapToObjects="1">
      <p:cViewPr varScale="1">
        <p:scale>
          <a:sx n="84" d="100"/>
          <a:sy n="84" d="100"/>
        </p:scale>
        <p:origin x="2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onrads/fake-aw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$dynamodb_host:7777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Mocking AWS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Development purposes (+ More)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is great, but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Caters for deployment, not development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No </a:t>
            </a:r>
            <a:r>
              <a:rPr lang="en-US" dirty="0" smtClean="0"/>
              <a:t>out-of-the box </a:t>
            </a:r>
            <a:r>
              <a:rPr lang="en-US" dirty="0" err="1" smtClean="0"/>
              <a:t>namespacing</a:t>
            </a:r>
            <a:r>
              <a:rPr lang="en-US" dirty="0" smtClean="0"/>
              <a:t>/isolation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Can </a:t>
            </a:r>
            <a:r>
              <a:rPr lang="en-US" dirty="0" smtClean="0"/>
              <a:t>lead to explosion of artifacts, </a:t>
            </a:r>
            <a:r>
              <a:rPr lang="en-US" dirty="0" err="1" smtClean="0"/>
              <a:t>eg</a:t>
            </a:r>
            <a:r>
              <a:rPr lang="en-US" dirty="0" smtClean="0"/>
              <a:t>. S3 paths, </a:t>
            </a:r>
            <a:r>
              <a:rPr lang="en-US" dirty="0" err="1" smtClean="0"/>
              <a:t>DynamoDB</a:t>
            </a:r>
            <a:r>
              <a:rPr lang="en-US" dirty="0" smtClean="0"/>
              <a:t> tables, </a:t>
            </a:r>
            <a:r>
              <a:rPr lang="en-US" dirty="0" err="1" smtClean="0"/>
              <a:t>ElastiCache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AWS </a:t>
            </a:r>
            <a:r>
              <a:rPr lang="en-US" dirty="0" smtClean="0"/>
              <a:t>storage costs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B</a:t>
            </a:r>
            <a:r>
              <a:rPr lang="en-US" dirty="0" smtClean="0"/>
              <a:t>andwidth </a:t>
            </a:r>
            <a:r>
              <a:rPr lang="en-US" dirty="0" smtClean="0"/>
              <a:t>costs</a:t>
            </a:r>
          </a:p>
          <a:p>
            <a:pPr lvl="1">
              <a:buFont typeface="Wingdings" charset="2"/>
              <a:buChar char="Ø"/>
            </a:pPr>
            <a:r>
              <a:rPr lang="en-US" dirty="0" err="1" smtClean="0"/>
              <a:t>Devops</a:t>
            </a:r>
            <a:r>
              <a:rPr lang="en-US" dirty="0" smtClean="0"/>
              <a:t> time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IMO: requires tools and best practices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used in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Schema creation scripts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Data population scripts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For dev, local deployments of DB instance</a:t>
            </a:r>
          </a:p>
          <a:p>
            <a:pPr marL="0" indent="0">
              <a:buNone/>
            </a:pPr>
            <a:r>
              <a:rPr lang="is-IS" dirty="0" smtClean="0"/>
              <a:t>…</a:t>
            </a:r>
            <a:r>
              <a:rPr lang="en-US" dirty="0" smtClean="0"/>
              <a:t>plus others: versioning, archiving,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fake-</a:t>
            </a:r>
            <a:r>
              <a:rPr lang="en-US" dirty="0" err="1" smtClean="0"/>
              <a:t>aws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https://github.com/konrads/fake-aws</a:t>
            </a:r>
            <a:endParaRPr lang="en-US" dirty="0"/>
          </a:p>
          <a:p>
            <a:r>
              <a:rPr lang="en-US" dirty="0" smtClean="0"/>
              <a:t>AWS API compatible mocks for storage services: S3, </a:t>
            </a:r>
            <a:r>
              <a:rPr lang="en-US" dirty="0" err="1" smtClean="0"/>
              <a:t>DynamoDB</a:t>
            </a:r>
            <a:r>
              <a:rPr lang="en-US" dirty="0" smtClean="0"/>
              <a:t>, </a:t>
            </a:r>
            <a:r>
              <a:rPr lang="en-US" dirty="0" err="1" smtClean="0"/>
              <a:t>ElasticCache</a:t>
            </a:r>
            <a:r>
              <a:rPr lang="en-US" dirty="0" smtClean="0"/>
              <a:t> (</a:t>
            </a:r>
            <a:r>
              <a:rPr lang="en-US" dirty="0" err="1" smtClean="0"/>
              <a:t>Redis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Implemented in bash and python.</a:t>
            </a:r>
          </a:p>
          <a:p>
            <a:pPr marL="0" indent="0">
              <a:buNone/>
            </a:pPr>
            <a:r>
              <a:rPr lang="en-US" dirty="0" smtClean="0"/>
              <a:t> Includes: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Schema/data templating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Schema creation/data population (to both local and remote)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Local (mocked) Docker containers for S3, </a:t>
            </a:r>
            <a:r>
              <a:rPr lang="en-US" dirty="0" err="1" smtClean="0"/>
              <a:t>DynamoDB</a:t>
            </a:r>
            <a:r>
              <a:rPr lang="en-US" dirty="0" smtClean="0"/>
              <a:t>, </a:t>
            </a:r>
            <a:r>
              <a:rPr lang="en-US" dirty="0" err="1" smtClean="0"/>
              <a:t>ElasticCache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Additional Client Docker, containing all the tools required for fake-</a:t>
            </a:r>
            <a:r>
              <a:rPr lang="en-US" dirty="0" err="1" smtClean="0"/>
              <a:t>aws’</a:t>
            </a:r>
            <a:r>
              <a:rPr lang="en-US" dirty="0" smtClean="0"/>
              <a:t> interaction</a:t>
            </a:r>
          </a:p>
        </p:txBody>
      </p:sp>
    </p:spTree>
    <p:extLst>
      <p:ext uri="{BB962C8B-B14F-4D97-AF65-F5344CB8AC3E}">
        <p14:creationId xmlns:p14="http://schemas.microsoft.com/office/powerpoint/2010/main" val="14699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one-off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lIns="180000" tIns="251999" rIns="180000" bIns="180000">
            <a:normAutofit/>
          </a:bodyPr>
          <a:lstStyle/>
          <a:p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# install </a:t>
            </a:r>
            <a:r>
              <a:rPr lang="en-US" sz="1600" b="1" dirty="0" err="1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, python 2.7, fake-</a:t>
            </a:r>
            <a:r>
              <a:rPr lang="en-US" sz="1600" b="1" dirty="0" err="1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aws</a:t>
            </a:r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. Optional: </a:t>
            </a:r>
            <a:r>
              <a:rPr lang="en-US" sz="1600" b="1" dirty="0" err="1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jq</a:t>
            </a:r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b="1" dirty="0" err="1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-cli</a:t>
            </a:r>
          </a:p>
          <a:p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# build fake </a:t>
            </a:r>
            <a:r>
              <a:rPr lang="en-US" sz="1600" b="1" dirty="0" err="1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DynamoDB</a:t>
            </a:r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, S3, </a:t>
            </a:r>
            <a:r>
              <a:rPr lang="en-US" sz="1600" b="1" dirty="0" err="1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ElasticCache</a:t>
            </a:r>
            <a:endParaRPr lang="en-US" sz="1600" b="1" dirty="0" smtClean="0">
              <a:solidFill>
                <a:srgbClr val="06ED7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fake-</a:t>
            </a:r>
            <a:r>
              <a:rPr lang="en-US" sz="1600" b="1" dirty="0" err="1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aws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images </a:t>
            </a:r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build</a:t>
            </a:r>
            <a:endParaRPr lang="en-US" sz="1600" b="1" dirty="0">
              <a:solidFill>
                <a:srgbClr val="06ED7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# setup for local deployment</a:t>
            </a:r>
          </a:p>
          <a:p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export </a:t>
            </a:r>
            <a:r>
              <a:rPr lang="en-US" sz="1600" b="1" dirty="0" err="1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dynamodb_host</a:t>
            </a:r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=localhost s3_host=localhost </a:t>
            </a:r>
            <a:r>
              <a:rPr lang="en-US" sz="1600" b="1" dirty="0" err="1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redis_host</a:t>
            </a:r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=localhost</a:t>
            </a:r>
            <a:endParaRPr lang="en-US" sz="1600" b="1" dirty="0">
              <a:solidFill>
                <a:srgbClr val="06ED7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9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create and populate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lIns="180000" tIns="251999" rIns="180000" bIns="180000">
            <a:normAutofit/>
          </a:bodyPr>
          <a:lstStyle/>
          <a:p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data-gen </a:t>
            </a:r>
            <a:r>
              <a:rPr lang="en-US" sz="1600" b="1" dirty="0" err="1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pcetest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 resources/</a:t>
            </a:r>
            <a:r>
              <a:rPr lang="en-US" sz="1600" b="1" dirty="0" err="1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aws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-templates </a:t>
            </a:r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resources/</a:t>
            </a:r>
            <a:r>
              <a:rPr lang="en-US" sz="1600" b="1" dirty="0" err="1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aws</a:t>
            </a:r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-stage</a:t>
            </a:r>
            <a:endParaRPr lang="en-US" sz="1600" b="1" dirty="0">
              <a:solidFill>
                <a:srgbClr val="06ED7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fake-</a:t>
            </a:r>
            <a:r>
              <a:rPr lang="en-US" sz="1600" b="1" dirty="0" err="1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aws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refresh 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containers </a:t>
            </a:r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resources/</a:t>
            </a:r>
            <a:r>
              <a:rPr lang="en-US" sz="1600" b="1" dirty="0" err="1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aws</a:t>
            </a:r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-stage</a:t>
            </a:r>
          </a:p>
          <a:p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# list contents of </a:t>
            </a:r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remote and local</a:t>
            </a:r>
          </a:p>
          <a:p>
            <a:r>
              <a:rPr lang="en-US" sz="1600" b="1" dirty="0" err="1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aws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600" b="1" dirty="0" err="1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dynamodb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list-tables</a:t>
            </a:r>
          </a:p>
          <a:p>
            <a:r>
              <a:rPr lang="en-US" sz="1600" b="1" dirty="0" err="1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aws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600" b="1" dirty="0" err="1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dynamodb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 list-tables --endpoint-</a:t>
            </a:r>
            <a:r>
              <a:rPr lang="en-US" sz="1600" b="1" dirty="0" err="1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  <a:hlinkClick r:id="rId2"/>
              </a:rPr>
              <a:t>http://$</a:t>
            </a:r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  <a:hlinkClick r:id="rId2"/>
              </a:rPr>
              <a:t>dynamodb_host:7777</a:t>
            </a:r>
            <a:endParaRPr lang="en-US" sz="1600" b="1" dirty="0" smtClean="0">
              <a:solidFill>
                <a:srgbClr val="06ED7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 err="1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aws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 s3 </a:t>
            </a:r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ls</a:t>
            </a:r>
          </a:p>
          <a:p>
            <a:r>
              <a:rPr lang="en-US" sz="1600" b="1" dirty="0" err="1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aws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 s3 ls  --endpoint-</a:t>
            </a:r>
            <a:r>
              <a:rPr lang="en-US" sz="1600" b="1" dirty="0" err="1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u="sng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http://$</a:t>
            </a:r>
            <a:r>
              <a:rPr lang="en-US" sz="1600" b="1" u="sng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s3_host:3629</a:t>
            </a:r>
            <a:endParaRPr lang="en-US" sz="1600" b="1" u="sng" dirty="0">
              <a:solidFill>
                <a:srgbClr val="00B0F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2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run tests against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  <a:effectLst>
            <a:reflection endPos="0" dir="5400000" sy="-100000" algn="bl" rotWithShape="0"/>
            <a:softEdge rad="0"/>
          </a:effectLst>
        </p:spPr>
        <p:txBody>
          <a:bodyPr lIns="180000" tIns="251999" rIns="180000" bIns="180000">
            <a:normAutofit/>
          </a:bodyPr>
          <a:lstStyle/>
          <a:p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# no network required</a:t>
            </a:r>
          </a:p>
          <a:p>
            <a:r>
              <a:rPr lang="en-US" sz="1600" b="1" dirty="0" err="1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sbt</a:t>
            </a:r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b="1" dirty="0" err="1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testOnly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com.onzo.pceapi.metrics</a:t>
            </a:r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.*"</a:t>
            </a:r>
          </a:p>
          <a:p>
            <a:r>
              <a:rPr lang="en-US" sz="1600" b="1" dirty="0" err="1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sbt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en-US" sz="1600" b="1" dirty="0" err="1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testOnly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com.onzo.pceapi.controller.ApplianceCtrlSpec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en-US" sz="1600" b="1" dirty="0" smtClean="0">
              <a:solidFill>
                <a:srgbClr val="06ED7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 err="1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sbt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en-US" sz="1600" b="1" dirty="0" err="1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testOnly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com.onzo.pceapi.controller.ComparisonSpec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endParaRPr lang="en-US" sz="1600" b="1" dirty="0">
              <a:solidFill>
                <a:srgbClr val="06ED7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remote data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lIns="180000" tIns="251999" rIns="180000" bIns="180000">
            <a:normAutofit/>
          </a:bodyPr>
          <a:lstStyle/>
          <a:p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# needs network</a:t>
            </a:r>
          </a:p>
          <a:p>
            <a:r>
              <a:rPr lang="en-US" sz="1600" b="1" dirty="0" smtClean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unset </a:t>
            </a:r>
            <a:r>
              <a:rPr lang="en-US" sz="1600" b="1" dirty="0" err="1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dynamodb_host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 s3_host</a:t>
            </a:r>
          </a:p>
          <a:p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export </a:t>
            </a:r>
            <a:r>
              <a:rPr lang="en-US" sz="1600" b="1" dirty="0" err="1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redis_host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=localhost</a:t>
            </a:r>
          </a:p>
          <a:p>
            <a:r>
              <a:rPr lang="en-US" sz="1600" b="1" dirty="0" err="1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aws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-populate refresh all resources/</a:t>
            </a:r>
            <a:r>
              <a:rPr lang="en-US" sz="1600" b="1" dirty="0" err="1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aws</a:t>
            </a:r>
            <a:r>
              <a:rPr lang="en-US" sz="1600" b="1" dirty="0">
                <a:solidFill>
                  <a:srgbClr val="06ED71"/>
                </a:solidFill>
                <a:latin typeface="Courier New" charset="0"/>
                <a:ea typeface="Courier New" charset="0"/>
                <a:cs typeface="Courier New" charset="0"/>
              </a:rPr>
              <a:t>-stage</a:t>
            </a:r>
          </a:p>
          <a:p>
            <a:endParaRPr lang="en-US" sz="1600" b="1" dirty="0">
              <a:solidFill>
                <a:srgbClr val="06ED7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1733</TotalTime>
  <Words>248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Courier New</vt:lpstr>
      <vt:lpstr>Wingdings</vt:lpstr>
      <vt:lpstr>Retrospect</vt:lpstr>
      <vt:lpstr>Mocking AWS</vt:lpstr>
      <vt:lpstr>AWS is great, but…</vt:lpstr>
      <vt:lpstr>Best practices used in DBs</vt:lpstr>
      <vt:lpstr>What is fake-aws?</vt:lpstr>
      <vt:lpstr>Demo – one-off setup</vt:lpstr>
      <vt:lpstr>Demo – create and populate test data</vt:lpstr>
      <vt:lpstr>Demo – run tests against</vt:lpstr>
      <vt:lpstr>Demo – remote data population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 AWS</dc:title>
  <dc:creator>Konrad Sosnowski</dc:creator>
  <cp:lastModifiedBy>Konrad Sosnowski</cp:lastModifiedBy>
  <cp:revision>43</cp:revision>
  <dcterms:created xsi:type="dcterms:W3CDTF">2016-09-09T12:51:49Z</dcterms:created>
  <dcterms:modified xsi:type="dcterms:W3CDTF">2016-09-13T16:36:04Z</dcterms:modified>
</cp:coreProperties>
</file>