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c92f24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c92f24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b0dd6c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b0dd6c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c92f24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c92f24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0c92f24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0c92f24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b0dd6c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b0dd6c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0b0dd6c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0b0dd6c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0dd6ce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0dd6c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0b0dd6ce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0b0dd6ce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b0dd6ce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b0dd6ce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0b0dd6ce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0b0dd6ce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b0dd6ce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b0dd6ce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b0dd6c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b0dd6c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b0dd6ce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b0dd6ce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tart.umd.edu/gtd/downloads/Codebook.pdf" TargetMode="External"/><Relationship Id="rId4" Type="http://schemas.openxmlformats.org/officeDocument/2006/relationships/hyperlink" Target="https://www.kaggle.com/START-UMD/gt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Terrorism Database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Konrad Siebor, Zach Boner, Drew Goldman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Modeling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2136925" y="1469975"/>
            <a:ext cx="4324500" cy="876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features of the data set to predict the number of individuals killed in an attack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121425" y="3090425"/>
            <a:ext cx="4324500" cy="876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 technique needs to output continuous values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9" name="Google Shape;139;p22"/>
          <p:cNvCxnSpPr>
            <a:stCxn id="137" idx="2"/>
            <a:endCxn id="138" idx="0"/>
          </p:cNvCxnSpPr>
          <p:nvPr/>
        </p:nvCxnSpPr>
        <p:spPr>
          <a:xfrm flipH="1">
            <a:off x="4283575" y="2346875"/>
            <a:ext cx="15600" cy="7437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450" y="1423050"/>
            <a:ext cx="5462725" cy="17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75" y="3346600"/>
            <a:ext cx="8839199" cy="37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22475"/>
            <a:ext cx="8839196" cy="97944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590400" y="1743713"/>
            <a:ext cx="2388600" cy="876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Dropping Columns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Dropping Rows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AutoNum type="arabicPeriod"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Scaling features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Techniques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761850" y="1743725"/>
            <a:ext cx="2988600" cy="453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Multivariate Linear Regression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504000" y="1578875"/>
            <a:ext cx="2988600" cy="78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Keras Sequential Model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(Two 64-node dense layers)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250" y="3172050"/>
            <a:ext cx="4513425" cy="158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4"/>
          <p:cNvCxnSpPr>
            <a:stCxn id="154" idx="2"/>
          </p:cNvCxnSpPr>
          <p:nvPr/>
        </p:nvCxnSpPr>
        <p:spPr>
          <a:xfrm>
            <a:off x="2256150" y="2196725"/>
            <a:ext cx="1173000" cy="93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4"/>
          <p:cNvCxnSpPr>
            <a:stCxn id="155" idx="2"/>
          </p:cNvCxnSpPr>
          <p:nvPr/>
        </p:nvCxnSpPr>
        <p:spPr>
          <a:xfrm flipH="1">
            <a:off x="5100700" y="2361575"/>
            <a:ext cx="897600" cy="778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of Prediction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true quantitative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loss of feature information due to null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variance in the data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64844"/>
            <a:ext cx="3045626" cy="19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810" y="2764850"/>
            <a:ext cx="5407466" cy="19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https://www.start.umd.edu/gtd/downloads/Codebook.pdf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https://www.kaggle.com/START-UMD/gtd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on Kaggle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181691 attacks from 1970-2017 with 135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features: Location, type of attack, target, civilians killed, etc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6992"/>
            <a:ext cx="9143999" cy="1916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 by Column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52" y="1114025"/>
            <a:ext cx="4806500" cy="35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44463" y="49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Clean-up </a:t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3266262" y="1285863"/>
            <a:ext cx="5067551" cy="3470113"/>
            <a:chOff x="1919050" y="1312863"/>
            <a:chExt cx="5067551" cy="3470113"/>
          </a:xfrm>
        </p:grpSpPr>
        <p:pic>
          <p:nvPicPr>
            <p:cNvPr id="80" name="Google Shape;8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9050" y="1312875"/>
              <a:ext cx="5067551" cy="3470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6"/>
            <p:cNvSpPr/>
            <p:nvPr/>
          </p:nvSpPr>
          <p:spPr>
            <a:xfrm>
              <a:off x="1919050" y="1312863"/>
              <a:ext cx="867000" cy="3470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072900" y="1312875"/>
              <a:ext cx="1167000" cy="3470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3" name="Google Shape;83;p16"/>
          <p:cNvCxnSpPr>
            <a:endCxn id="84" idx="3"/>
          </p:cNvCxnSpPr>
          <p:nvPr/>
        </p:nvCxnSpPr>
        <p:spPr>
          <a:xfrm rot="10800000">
            <a:off x="2548238" y="3032025"/>
            <a:ext cx="717900" cy="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>
            <a:off x="383738" y="2614125"/>
            <a:ext cx="2164500" cy="8358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One-hot encoded version of categorical columns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Multi-indexing on date and eventid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313" y="1492288"/>
            <a:ext cx="5975599" cy="236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1879863" y="1557988"/>
            <a:ext cx="1326000" cy="230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92" name="Google Shape;92;p17"/>
          <p:cNvSpPr txBox="1"/>
          <p:nvPr/>
        </p:nvSpPr>
        <p:spPr>
          <a:xfrm>
            <a:off x="560400" y="1262350"/>
            <a:ext cx="1370100" cy="572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Index first on date of event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p17"/>
          <p:cNvCxnSpPr>
            <a:endCxn id="94" idx="3"/>
          </p:cNvCxnSpPr>
          <p:nvPr/>
        </p:nvCxnSpPr>
        <p:spPr>
          <a:xfrm flipH="1">
            <a:off x="1930500" y="1835050"/>
            <a:ext cx="1773900" cy="828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311700" y="2249050"/>
            <a:ext cx="1618800" cy="8280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Index second on the event number of that day</a:t>
            </a:r>
            <a:endParaRPr b="1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Map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50" y="1082800"/>
            <a:ext cx="7239701" cy="3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2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of attacks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50" y="495425"/>
            <a:ext cx="4458900" cy="44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905" y="342300"/>
            <a:ext cx="4731595" cy="461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>
            <a:stCxn id="105" idx="0"/>
          </p:cNvCxnSpPr>
          <p:nvPr/>
        </p:nvCxnSpPr>
        <p:spPr>
          <a:xfrm flipH="1">
            <a:off x="4552200" y="125900"/>
            <a:ext cx="19800" cy="48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12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attacks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4000"/>
            <a:ext cx="5539150" cy="3113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675" y="1893716"/>
            <a:ext cx="4198325" cy="324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9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 over time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856" y="672425"/>
            <a:ext cx="6922345" cy="43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1"/>
          <p:cNvCxnSpPr/>
          <p:nvPr/>
        </p:nvCxnSpPr>
        <p:spPr>
          <a:xfrm flipH="1">
            <a:off x="5872175" y="2571750"/>
            <a:ext cx="280800" cy="42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5797175" y="2057250"/>
            <a:ext cx="1306500" cy="686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9/11 and Afghanistan War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4" name="Google Shape;124;p21"/>
          <p:cNvCxnSpPr/>
          <p:nvPr/>
        </p:nvCxnSpPr>
        <p:spPr>
          <a:xfrm>
            <a:off x="6986575" y="1543050"/>
            <a:ext cx="313200" cy="32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21"/>
          <p:cNvSpPr txBox="1"/>
          <p:nvPr/>
        </p:nvSpPr>
        <p:spPr>
          <a:xfrm>
            <a:off x="5872175" y="1028700"/>
            <a:ext cx="1406100" cy="5145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Syrian 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Civil War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>
            <a:off x="4344425" y="2301900"/>
            <a:ext cx="313200" cy="32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1"/>
          <p:cNvSpPr txBox="1"/>
          <p:nvPr/>
        </p:nvSpPr>
        <p:spPr>
          <a:xfrm>
            <a:off x="3154925" y="1866450"/>
            <a:ext cx="1189500" cy="8769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Bosnia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Congo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Rwanda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152975" y="2947575"/>
            <a:ext cx="1189500" cy="686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Iraq War and Kivu Conflict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 flipH="1">
            <a:off x="6084150" y="3199550"/>
            <a:ext cx="287400" cy="1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 txBox="1"/>
          <p:nvPr/>
        </p:nvSpPr>
        <p:spPr>
          <a:xfrm>
            <a:off x="1367775" y="2787875"/>
            <a:ext cx="1306500" cy="6861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War in Afghanistan</a:t>
            </a:r>
            <a:endParaRPr b="1" sz="16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>
            <a:off x="2317625" y="3361300"/>
            <a:ext cx="313200" cy="32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