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70" r:id="rId5"/>
    <p:sldId id="271" r:id="rId6"/>
    <p:sldId id="272" r:id="rId7"/>
    <p:sldId id="269" r:id="rId8"/>
    <p:sldId id="264" r:id="rId9"/>
    <p:sldId id="265" r:id="rId10"/>
    <p:sldId id="268" r:id="rId11"/>
    <p:sldId id="267" r:id="rId12"/>
    <p:sldId id="266" r:id="rId13"/>
    <p:sldId id="261" r:id="rId14"/>
    <p:sldId id="259" r:id="rId15"/>
    <p:sldId id="26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3DEB-91F1-BE73-F7C8-B3476827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2BC4A-17C7-47EB-9888-D4661D0F3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756A-F5CF-6842-12C3-99673F3D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6C92-69D0-4448-18A3-D0907E44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D54D-BC7D-D3AC-4920-EA7D7863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96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BB4-926F-8287-176F-91293BB6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7564E-6E26-AB88-558A-5E69DCD76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589F-5785-8BD4-2A40-55DE4C9C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E770-2440-9BEE-DAF9-F353F8C7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5DFE-7338-FC46-3A7B-C666F7E7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22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20193-FBE0-ED3C-6E78-5E805F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13C95-A047-CB73-3A89-88905161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69F5-7BD2-D944-1AF0-2C04113F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637C-21D3-C88F-ED7D-E95C579C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2C9A4-7CA8-421F-9CC7-A9D2ED6A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3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22C-D243-42E8-212F-04E2A57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FCC-D028-050D-2510-A4ABFA4A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C4FC-66F2-8CAE-9662-04862B58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7535-9A6A-5EFC-9FC9-85D1DEF9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5FEA-613E-0E38-C566-107A5629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74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868F-15DE-ED71-9FB0-CFDE075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756DE-C568-A2AE-B9E4-667AD7E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2CB4-0E64-FB7B-7D72-DD67CE5C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924B-A10F-BA7F-3FB7-41F741C4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CB5-8C02-159B-9104-3FE309F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28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E656-ABB0-FD9A-B34F-9C628ED6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19E1-D868-E5AE-9E88-4F98518F2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DC7B-CACE-99DE-3F42-5F550E5C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9CD05-35D9-810E-13D0-CF507B58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D48A-9FB2-FD77-A5A2-13B26B34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160B-CFED-7EF1-EFF3-0B8AAE0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0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2E41-7700-5E43-18D3-F334226E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2CE1C-B94F-FFE2-2678-85D6B733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8927-81B7-7344-D3D1-A013569AE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B447A-3CA9-328B-CBF1-ABB4ABEF0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97617-8996-46C4-BD4C-C86DE0E0B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7CBFE-8F24-3D23-55F9-21C99D26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0BA9B-6BCC-46FD-609B-B1FF3691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94528-2A24-FCA1-0608-F1DF9770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5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2745-8644-4277-43E8-F803E035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0E9F5-FDDD-B443-B327-F2BCA0C1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6134D-77D3-8A9D-C562-26D8780E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656A3-BABF-5411-E053-57BFAF67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6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1C789-9B7A-47A4-FBEF-2C93D77D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6152A-9F4F-1F5F-B516-6EC9CBF4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66FDE-11DD-F4F4-5A9C-43810BC3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8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B477-580D-433A-1964-470FAE60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9094-A3C8-39D9-8A9A-365F58E7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59E45-890A-FC30-865D-8E254658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A4C1-E016-3E93-6C1D-F5FB5896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0AA9-B361-A208-568D-9F01980B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9BC5-D686-E7B1-413B-C72CF058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4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DC84-C605-2A75-CFF7-2573A2A8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A1B55-FE92-689B-05F3-1EAB4CFD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C4004-66D4-C92A-434A-1868C0A94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A881-C4F9-DBDD-F202-ADA6C6A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40552-0AAD-8DE4-43AE-8F284153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F73FD-E11F-17EA-5563-33133427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6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13116-5181-4008-FB99-98190BBC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C2C3-6FC2-5168-A9CC-AE3247BF3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EE29-719C-0EA1-D777-087805797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6B293-897C-448E-919F-3916F601562E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EC5E-B030-A318-D57A-80A46B687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F565-1D8D-388B-BEBE-318F7B3C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91A5-6A2C-4242-A18D-CD071CDF06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8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E1BFD-A468-C283-9F53-5BA3F2A36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Construction Management BIM-Based Service</a:t>
            </a:r>
            <a:endParaRPr lang="LID4096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CE499B-662F-6DFD-1281-53126139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69" y="579473"/>
            <a:ext cx="9233860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B6E-0763-65FD-BDE2-C31E2988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9542-3302-6045-AFA2-E61A8818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981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BAB8-AE4E-083F-643F-ED888318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177D-0CA1-D284-645E-3370088A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88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6383-E9BF-ADD1-78C5-C61BA4C4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48E2-4633-844E-3AC0-7E079710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14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F5BD-0D1A-3417-A666-CDCB531A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70"/>
            <a:ext cx="10515600" cy="59908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Feature Predictor: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object we can predict: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Duration</a:t>
            </a:r>
            <a:r>
              <a:rPr lang="en-US" dirty="0"/>
              <a:t>: Estimated time to complete.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Dependencies</a:t>
            </a:r>
            <a:r>
              <a:rPr lang="en-US" dirty="0"/>
              <a:t>: Preceding tasks required for execution.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Cluster</a:t>
            </a:r>
            <a:r>
              <a:rPr lang="en-US" dirty="0"/>
              <a:t>: Related construction domain (e.g., Mechanical, Electrical).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Materials</a:t>
            </a:r>
            <a:r>
              <a:rPr lang="en-US" dirty="0"/>
              <a:t>: Resources required for the task, (can be used for scheduling)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4D Relevant</a:t>
            </a:r>
            <a:r>
              <a:rPr lang="en-US" dirty="0"/>
              <a:t>: Indicates tasks critical for the 4D BIM model.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EBKP Categories</a:t>
            </a:r>
            <a:r>
              <a:rPr lang="en-US" dirty="0"/>
              <a:t>: Classification based on predefined standards.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Features: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Generate and view Gantt charts dynamically.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Identify gaps between BIM data and predefined schedules.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925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1962-1DB1-3AE0-7090-976356C0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8" y="1823484"/>
            <a:ext cx="10515600" cy="5666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Discipline-Specific Tasks: </a:t>
            </a:r>
            <a:r>
              <a:rPr lang="en-US" dirty="0"/>
              <a:t>The tool organizes tasks based on predefined schedules disciplines (e.g., Mechanical, Electrical, Plumbing).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Tasks include duct installation, piping, and insulation.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Dependencies are clearly defined (e.g., "Laying of ductwork" depends on "Installation of duct supports").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that tasks are logically connected, reducing clashes in execution.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70EBD-E7CA-3C4F-754E-86290D279CF4}"/>
              </a:ext>
            </a:extLst>
          </p:cNvPr>
          <p:cNvSpPr txBox="1"/>
          <p:nvPr/>
        </p:nvSpPr>
        <p:spPr>
          <a:xfrm>
            <a:off x="910413" y="588576"/>
            <a:ext cx="6095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Schedule Generator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333520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DB61-F2C6-7E6F-9B30-514323BA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679"/>
            <a:ext cx="10515600" cy="5661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Tasks are displayed in a sequential Gantt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EBKP categories are used as labels on bars.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 durations and dependencies interactively.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Color-coded bars for each discipline or material.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383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1611-C3B2-411A-D69A-C516A2E4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CH" sz="3700">
                <a:solidFill>
                  <a:srgbClr val="FFFFFF"/>
                </a:solidFill>
              </a:rPr>
              <a:t>Functionalities:</a:t>
            </a:r>
            <a:endParaRPr lang="LID4096" sz="3700">
              <a:solidFill>
                <a:srgbClr val="FFFFFF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2959619-C43B-CDB1-DE79-4442D2DB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CH" dirty="0"/>
              <a:t>BIM Data Analysis</a:t>
            </a:r>
          </a:p>
          <a:p>
            <a:r>
              <a:rPr lang="de-CH" dirty="0"/>
              <a:t>Feature </a:t>
            </a:r>
            <a:r>
              <a:rPr lang="de-CH" dirty="0" err="1"/>
              <a:t>Predictor</a:t>
            </a:r>
            <a:endParaRPr lang="de-CH" dirty="0"/>
          </a:p>
          <a:p>
            <a:r>
              <a:rPr lang="de-CH" dirty="0"/>
              <a:t>BIM - Construction </a:t>
            </a:r>
            <a:r>
              <a:rPr lang="de-CH" dirty="0" err="1"/>
              <a:t>Based</a:t>
            </a:r>
            <a:r>
              <a:rPr lang="de-CH" dirty="0"/>
              <a:t> Schedule Generator</a:t>
            </a:r>
          </a:p>
          <a:p>
            <a:r>
              <a:rPr lang="de-CH" dirty="0" err="1"/>
              <a:t>BIMChat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76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ne glowing light up arrow among other down arrows on green pastel color background">
            <a:extLst>
              <a:ext uri="{FF2B5EF4-FFF2-40B4-BE49-F238E27FC236}">
                <a16:creationId xmlns:a16="http://schemas.microsoft.com/office/drawing/2014/main" id="{6C01972F-A4CA-A3B1-F86E-72682BDB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1" r="2781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6046F-4681-86AC-A41A-52181B0154DB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Input 3D Model…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0222-21B9-4351-E04D-EE523AB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5999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 b="1" dirty="0"/>
          </a:p>
          <a:p>
            <a:pPr marL="0"/>
            <a:r>
              <a:rPr lang="en-US" sz="2000" dirty="0"/>
              <a:t>File Upload Process:</a:t>
            </a: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user can upload his data or </a:t>
            </a:r>
            <a:r>
              <a:rPr lang="en-US" sz="2000" dirty="0" err="1"/>
              <a:t>ifc</a:t>
            </a:r>
            <a:r>
              <a:rPr lang="en-US" sz="2000" dirty="0"/>
              <a:t> model to the site, the files is saved and fed to the pipeline.</a:t>
            </a:r>
          </a:p>
          <a:p>
            <a:pPr marL="0"/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type of files uploaded can be only </a:t>
            </a:r>
            <a:r>
              <a:rPr lang="en-US" sz="2000" b="1" dirty="0" err="1"/>
              <a:t>ifc</a:t>
            </a:r>
            <a:r>
              <a:rPr lang="en-US" sz="2000" b="1" dirty="0"/>
              <a:t> or </a:t>
            </a:r>
            <a:r>
              <a:rPr lang="en-US" sz="2000" b="1" dirty="0" err="1"/>
              <a:t>bim</a:t>
            </a:r>
            <a:r>
              <a:rPr lang="en-US" sz="2000" b="1" dirty="0"/>
              <a:t> data as tabular data (xlsx</a:t>
            </a:r>
          </a:p>
        </p:txBody>
      </p:sp>
    </p:spTree>
    <p:extLst>
      <p:ext uri="{BB962C8B-B14F-4D97-AF65-F5344CB8AC3E}">
        <p14:creationId xmlns:p14="http://schemas.microsoft.com/office/powerpoint/2010/main" val="17803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21F1-35DC-ED99-ADBA-486456DA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Input 3D Model…</a:t>
            </a:r>
            <a:br>
              <a:rPr lang="en-US" sz="3200" b="1" dirty="0"/>
            </a:br>
            <a:endParaRPr lang="LID4096" sz="3200" dirty="0"/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EB17094D-845F-FFB4-C8F7-F45BFAD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61" r="3520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5078-1705-472F-FCD5-17443D49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Supported File Types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  <a:r>
              <a:rPr lang="en-US" sz="2000"/>
              <a:t>ifc</a:t>
            </a:r>
            <a:r>
              <a:rPr lang="en-US" sz="2000" dirty="0"/>
              <a:t>, .xlsx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9243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0B62BF-657D-647D-8B7E-C2F6984111FC}"/>
              </a:ext>
            </a:extLst>
          </p:cNvPr>
          <p:cNvSpPr txBox="1"/>
          <p:nvPr/>
        </p:nvSpPr>
        <p:spPr>
          <a:xfrm>
            <a:off x="8079978" y="741391"/>
            <a:ext cx="336923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/>
              <a:t>Preprocessing step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0F0CE-C8A8-524C-8386-7A34B92E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3" r="2" b="2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2413-90E9-6678-0639-E7678512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Cleaning, Removing unnecessary features, find features with significant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4409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39DA-29F7-8B0B-5364-025A7846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Concatenation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49DC-8596-3F33-3138-52271EDA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The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concatenated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compressed</a:t>
            </a:r>
            <a:r>
              <a:rPr lang="de-CH" dirty="0"/>
              <a:t>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object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3D Model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ADA64-0ADE-2963-74C9-7161528B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736"/>
            <a:ext cx="10497089" cy="37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1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7227-F3DE-8830-9B64-45521DBD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539134"/>
            <a:ext cx="5536397" cy="393528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/>
              <a:t>Key Functions: EBKP Analysis:</a:t>
            </a:r>
          </a:p>
          <a:p>
            <a:pPr marL="0" indent="0">
              <a:buNone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Get automatically the EBKP categories of any given BIM Data file or dataset</a:t>
            </a:r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Get analytics for the categories</a:t>
            </a:r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Find missing categories compared to predefined schedules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313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6B4B-A627-F5DA-9753-B56BFE45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0E85-7642-5F68-1437-D7C2D6F3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742950" lvl="1" indent="-285750">
              <a:buFont typeface="+mj-lt"/>
              <a:buAutoNum type="arabicPeriod"/>
            </a:pP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Volume Analysis:</a:t>
            </a:r>
          </a:p>
          <a:p>
            <a:pPr marL="0" indent="0">
              <a:buNone/>
            </a:pP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dirty="0"/>
              <a:t>Aggregation of volumes by EBKP categories.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dirty="0"/>
              <a:t>Breakdown of quantities by materials (e.g., concrete, steel).</a:t>
            </a:r>
          </a:p>
          <a:p>
            <a:pPr marL="457200" lvl="1" indent="0">
              <a:buNone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Material Analysis:</a:t>
            </a:r>
          </a:p>
          <a:p>
            <a:pPr marL="0" indent="0">
              <a:buNone/>
            </a:pP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dirty="0"/>
              <a:t>Listing of materials used in BIM data with their quantities.</a:t>
            </a:r>
          </a:p>
          <a:p>
            <a:pPr marL="457200" lvl="1" indent="0">
              <a:buNone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/>
              <a:t>Potential Cost Analysis:</a:t>
            </a:r>
          </a:p>
          <a:p>
            <a:pPr marL="0" indent="0">
              <a:buNone/>
            </a:pPr>
            <a:endParaRPr lang="en-US" sz="3200" dirty="0"/>
          </a:p>
          <a:p>
            <a:pPr marL="742950" lvl="1" indent="-285750">
              <a:buFont typeface="+mj-lt"/>
              <a:buAutoNum type="arabicPeriod"/>
            </a:pPr>
            <a:r>
              <a:rPr lang="en-US" sz="3200" dirty="0"/>
              <a:t>Linking material quantities and EBKP categories to predefined cost databases.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dirty="0"/>
              <a:t>Estimation of costs per discipline or task.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443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0747-356D-5173-430E-62A7B20E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5628-37BC-A8E9-1CB5-A874FBF3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11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D86773D-36F9-44C4-A686-C549277D9F0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Construction Management BIM-Based Service</vt:lpstr>
      <vt:lpstr>Functionalities:</vt:lpstr>
      <vt:lpstr>PowerPoint Presentation</vt:lpstr>
      <vt:lpstr>Input 3D Model… </vt:lpstr>
      <vt:lpstr>PowerPoint Presentation</vt:lpstr>
      <vt:lpstr>Concatenation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Kyrtsonis</dc:creator>
  <cp:lastModifiedBy>Konstantinos Kyrtsonis</cp:lastModifiedBy>
  <cp:revision>1</cp:revision>
  <dcterms:created xsi:type="dcterms:W3CDTF">2025-01-07T14:13:58Z</dcterms:created>
  <dcterms:modified xsi:type="dcterms:W3CDTF">2025-01-09T16:55:27Z</dcterms:modified>
</cp:coreProperties>
</file>