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17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8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ED4E-4FB6-40AD-BC21-6657B1ABB398}" type="datetimeFigureOut">
              <a:rPr lang="ko-KR" altLang="en-US" smtClean="0"/>
              <a:t>2016-03-04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484E-061C-49F2-9A1F-79E0C8CF3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stand.cstone.co.kr/art/rent_list.jsp" TargetMode="External"/><Relationship Id="rId2" Type="http://schemas.openxmlformats.org/officeDocument/2006/relationships/hyperlink" Target="http://htmlstand.cstone.co.kr/mom/recruit.js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file:///\\114.52.63.8\UnderStandAvenue\00%20&#51088;&#47308;\03_&#47576;&#49828;&#53472;&#46300;\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tmlstand.cstone.co.kr/art/agreement.j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1450" y="201335"/>
            <a:ext cx="4953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ko-KR" sz="1000" dirty="0" err="1">
                <a:highlight>
                  <a:srgbClr val="FFFF00"/>
                </a:highlight>
                <a:latin typeface="맑은 고딕" panose="020B0503020000020004" pitchFamily="50" charset="-127"/>
                <a:cs typeface="굴림" panose="020B0600000101010101" pitchFamily="50" charset="-127"/>
              </a:rPr>
              <a:t>맘스탠드</a:t>
            </a:r>
            <a:endParaRPr lang="ko-KR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000">
                <a:latin typeface="맑은 고딕" panose="020B0503020000020004" pitchFamily="50" charset="-127"/>
                <a:cs typeface="굴림" panose="020B0600000101010101" pitchFamily="50" charset="-127"/>
              </a:rPr>
              <a:t>채용안내</a:t>
            </a:r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 : </a:t>
            </a:r>
            <a:r>
              <a:rPr lang="en-US" altLang="ko-KR" sz="1000" u="sng" dirty="0">
                <a:solidFill>
                  <a:srgbClr val="0563C1"/>
                </a:solidFill>
                <a:latin typeface="맑은 고딕" panose="020B0503020000020004" pitchFamily="50" charset="-127"/>
                <a:cs typeface="굴림" panose="020B0600000101010101" pitchFamily="50" charset="-127"/>
                <a:hlinkClick r:id="rId2"/>
              </a:rPr>
              <a:t>http://htmlstand.cstone.co.kr/mom/recruit.jsp</a:t>
            </a:r>
            <a:endParaRPr lang="ko-KR" altLang="ko-KR" sz="100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 </a:t>
            </a:r>
            <a:endParaRPr lang="en-US" altLang="ko-KR" sz="1000" dirty="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ko-KR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r>
              <a:rPr lang="ko-KR" altLang="ko-KR" sz="1000" dirty="0">
                <a:highlight>
                  <a:srgbClr val="FFFF00"/>
                </a:highlight>
                <a:latin typeface="맑은 고딕" panose="020B0503020000020004" pitchFamily="50" charset="-127"/>
                <a:cs typeface="굴림" panose="020B0600000101010101" pitchFamily="50" charset="-127"/>
              </a:rPr>
              <a:t>아트스탠드</a:t>
            </a:r>
            <a:endParaRPr lang="ko-KR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000">
                <a:latin typeface="맑은 고딕" panose="020B0503020000020004" pitchFamily="50" charset="-127"/>
                <a:cs typeface="굴림" panose="020B0600000101010101" pitchFamily="50" charset="-127"/>
              </a:rPr>
              <a:t>대관안내 및 절차</a:t>
            </a: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 - </a:t>
            </a:r>
            <a:r>
              <a:rPr lang="ko-KR" altLang="ko-KR" sz="1000">
                <a:latin typeface="맑은 고딕" panose="020B0503020000020004" pitchFamily="50" charset="-127"/>
                <a:cs typeface="굴림" panose="020B0600000101010101" pitchFamily="50" charset="-127"/>
              </a:rPr>
              <a:t>리스트</a:t>
            </a:r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 : </a:t>
            </a:r>
            <a:r>
              <a:rPr lang="en-US" altLang="ko-KR" sz="1000" u="sng" dirty="0">
                <a:solidFill>
                  <a:srgbClr val="0563C1"/>
                </a:solidFill>
                <a:latin typeface="맑은 고딕" panose="020B0503020000020004" pitchFamily="50" charset="-127"/>
                <a:cs typeface="굴림" panose="020B0600000101010101" pitchFamily="50" charset="-127"/>
                <a:hlinkClick r:id="rId3"/>
              </a:rPr>
              <a:t>http://</a:t>
            </a:r>
            <a:r>
              <a:rPr lang="en-US" altLang="ko-KR" sz="1000" u="sng" dirty="0" smtClean="0">
                <a:solidFill>
                  <a:srgbClr val="0563C1"/>
                </a:solidFill>
                <a:latin typeface="맑은 고딕" panose="020B0503020000020004" pitchFamily="50" charset="-127"/>
                <a:cs typeface="굴림" panose="020B0600000101010101" pitchFamily="50" charset="-127"/>
                <a:hlinkClick r:id="rId3"/>
              </a:rPr>
              <a:t>htmlstand.cstone.co.kr/art/rent_list.jsp</a:t>
            </a:r>
            <a:endParaRPr lang="ko-KR" altLang="ko-KR" sz="1000">
              <a:latin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42862"/>
            <a:ext cx="3705225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1586" y="1401540"/>
            <a:ext cx="39725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hlinkClick r:id="rId5" action="ppaction://hlinkfile"/>
              </a:rPr>
              <a:t>\\114.52.63.8\UnderStandAvenue\00 </a:t>
            </a:r>
            <a:r>
              <a:rPr lang="ko-KR" altLang="en-US" sz="1100" smtClean="0">
                <a:hlinkClick r:id="rId5" action="ppaction://hlinkfile"/>
              </a:rPr>
              <a:t>자료</a:t>
            </a:r>
            <a:r>
              <a:rPr lang="en-US" altLang="ko-KR" sz="1100" dirty="0" smtClean="0">
                <a:hlinkClick r:id="rId5" action="ppaction://hlinkfile"/>
              </a:rPr>
              <a:t>\03_</a:t>
            </a:r>
            <a:r>
              <a:rPr lang="ko-KR" altLang="en-US" sz="1100" smtClean="0">
                <a:hlinkClick r:id="rId5" action="ppaction://hlinkfile"/>
              </a:rPr>
              <a:t>맘스탠드</a:t>
            </a:r>
            <a:r>
              <a:rPr lang="en-US" altLang="ko-KR" sz="1100" dirty="0" smtClean="0">
                <a:hlinkClick r:id="rId5" action="ppaction://hlinkfile"/>
              </a:rPr>
              <a:t>\</a:t>
            </a:r>
            <a:r>
              <a:rPr lang="ko-KR" altLang="en-US" sz="1100" smtClean="0"/>
              <a:t>콘텐츠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 smtClean="0">
                <a:sym typeface="Wingdings" panose="05000000000000000000" pitchFamily="2" charset="2"/>
              </a:rPr>
              <a:t>입사지원서</a:t>
            </a:r>
            <a:r>
              <a:rPr lang="en-US" altLang="ko-KR" sz="1100" dirty="0" smtClean="0">
                <a:sym typeface="Wingdings" panose="05000000000000000000" pitchFamily="2" charset="2"/>
              </a:rPr>
              <a:t>_</a:t>
            </a:r>
            <a:r>
              <a:rPr lang="ko-KR" altLang="en-US" sz="1100" smtClean="0">
                <a:sym typeface="Wingdings" panose="05000000000000000000" pitchFamily="2" charset="2"/>
              </a:rPr>
              <a:t>다문화여성</a:t>
            </a:r>
            <a:r>
              <a:rPr lang="en-US" altLang="ko-KR" sz="1100" dirty="0" smtClean="0">
                <a:sym typeface="Wingdings" panose="05000000000000000000" pitchFamily="2" charset="2"/>
              </a:rPr>
              <a:t>_v1.doc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 smtClean="0"/>
              <a:t>입사지원서</a:t>
            </a:r>
            <a:r>
              <a:rPr lang="en-US" altLang="ko-KR" sz="1100" dirty="0" smtClean="0"/>
              <a:t>_</a:t>
            </a:r>
            <a:r>
              <a:rPr lang="ko-KR" altLang="en-US" sz="1100" smtClean="0"/>
              <a:t>일반</a:t>
            </a:r>
            <a:r>
              <a:rPr lang="en-US" altLang="ko-KR" sz="1100" dirty="0" smtClean="0"/>
              <a:t>_v1.doc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2864106"/>
            <a:ext cx="5143201" cy="37271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586" y="650913"/>
            <a:ext cx="3532714" cy="6424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1686" y="3259715"/>
            <a:ext cx="789514" cy="3212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8711" y="4859915"/>
            <a:ext cx="5065940" cy="18396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14651" y="5067300"/>
            <a:ext cx="8670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981200" y="3429000"/>
            <a:ext cx="3619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1725" y="4972050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주석처리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개발 완료 후 업데이트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0700" y="3216715"/>
            <a:ext cx="37052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\\114.52.63.8\UnderStandAvenue\00 자료\04_아트스탠드</a:t>
            </a:r>
            <a:endParaRPr lang="en-US" altLang="ko-KR" sz="1100" dirty="0" smtClean="0"/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smtClean="0">
                <a:sym typeface="Wingdings" panose="05000000000000000000" pitchFamily="2" charset="2"/>
              </a:rPr>
              <a:t>언더스탠드에비뉴 아트스탠드 대관규약</a:t>
            </a:r>
            <a:r>
              <a:rPr lang="en-US" altLang="ko-KR" sz="1100" dirty="0" smtClean="0">
                <a:sym typeface="Wingdings" panose="05000000000000000000" pitchFamily="2" charset="2"/>
              </a:rPr>
              <a:t>.pdf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13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1450" y="201335"/>
            <a:ext cx="4953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ko-KR" sz="1000" dirty="0" smtClean="0">
                <a:highlight>
                  <a:srgbClr val="FFFF00"/>
                </a:highlight>
                <a:latin typeface="맑은 고딕" panose="020B0503020000020004" pitchFamily="50" charset="-127"/>
                <a:cs typeface="굴림" panose="020B0600000101010101" pitchFamily="50" charset="-127"/>
              </a:rPr>
              <a:t>아트스탠드</a:t>
            </a:r>
            <a:endParaRPr lang="ko-KR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endParaRPr lang="ko-KR" altLang="ko-KR" sz="10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ko-KR" sz="1000">
                <a:latin typeface="맑은 고딕" panose="020B0503020000020004" pitchFamily="50" charset="-127"/>
                <a:cs typeface="굴림" panose="020B0600000101010101" pitchFamily="50" charset="-127"/>
              </a:rPr>
              <a:t>대관규약 및 관련 서식</a:t>
            </a:r>
            <a:r>
              <a:rPr lang="en-US" altLang="ko-KR" sz="1000" dirty="0">
                <a:latin typeface="맑은 고딕" panose="020B0503020000020004" pitchFamily="50" charset="-127"/>
                <a:cs typeface="굴림" panose="020B0600000101010101" pitchFamily="50" charset="-127"/>
              </a:rPr>
              <a:t> : </a:t>
            </a:r>
            <a:r>
              <a:rPr lang="en-US" altLang="ko-KR" sz="1000" u="sng" dirty="0">
                <a:solidFill>
                  <a:srgbClr val="0563C1"/>
                </a:solidFill>
                <a:latin typeface="맑은 고딕" panose="020B0503020000020004" pitchFamily="50" charset="-127"/>
                <a:cs typeface="굴림" panose="020B0600000101010101" pitchFamily="50" charset="-127"/>
                <a:hlinkClick r:id="rId2"/>
              </a:rPr>
              <a:t>http://htmlstand.cstone.co.kr/art/agreement.jsp</a:t>
            </a:r>
            <a:endParaRPr lang="ko-KR" altLang="ko-KR" sz="1000">
              <a:latin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8626"/>
            <a:ext cx="6429375" cy="19512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34936" y="2373890"/>
            <a:ext cx="2551638" cy="5502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19650" y="2924175"/>
            <a:ext cx="0" cy="1155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62400" y="4079435"/>
            <a:ext cx="37052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\\114.52.63.8\UnderStandAvenue\00 자료\04_아트스탠드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 err="1" smtClean="0">
                <a:sym typeface="Wingdings" panose="05000000000000000000" pitchFamily="2" charset="2"/>
              </a:rPr>
              <a:t>언더스탠드에비뉴</a:t>
            </a:r>
            <a:r>
              <a:rPr lang="ko-KR" altLang="en-US" sz="1100" dirty="0" smtClean="0">
                <a:sym typeface="Wingdings" panose="05000000000000000000" pitchFamily="2" charset="2"/>
              </a:rPr>
              <a:t> 아트스탠드 대관규약</a:t>
            </a:r>
            <a:r>
              <a:rPr lang="en-US" altLang="ko-KR" sz="1100" dirty="0" smtClean="0">
                <a:sym typeface="Wingdings" panose="05000000000000000000" pitchFamily="2" charset="2"/>
              </a:rPr>
              <a:t>.pdf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 smtClean="0"/>
              <a:t>대관신청 관련 서식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제</a:t>
            </a:r>
            <a:r>
              <a:rPr lang="en-US" altLang="ko-KR" sz="1100" dirty="0" smtClean="0"/>
              <a:t>1</a:t>
            </a:r>
            <a:r>
              <a:rPr lang="ko-KR" altLang="en-US" sz="1100" smtClean="0"/>
              <a:t>호</a:t>
            </a:r>
            <a:r>
              <a:rPr lang="en-US" altLang="ko-KR" sz="1100" dirty="0" smtClean="0"/>
              <a:t>~5</a:t>
            </a:r>
            <a:r>
              <a:rPr lang="ko-KR" altLang="en-US" sz="1100" smtClean="0"/>
              <a:t>호</a:t>
            </a:r>
            <a:r>
              <a:rPr lang="en-US" altLang="ko-KR" sz="1100" dirty="0" smtClean="0"/>
              <a:t>).</a:t>
            </a:r>
            <a:r>
              <a:rPr lang="en-US" altLang="ko-KR" sz="1100" dirty="0" err="1" smtClean="0"/>
              <a:t>hwp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732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78</Words>
  <Application>Microsoft Office PowerPoint</Application>
  <PresentationFormat>A4 용지(210x297mm)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</dc:creator>
  <cp:lastModifiedBy>jung</cp:lastModifiedBy>
  <cp:revision>2</cp:revision>
  <dcterms:created xsi:type="dcterms:W3CDTF">2016-03-04T01:12:15Z</dcterms:created>
  <dcterms:modified xsi:type="dcterms:W3CDTF">2016-03-04T01:27:18Z</dcterms:modified>
</cp:coreProperties>
</file>