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>
        <p:scale>
          <a:sx n="220" d="100"/>
          <a:sy n="220" d="100"/>
        </p:scale>
        <p:origin x="-1032" y="-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C97D-04B1-3242-9652-F2F4A12C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4A631-D30F-1D4F-B000-56143706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6D05-9EC5-C444-AFB2-CC1E722B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BF04-78C6-0A41-9DD4-C3ACB8F81E9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3E7A-AF43-2B4E-88D8-BC9642B0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ACBEA-FD47-7642-8DF6-9BD36D51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B9C-8CBC-C04A-901A-0A73FA31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8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0356-E1D4-A544-AFE6-B9A80656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708E4-4780-E446-99FD-DE8DDF19A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D6A1-003F-1E4B-A263-BC6CCB0E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BF04-78C6-0A41-9DD4-C3ACB8F81E9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9F47-7ABF-D34C-A51A-350FC634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6C08-1E2F-CD4E-8C70-956D7DDB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B9C-8CBC-C04A-901A-0A73FA31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E046D-2040-E84D-856D-9C4ECAF78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17A5D-6C0F-E749-AA21-1B391D765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B0BF-84CF-8C43-95BB-68E52251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BF04-78C6-0A41-9DD4-C3ACB8F81E9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F6F4B-8025-964C-BE39-BAC0CFCB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0527-CC75-E545-91F9-13EBEBD5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B9C-8CBC-C04A-901A-0A73FA31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7CC3-20C7-7C46-88C2-C354E2DD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DE67-1D61-3E40-BEB6-B4769E8A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B7A8-C344-7443-8A4F-C51EDF3B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BF04-78C6-0A41-9DD4-C3ACB8F81E9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F225-A447-9C4D-B725-C94705D6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74FD-E7C0-9847-83EB-F9B2DC0B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B9C-8CBC-C04A-901A-0A73FA31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3F3A-E0C3-884E-B75E-CD0DFF41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E63B3-C6A1-0749-BE19-5DF463615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4807-6049-DC43-999A-819344CD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BF04-78C6-0A41-9DD4-C3ACB8F81E9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35AB-3F20-9A4C-AC15-45708E44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5B8B1-D396-7142-9DBC-2315C279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B9C-8CBC-C04A-901A-0A73FA31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7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13D2-8FE8-3945-84DE-62CBA092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3E7D-AB59-5340-8ABA-985236EA0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8FB9-20FD-9445-B30F-7FB01F8D2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22954-0ACF-3B49-89F6-17CE4861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BF04-78C6-0A41-9DD4-C3ACB8F81E9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E0CBD-2C3C-9E4C-B91F-EC6D5E20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F72D7-216D-EF41-80F2-53D67E20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B9C-8CBC-C04A-901A-0A73FA31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1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CD43-D71D-9E47-9D36-4AEC84F8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9C340-48F0-ED4B-BC7C-67A84C121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FB2CD-A897-324A-BAEB-996C7E49A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18F30-7B5F-5841-940C-4C0632317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06531-61A8-6043-ADAC-37D15635E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F2A72-BC1B-FA4B-AF3F-432ABE4E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BF04-78C6-0A41-9DD4-C3ACB8F81E9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96AC8-2BBD-3B41-A065-E6B75C4F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B0394-1EAF-674E-A127-7EAF2C79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B9C-8CBC-C04A-901A-0A73FA31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4B6E-4902-6244-8982-F483FD4D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BFD80-4A87-6E47-A984-44D3F4F3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BF04-78C6-0A41-9DD4-C3ACB8F81E9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8257B-3DDC-904A-8021-E2ADEA3D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03E0D-5EC0-3E47-A438-552B4962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B9C-8CBC-C04A-901A-0A73FA31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9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E76A6-7775-D74A-9F9D-E1C85BFB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BF04-78C6-0A41-9DD4-C3ACB8F81E9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4620-3E9B-6342-8BEF-F84902A2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F4B91-A5B1-1A48-A803-386F54CE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B9C-8CBC-C04A-901A-0A73FA31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7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7A8A-8C4B-834C-899B-E9AC0F45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8762-4A1C-8342-A27E-2CB9C7020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AB489-9E27-4F41-82A3-9BA3B4AE3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97578-56D0-4443-92DF-EF083B02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BF04-78C6-0A41-9DD4-C3ACB8F81E9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C8539-F1F0-4045-BF50-65E029F2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E684D-F8ED-C944-8A8C-4B35814E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B9C-8CBC-C04A-901A-0A73FA31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1064-240F-AE45-9A54-D20E70CF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E7CCB-ED06-2742-AB3B-32BFC599E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BDAEF-5706-2B4E-A9DD-E7EC7B65E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18B0F-8DB1-4845-9651-9308749A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BF04-78C6-0A41-9DD4-C3ACB8F81E9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0CBEF-F979-854C-9FFF-23B54B0D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4618C-3D11-154E-83F4-BD23FA91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B9C-8CBC-C04A-901A-0A73FA31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287FA-C3AE-214C-88BB-D12274FF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2C755-1034-8244-9539-36B3EC1D3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309B3-1516-154B-A2BF-51E769402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BF04-78C6-0A41-9DD4-C3ACB8F81E9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9BD9-6D13-DE4B-92A1-9B879618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8CC5-2F38-6548-B6F4-876EB620D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0CB9C-8CBC-C04A-901A-0A73FA31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7225C5-1253-0842-A78E-B8D8AAA1528D}"/>
              </a:ext>
            </a:extLst>
          </p:cNvPr>
          <p:cNvCxnSpPr>
            <a:cxnSpLocks/>
          </p:cNvCxnSpPr>
          <p:nvPr/>
        </p:nvCxnSpPr>
        <p:spPr>
          <a:xfrm>
            <a:off x="3770334" y="2530255"/>
            <a:ext cx="0" cy="205426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FE0417-32F8-C549-8D3D-9779DDFF030E}"/>
              </a:ext>
            </a:extLst>
          </p:cNvPr>
          <p:cNvCxnSpPr>
            <a:cxnSpLocks/>
          </p:cNvCxnSpPr>
          <p:nvPr/>
        </p:nvCxnSpPr>
        <p:spPr>
          <a:xfrm>
            <a:off x="4223359" y="2530255"/>
            <a:ext cx="0" cy="205426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4813FC-36D5-5F41-8271-5CA985236297}"/>
              </a:ext>
            </a:extLst>
          </p:cNvPr>
          <p:cNvCxnSpPr>
            <a:cxnSpLocks/>
          </p:cNvCxnSpPr>
          <p:nvPr/>
        </p:nvCxnSpPr>
        <p:spPr>
          <a:xfrm flipH="1">
            <a:off x="3770335" y="4584524"/>
            <a:ext cx="453024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AD9D6B-E7AB-BE4D-9C01-5211A589E4D7}"/>
              </a:ext>
            </a:extLst>
          </p:cNvPr>
          <p:cNvCxnSpPr/>
          <p:nvPr/>
        </p:nvCxnSpPr>
        <p:spPr>
          <a:xfrm>
            <a:off x="4223359" y="2530255"/>
            <a:ext cx="198329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029EE2-E0B3-4A41-87FA-F70868164ECD}"/>
              </a:ext>
            </a:extLst>
          </p:cNvPr>
          <p:cNvCxnSpPr>
            <a:cxnSpLocks/>
          </p:cNvCxnSpPr>
          <p:nvPr/>
        </p:nvCxnSpPr>
        <p:spPr>
          <a:xfrm flipV="1">
            <a:off x="4421688" y="2116899"/>
            <a:ext cx="0" cy="4133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B717D5-9B79-954D-8D6A-8BE4AA0E97AC}"/>
              </a:ext>
            </a:extLst>
          </p:cNvPr>
          <p:cNvCxnSpPr>
            <a:cxnSpLocks/>
          </p:cNvCxnSpPr>
          <p:nvPr/>
        </p:nvCxnSpPr>
        <p:spPr>
          <a:xfrm>
            <a:off x="3557392" y="2116899"/>
            <a:ext cx="86429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59B03F-99BA-734E-897D-95D193189FA1}"/>
              </a:ext>
            </a:extLst>
          </p:cNvPr>
          <p:cNvCxnSpPr>
            <a:cxnSpLocks/>
          </p:cNvCxnSpPr>
          <p:nvPr/>
        </p:nvCxnSpPr>
        <p:spPr>
          <a:xfrm>
            <a:off x="3557392" y="2116899"/>
            <a:ext cx="0" cy="4133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5C6F8D-3A82-2D4A-A80E-4C950B353994}"/>
              </a:ext>
            </a:extLst>
          </p:cNvPr>
          <p:cNvCxnSpPr>
            <a:cxnSpLocks/>
          </p:cNvCxnSpPr>
          <p:nvPr/>
        </p:nvCxnSpPr>
        <p:spPr>
          <a:xfrm flipV="1">
            <a:off x="3557392" y="2530254"/>
            <a:ext cx="212942" cy="1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885686-62BD-1743-9FE6-289A53CE001F}"/>
              </a:ext>
            </a:extLst>
          </p:cNvPr>
          <p:cNvCxnSpPr>
            <a:cxnSpLocks/>
          </p:cNvCxnSpPr>
          <p:nvPr/>
        </p:nvCxnSpPr>
        <p:spPr>
          <a:xfrm>
            <a:off x="4155312" y="1805651"/>
            <a:ext cx="0" cy="26506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D769AE-85DC-1841-9BB5-DAF9E2ABD9A0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155312" y="1805651"/>
            <a:ext cx="272163" cy="103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7568F09-59C3-8E41-9CEF-7FF88B417000}"/>
              </a:ext>
            </a:extLst>
          </p:cNvPr>
          <p:cNvSpPr/>
          <p:nvPr/>
        </p:nvSpPr>
        <p:spPr>
          <a:xfrm>
            <a:off x="4427475" y="1674609"/>
            <a:ext cx="45719" cy="264152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394159-3A90-1C46-8315-4BC5B5852823}"/>
              </a:ext>
            </a:extLst>
          </p:cNvPr>
          <p:cNvSpPr txBox="1"/>
          <p:nvPr/>
        </p:nvSpPr>
        <p:spPr>
          <a:xfrm>
            <a:off x="4689989" y="1667150"/>
            <a:ext cx="119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air input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4336C8-23FA-8F41-A061-C4D39B6A4B3A}"/>
              </a:ext>
            </a:extLst>
          </p:cNvPr>
          <p:cNvCxnSpPr>
            <a:cxnSpLocks/>
          </p:cNvCxnSpPr>
          <p:nvPr/>
        </p:nvCxnSpPr>
        <p:spPr>
          <a:xfrm>
            <a:off x="4047282" y="1365813"/>
            <a:ext cx="0" cy="95776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02715B2-BB04-9A41-A5FE-AC66927AB635}"/>
              </a:ext>
            </a:extLst>
          </p:cNvPr>
          <p:cNvCxnSpPr>
            <a:cxnSpLocks/>
          </p:cNvCxnSpPr>
          <p:nvPr/>
        </p:nvCxnSpPr>
        <p:spPr>
          <a:xfrm>
            <a:off x="4047282" y="1365813"/>
            <a:ext cx="509279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18C2EBB-4E0F-5640-842B-3448E3CAFE42}"/>
              </a:ext>
            </a:extLst>
          </p:cNvPr>
          <p:cNvSpPr txBox="1"/>
          <p:nvPr/>
        </p:nvSpPr>
        <p:spPr>
          <a:xfrm>
            <a:off x="5048054" y="1200363"/>
            <a:ext cx="119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media input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9C18EC2-09AD-4D4C-80BB-A3DC64109D1E}"/>
              </a:ext>
            </a:extLst>
          </p:cNvPr>
          <p:cNvSpPr/>
          <p:nvPr/>
        </p:nvSpPr>
        <p:spPr>
          <a:xfrm>
            <a:off x="4556561" y="1231638"/>
            <a:ext cx="273511" cy="264152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6D60BD-EB6F-114D-8353-46F6A2F99610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4830072" y="1363714"/>
            <a:ext cx="217982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874A95-986F-774F-A8DB-898D65138C77}"/>
              </a:ext>
            </a:extLst>
          </p:cNvPr>
          <p:cNvCxnSpPr>
            <a:cxnSpLocks/>
          </p:cNvCxnSpPr>
          <p:nvPr/>
        </p:nvCxnSpPr>
        <p:spPr>
          <a:xfrm flipH="1">
            <a:off x="4480896" y="1805650"/>
            <a:ext cx="217982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-Turn Arrow 64">
            <a:extLst>
              <a:ext uri="{FF2B5EF4-FFF2-40B4-BE49-F238E27FC236}">
                <a16:creationId xmlns:a16="http://schemas.microsoft.com/office/drawing/2014/main" id="{72B1D38A-BB49-FA4A-9A8A-AA3221B68D14}"/>
              </a:ext>
            </a:extLst>
          </p:cNvPr>
          <p:cNvSpPr/>
          <p:nvPr/>
        </p:nvSpPr>
        <p:spPr>
          <a:xfrm flipH="1">
            <a:off x="4585816" y="1271317"/>
            <a:ext cx="200301" cy="162045"/>
          </a:xfrm>
          <a:prstGeom prst="uturnArrow">
            <a:avLst>
              <a:gd name="adj1" fmla="val 16250"/>
              <a:gd name="adj2" fmla="val 25000"/>
              <a:gd name="adj3" fmla="val 25000"/>
              <a:gd name="adj4" fmla="val 41563"/>
              <a:gd name="adj5" fmla="val 9999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92FF19-01FC-5744-9E07-7B7D5B33B10F}"/>
              </a:ext>
            </a:extLst>
          </p:cNvPr>
          <p:cNvCxnSpPr>
            <a:cxnSpLocks/>
          </p:cNvCxnSpPr>
          <p:nvPr/>
        </p:nvCxnSpPr>
        <p:spPr>
          <a:xfrm>
            <a:off x="3873661" y="1363714"/>
            <a:ext cx="0" cy="190613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DB3F8C0-ABD9-1542-BADE-5C11D1640C9D}"/>
              </a:ext>
            </a:extLst>
          </p:cNvPr>
          <p:cNvCxnSpPr>
            <a:cxnSpLocks/>
          </p:cNvCxnSpPr>
          <p:nvPr/>
        </p:nvCxnSpPr>
        <p:spPr>
          <a:xfrm flipH="1">
            <a:off x="2855090" y="1363714"/>
            <a:ext cx="1018572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DDE31B8-1551-664A-BC4E-CC2B03BFE2CF}"/>
              </a:ext>
            </a:extLst>
          </p:cNvPr>
          <p:cNvSpPr txBox="1"/>
          <p:nvPr/>
        </p:nvSpPr>
        <p:spPr>
          <a:xfrm>
            <a:off x="1739538" y="1132881"/>
            <a:ext cx="147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excess volume output (drain)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DA332A-0B9A-114E-A0CD-5021BEA3D3EE}"/>
              </a:ext>
            </a:extLst>
          </p:cNvPr>
          <p:cNvSpPr txBox="1"/>
          <p:nvPr/>
        </p:nvSpPr>
        <p:spPr>
          <a:xfrm>
            <a:off x="5048054" y="2530254"/>
            <a:ext cx="13353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How to inoculate cells 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0B7913-C77C-C342-9D2F-4F9E97501090}"/>
              </a:ext>
            </a:extLst>
          </p:cNvPr>
          <p:cNvSpPr txBox="1"/>
          <p:nvPr/>
        </p:nvSpPr>
        <p:spPr>
          <a:xfrm>
            <a:off x="4786117" y="3084653"/>
            <a:ext cx="153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serynges</a:t>
            </a:r>
            <a:r>
              <a:rPr lang="en-US" sz="1200" dirty="0"/>
              <a:t> autoclaved, but how ?</a:t>
            </a:r>
          </a:p>
          <a:p>
            <a:endParaRPr lang="en-US" sz="120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172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10</cp:revision>
  <dcterms:created xsi:type="dcterms:W3CDTF">2018-11-04T19:50:13Z</dcterms:created>
  <dcterms:modified xsi:type="dcterms:W3CDTF">2018-11-05T07:04:53Z</dcterms:modified>
</cp:coreProperties>
</file>