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885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8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97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52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02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39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3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93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44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24D214-8910-4D94-9D41-C093ED8DDE83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D42A1A-8C22-4AB3-A489-17D9B86A48FF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ΕΦΑΡΜΟΓ</a:t>
            </a:r>
            <a:r>
              <a:rPr lang="el-GR" sz="5400" b="1" dirty="0"/>
              <a:t>Η</a:t>
            </a:r>
            <a:r>
              <a:rPr lang="el-GR" sz="5400" b="1" dirty="0" smtClean="0"/>
              <a:t> ΥΠΗΡΕΣΙΩΝ ΦΟΙΤΗΤΗ</a:t>
            </a:r>
            <a:endParaRPr lang="el-GR" sz="5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r>
              <a:rPr lang="el-GR" dirty="0" smtClean="0"/>
              <a:t> </a:t>
            </a:r>
            <a:r>
              <a:rPr lang="el-GR" dirty="0"/>
              <a:t>ΣΤΟ </a:t>
            </a:r>
            <a:r>
              <a:rPr lang="el-GR" dirty="0" smtClean="0"/>
              <a:t>ΜΑΘΗΜΑ </a:t>
            </a:r>
            <a:r>
              <a:rPr lang="el-GR" dirty="0"/>
              <a:t>ΒΑΣΕΙΣ </a:t>
            </a:r>
            <a:r>
              <a:rPr lang="el-GR" dirty="0" smtClean="0"/>
              <a:t>ΔΕΔΟΜΕΝΩΝ		ΟΜΑΔΑ 22</a:t>
            </a:r>
          </a:p>
          <a:p>
            <a:r>
              <a:rPr lang="el-GR" dirty="0" smtClean="0"/>
              <a:t>ΚωνσταντΙνος ΣαμαρΑς</a:t>
            </a:r>
            <a:r>
              <a:rPr lang="en-US" dirty="0" smtClean="0"/>
              <a:t>		       </a:t>
            </a:r>
            <a:r>
              <a:rPr lang="el-GR" dirty="0" smtClean="0"/>
              <a:t>ΕυστρΑτιος ΖαραδοΥκας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85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Απλοποιημένο </a:t>
            </a:r>
            <a:r>
              <a:rPr lang="en-US" dirty="0" smtClean="0"/>
              <a:t>Extended-ERD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25" y="1828846"/>
            <a:ext cx="7144564" cy="4343949"/>
          </a:xfrm>
        </p:spPr>
      </p:pic>
    </p:spTree>
    <p:extLst>
      <p:ext uri="{BB962C8B-B14F-4D97-AF65-F5344CB8AC3E}">
        <p14:creationId xmlns:p14="http://schemas.microsoft.com/office/powerpoint/2010/main" val="20069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Σχεσιακό Μοντέλο </a:t>
            </a:r>
            <a:r>
              <a:rPr lang="en-US" dirty="0" smtClean="0"/>
              <a:t>(RM)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80" y="1802720"/>
            <a:ext cx="7194999" cy="4411879"/>
          </a:xfrm>
        </p:spPr>
      </p:pic>
    </p:spTree>
    <p:extLst>
      <p:ext uri="{BB962C8B-B14F-4D97-AF65-F5344CB8AC3E}">
        <p14:creationId xmlns:p14="http://schemas.microsoft.com/office/powerpoint/2010/main" val="2477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Δυνατότητες για τους φοιτητές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Εγγραφή </a:t>
            </a:r>
            <a:r>
              <a:rPr lang="el-GR" dirty="0"/>
              <a:t>φοιτητών σε </a:t>
            </a:r>
            <a:r>
              <a:rPr lang="el-GR" dirty="0" smtClean="0"/>
              <a:t>διδασκαλίες/μαθήματα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Εμφάνιση </a:t>
            </a:r>
            <a:r>
              <a:rPr lang="el-GR" dirty="0"/>
              <a:t>των στοιχείων των </a:t>
            </a:r>
            <a:r>
              <a:rPr lang="el-GR" dirty="0" smtClean="0"/>
              <a:t>καθηγητών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Εμφάνιση </a:t>
            </a:r>
            <a:r>
              <a:rPr lang="el-GR" dirty="0" smtClean="0"/>
              <a:t>όλων των μαθημάτων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Υποβολή νέας αίτησης </a:t>
            </a:r>
            <a:r>
              <a:rPr lang="el-GR" dirty="0"/>
              <a:t>πιστοποιητικού και </a:t>
            </a:r>
            <a:r>
              <a:rPr lang="el-GR" dirty="0" smtClean="0"/>
              <a:t>εμφάνιση του ιστορικού πιστοποιητικών του, καθώς και την εμφάνιση πιστοποιητικών που βρίσκονται σε διαδικασία έγκρισης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Δήλωση Κατεύθυνσης και εμφάνιση όλων όσων είναι διαθέσιμες στο Τμήμα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Εμφάνιση </a:t>
            </a:r>
            <a:r>
              <a:rPr lang="el-GR" dirty="0"/>
              <a:t>όλων των διπλωματικών που πραγματοποιούνται στο Τμήμα</a:t>
            </a:r>
          </a:p>
        </p:txBody>
      </p:sp>
    </p:spTree>
    <p:extLst>
      <p:ext uri="{BB962C8B-B14F-4D97-AF65-F5344CB8AC3E}">
        <p14:creationId xmlns:p14="http://schemas.microsoft.com/office/powerpoint/2010/main" val="3256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Δυνατότητες για </a:t>
            </a:r>
            <a:r>
              <a:rPr lang="el-GR" dirty="0" smtClean="0"/>
              <a:t>τον διαχειριστή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/>
              <a:t>Κατάσταση φοιτητών ανά έτος </a:t>
            </a:r>
            <a:r>
              <a:rPr lang="el-GR" dirty="0" smtClean="0"/>
              <a:t>εισαγωγής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Καταχώρηση </a:t>
            </a:r>
            <a:r>
              <a:rPr lang="el-GR" dirty="0" smtClean="0"/>
              <a:t>βαθμολογίας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Εμφάνιση καταστάσεων φοιτητών εγγεγραμμένων σε κάποιο </a:t>
            </a:r>
            <a:r>
              <a:rPr lang="el-GR" dirty="0" smtClean="0"/>
              <a:t>μάθημα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Εμφάνιση των στοιχείων των </a:t>
            </a:r>
            <a:r>
              <a:rPr lang="el-GR" dirty="0" smtClean="0"/>
              <a:t>καθηγητών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Έλεγχος ποιοι φοιτητές πληρούν τα κριτήρια για </a:t>
            </a:r>
            <a:r>
              <a:rPr lang="el-GR" dirty="0" smtClean="0"/>
              <a:t>πτυχίο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Προσθήκη νέων φοιτητών, καθηγητών, μαθημάτων, </a:t>
            </a:r>
            <a:r>
              <a:rPr lang="el-GR" dirty="0" smtClean="0"/>
              <a:t>διδασκαλιών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Ενημέρωση στοιχείων </a:t>
            </a:r>
            <a:r>
              <a:rPr lang="el-GR" dirty="0"/>
              <a:t>φοιτητών, καθηγητών, μαθημάτων, διδασκαλιών </a:t>
            </a:r>
          </a:p>
        </p:txBody>
      </p:sp>
    </p:spTree>
    <p:extLst>
      <p:ext uri="{BB962C8B-B14F-4D97-AF65-F5344CB8AC3E}">
        <p14:creationId xmlns:p14="http://schemas.microsoft.com/office/powerpoint/2010/main" val="229072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δύο διεπαφές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Φοιτητης</a:t>
            </a:r>
            <a:endParaRPr lang="el-GR" dirty="0"/>
          </a:p>
        </p:txBody>
      </p:sp>
      <p:pic>
        <p:nvPicPr>
          <p:cNvPr id="9" name="Θέση περιεχομένου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0" y="2399168"/>
            <a:ext cx="5283738" cy="2747810"/>
          </a:xfrm>
        </p:spPr>
      </p:pic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διαχειριστ</a:t>
            </a:r>
            <a:r>
              <a:rPr lang="el-GR" dirty="0"/>
              <a:t>η</a:t>
            </a:r>
            <a:r>
              <a:rPr lang="el-GR" dirty="0" smtClean="0"/>
              <a:t>ς</a:t>
            </a:r>
            <a:endParaRPr lang="el-GR" dirty="0"/>
          </a:p>
        </p:txBody>
      </p:sp>
      <p:pic>
        <p:nvPicPr>
          <p:cNvPr id="10" name="Θέση περιεχομένου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66" y="2399167"/>
            <a:ext cx="6201384" cy="2747811"/>
          </a:xfrm>
        </p:spPr>
      </p:pic>
    </p:spTree>
    <p:extLst>
      <p:ext uri="{BB962C8B-B14F-4D97-AF65-F5344CB8AC3E}">
        <p14:creationId xmlns:p14="http://schemas.microsoft.com/office/powerpoint/2010/main" val="2441734390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125</Words>
  <Application>Microsoft Office PowerPoint</Application>
  <PresentationFormat>Ευρεία οθόνη</PresentationFormat>
  <Paragraphs>23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Ανασκόπηση</vt:lpstr>
      <vt:lpstr>ΕΦΑΡΜΟΓΗ ΥΠΗΡΕΣΙΩΝ ΦΟΙΤΗΤΗ</vt:lpstr>
      <vt:lpstr>Απλοποιημένο Extended-ERD</vt:lpstr>
      <vt:lpstr>Σχεσιακό Μοντέλο (RM)</vt:lpstr>
      <vt:lpstr>Δυνατότητες για τους φοιτητές</vt:lpstr>
      <vt:lpstr>Δυνατότητες για τον διαχειριστή</vt:lpstr>
      <vt:lpstr>Οι δύο διεπαφές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ΥΠΗΡΕΣΙΩΝ ΦΟΙΤΗΤΗ</dc:title>
  <dc:creator>STRATISPC</dc:creator>
  <cp:lastModifiedBy>STRATISPC</cp:lastModifiedBy>
  <cp:revision>7</cp:revision>
  <dcterms:created xsi:type="dcterms:W3CDTF">2021-01-10T12:03:29Z</dcterms:created>
  <dcterms:modified xsi:type="dcterms:W3CDTF">2021-01-10T14:35:26Z</dcterms:modified>
</cp:coreProperties>
</file>