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54" autoAdjust="0"/>
  </p:normalViewPr>
  <p:slideViewPr>
    <p:cSldViewPr snapToGrid="0">
      <p:cViewPr varScale="1">
        <p:scale>
          <a:sx n="101" d="100"/>
          <a:sy n="101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15:06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EE2C-F71E-1A06-29A6-BD57B89C6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5FAB2-8C50-9334-D4B9-0E72E1FC3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F587-F662-80BF-3AA3-E00E694C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09A43-172B-6215-0882-92346D75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8202-EF98-F14E-4B20-B0692397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5F9C-DCC0-BD05-0DEC-ADCDBEE1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DE72-9F54-D8CC-5AA8-E60DDBE2E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47AE-1226-0515-C91D-6BA10849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F083-31EA-C687-1E01-DDB2A4A1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B1F-FA6F-EBD0-900C-B415B15F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8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D33A9-51CA-3C97-4B3C-BE9B5D652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1EA6D-B674-BA4E-1F49-303D74FB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D95E-44EB-2C99-36A7-A3258A8C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3718-064F-876F-B362-37F43132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2580-B2D8-F836-D11E-6EC772CF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9150-5A7C-83A7-4814-9086C897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A0B5-44D2-38FD-4C01-FC75B203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EC63-CA67-C3CC-A07C-B559E8BC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8864-DBB8-F519-FE6A-2BCDE02C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4140-3687-649A-818C-630F5253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2B0F-7815-1C74-F5B9-C1DE848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AED-98C0-B743-694E-74AE9917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9AB1-A062-CADF-859F-6668551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C86F-6B89-BB69-6CAE-E7C31754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08D1-7CBA-ED61-07A3-71A09A4B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6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8FA4-762F-10CE-67C2-D420E2F3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F2EE-C515-5D5B-C300-03DFC57DA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4DF3C-CADF-11F6-BEC9-F2246666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8FB93-2B20-EB40-D902-0E9534CA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408E2-B5B2-E08F-9FDD-2780295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298D-555B-579D-A8B9-4815F152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E94D-2277-BB6D-2095-68BCF8CC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BF68-B656-BDA2-8FF5-E0877A67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EB079-A806-D38D-0EAF-8C3CF830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2D8E4-02C8-D321-D4DA-E20F36394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8618-F1E4-C0C2-921E-EE4E22E7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2F912-DD2B-05E3-F194-DCED1AED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E1145-4DFB-266B-07F2-888A8AC1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601F4-6863-C4FA-46BA-02F89BE4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2A7F-0432-E108-A32C-1C60E7C5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ECDD1-2A85-525C-741D-EDC0AC3E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D284E-2CCB-AAB2-CB4B-97F3067B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4EC8B-14D4-C213-EADF-5C8F39F5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394A0-DBF2-235C-2177-5142B876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CA76-1A8B-EC39-C569-8D5FD036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673D7-E026-2906-EE97-E6FFB9F8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6E4-84AE-4BEF-C5BA-26523054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DA89-1F83-691B-9E65-60A30835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8D877-C7A6-4739-0AFA-6C97D41A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906F1-C5A4-A2E1-F556-236EDE1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14BEE-85B1-5245-AE38-64B5EFB0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4929-27D0-4579-850B-EB334E7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68C3-A096-FA09-14A3-B37440EF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E2843-4B3C-C6D0-138C-CEF27FA55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F7F7-670D-6ED2-27D4-D69A5A98E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99272-0F10-FCCE-499F-3D64BC1F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387D8-BB9F-CD03-0534-2C73F1A4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56E06-4C56-5BAA-D12E-FB988DF6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67EF7-D51A-F32B-D1FC-A96A825D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5B40F-F039-DE18-0B98-202829C45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9958-DED8-F96F-2236-0C9541CFF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E951-8981-4374-B94E-386EDB7DE1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4540-5714-F234-1EEE-2AB1F8AE2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15E1-3D71-894F-694A-28CA80765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EA13-FADA-498B-B361-C2AF0EB5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DCCE-CBB9-D9A3-E7D3-16727413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78" y="1924469"/>
            <a:ext cx="10876547" cy="2387600"/>
          </a:xfrm>
        </p:spPr>
        <p:txBody>
          <a:bodyPr/>
          <a:lstStyle/>
          <a:p>
            <a:r>
              <a:rPr lang="en-US" dirty="0"/>
              <a:t>Java memory model overview</a:t>
            </a:r>
          </a:p>
        </p:txBody>
      </p:sp>
    </p:spTree>
    <p:extLst>
      <p:ext uri="{BB962C8B-B14F-4D97-AF65-F5344CB8AC3E}">
        <p14:creationId xmlns:p14="http://schemas.microsoft.com/office/powerpoint/2010/main" val="42706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02A634-9C08-D111-653A-1E209AD8CBD9}"/>
              </a:ext>
            </a:extLst>
          </p:cNvPr>
          <p:cNvSpPr txBox="1"/>
          <p:nvPr/>
        </p:nvSpPr>
        <p:spPr>
          <a:xfrm>
            <a:off x="5334000" y="962526"/>
            <a:ext cx="25458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Agenda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66968-5248-63D4-69F9-5FD0CA4CDE22}"/>
              </a:ext>
            </a:extLst>
          </p:cNvPr>
          <p:cNvSpPr txBox="1"/>
          <p:nvPr/>
        </p:nvSpPr>
        <p:spPr>
          <a:xfrm>
            <a:off x="4098758" y="2628781"/>
            <a:ext cx="534723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Java memory partitions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Java object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Java reference types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ACD8FA-E863-5261-0D5E-C28E6E95ACF4}"/>
                  </a:ext>
                </a:extLst>
              </p14:cNvPr>
              <p14:cNvContentPartPr/>
              <p14:nvPr/>
            </p14:nvContentPartPr>
            <p14:xfrm>
              <a:off x="5967543" y="143541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ACD8FA-E863-5261-0D5E-C28E6E95AC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8543" y="14264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82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DC740-1CF5-B746-6EDF-2F67098DF08D}"/>
              </a:ext>
            </a:extLst>
          </p:cNvPr>
          <p:cNvSpPr txBox="1"/>
          <p:nvPr/>
        </p:nvSpPr>
        <p:spPr>
          <a:xfrm>
            <a:off x="2221831" y="721895"/>
            <a:ext cx="7496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Java memory partitions</a:t>
            </a:r>
          </a:p>
        </p:txBody>
      </p:sp>
      <p:pic>
        <p:nvPicPr>
          <p:cNvPr id="1026" name="Picture 2" descr="Understanding Java Memory Model. Understanding Java Memory Model is an… |  by Thilina Ashen Gamage | Platform Engineer | Medium">
            <a:extLst>
              <a:ext uri="{FF2B5EF4-FFF2-40B4-BE49-F238E27FC236}">
                <a16:creationId xmlns:a16="http://schemas.microsoft.com/office/drawing/2014/main" id="{3AB0DC7F-EF35-A7BE-76E9-C8CCD523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32" y="1712595"/>
            <a:ext cx="6414135" cy="514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5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2DD8A-47AF-5716-F40C-D517C7FB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000250"/>
            <a:ext cx="6524625" cy="230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3B785-3B67-E4D7-C458-D87806AB2530}"/>
              </a:ext>
            </a:extLst>
          </p:cNvPr>
          <p:cNvSpPr txBox="1"/>
          <p:nvPr/>
        </p:nvSpPr>
        <p:spPr>
          <a:xfrm>
            <a:off x="5143500" y="504825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allocation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CDC50-968B-49AC-EC45-74AE3774B324}"/>
              </a:ext>
            </a:extLst>
          </p:cNvPr>
          <p:cNvSpPr txBox="1"/>
          <p:nvPr/>
        </p:nvSpPr>
        <p:spPr>
          <a:xfrm>
            <a:off x="1657350" y="1200150"/>
            <a:ext cx="592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flow:</a:t>
            </a:r>
          </a:p>
          <a:p>
            <a:r>
              <a:rPr lang="en-US" dirty="0"/>
              <a:t>Eden -&gt; (Survior0 &lt;-&gt; Survivor1) *15 times  -&gt; Old Generation</a:t>
            </a:r>
          </a:p>
        </p:txBody>
      </p:sp>
    </p:spTree>
    <p:extLst>
      <p:ext uri="{BB962C8B-B14F-4D97-AF65-F5344CB8AC3E}">
        <p14:creationId xmlns:p14="http://schemas.microsoft.com/office/powerpoint/2010/main" val="376819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BB33A-2118-9D9A-3F84-375354F7D728}"/>
              </a:ext>
            </a:extLst>
          </p:cNvPr>
          <p:cNvSpPr txBox="1"/>
          <p:nvPr/>
        </p:nvSpPr>
        <p:spPr>
          <a:xfrm>
            <a:off x="3473116" y="1130969"/>
            <a:ext cx="7234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Java object lifecycle: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71CCC-DB6C-8EDC-EC6B-704261FF814D}"/>
              </a:ext>
            </a:extLst>
          </p:cNvPr>
          <p:cNvSpPr txBox="1"/>
          <p:nvPr/>
        </p:nvSpPr>
        <p:spPr>
          <a:xfrm>
            <a:off x="1483895" y="1705110"/>
            <a:ext cx="54703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Invisible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Unreachable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Finalized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Deallocated</a:t>
            </a:r>
          </a:p>
        </p:txBody>
      </p:sp>
    </p:spTree>
    <p:extLst>
      <p:ext uri="{BB962C8B-B14F-4D97-AF65-F5344CB8AC3E}">
        <p14:creationId xmlns:p14="http://schemas.microsoft.com/office/powerpoint/2010/main" val="170757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C9F59B-91DA-B666-EB58-CD89CD18DD97}"/>
              </a:ext>
            </a:extLst>
          </p:cNvPr>
          <p:cNvSpPr txBox="1"/>
          <p:nvPr/>
        </p:nvSpPr>
        <p:spPr>
          <a:xfrm>
            <a:off x="2799347" y="842211"/>
            <a:ext cx="67252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Java reference types: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CEEE7-5559-D3EA-22C6-A89C4267AC38}"/>
              </a:ext>
            </a:extLst>
          </p:cNvPr>
          <p:cNvSpPr txBox="1"/>
          <p:nvPr/>
        </p:nvSpPr>
        <p:spPr>
          <a:xfrm>
            <a:off x="1588168" y="2342147"/>
            <a:ext cx="1324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Phantom</a:t>
            </a:r>
          </a:p>
        </p:txBody>
      </p:sp>
    </p:spTree>
    <p:extLst>
      <p:ext uri="{BB962C8B-B14F-4D97-AF65-F5344CB8AC3E}">
        <p14:creationId xmlns:p14="http://schemas.microsoft.com/office/powerpoint/2010/main" val="166702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memory model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memory model overview</dc:title>
  <dc:creator>Konstantin Artsiomenka</dc:creator>
  <cp:lastModifiedBy>Konstantin Artsiomenka</cp:lastModifiedBy>
  <cp:revision>6</cp:revision>
  <dcterms:created xsi:type="dcterms:W3CDTF">2022-10-20T08:59:54Z</dcterms:created>
  <dcterms:modified xsi:type="dcterms:W3CDTF">2022-10-21T15:24:41Z</dcterms:modified>
</cp:coreProperties>
</file>