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 snapToGrid="0">
      <p:cViewPr varScale="1">
        <p:scale>
          <a:sx n="77" d="100"/>
          <a:sy n="77" d="100"/>
        </p:scale>
        <p:origin x="408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09D44-FC3A-4CA6-A662-2CC5C73FBCF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3FA4C-361C-470B-848E-9E55B75B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7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bicep templates mentioned in the slide are available at </a:t>
            </a:r>
            <a:r>
              <a:rPr lang="en-US" u="sng" dirty="0"/>
              <a:t>https://github.com/Azure/azure-quickstart-templates/tree/master/quickstarts/microsoft.azure-ai-agent-service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E11D7A2-B01C-A8A3-A191-67F185635D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Microsoft Learn&#10;Spark possibility">
            <a:extLst>
              <a:ext uri="{FF2B5EF4-FFF2-40B4-BE49-F238E27FC236}">
                <a16:creationId xmlns:a16="http://schemas.microsoft.com/office/drawing/2014/main" id="{92DBCEC2-8AE9-3782-893D-A626AAC4C12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228" y="2573202"/>
            <a:ext cx="5344642" cy="1681958"/>
          </a:xfrm>
          <a:prstGeom prst="rect">
            <a:avLst/>
          </a:prstGeom>
        </p:spPr>
      </p:pic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C271FB7A-72FC-2B10-878C-854A9CF5A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9489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orient="horz" pos="162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1" y="585216"/>
            <a:ext cx="11011601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A4E92E8-A50E-5AB4-8891-983AC58DB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4199" y="1386766"/>
            <a:ext cx="1101160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992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_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1" y="585216"/>
            <a:ext cx="8189027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A790AA64-2857-089A-38D7-2F214254E9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4200" y="1594155"/>
            <a:ext cx="5364224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5AAAF14-6312-27D6-344A-FC49DD3F11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536197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4340E81D-820D-EB95-DECF-8E23BA57E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9990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28" orient="horz" pos="4320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3CBC165-170D-08C9-3B02-A3330AE9A5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1591056"/>
            <a:ext cx="521751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382E19E-C6C9-5DF7-1994-AFE741475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1591056"/>
            <a:ext cx="518710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4C53E4F-2958-0FC0-1745-B9DBECE7A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9445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8">
          <p15:clr>
            <a:srgbClr val="954F72"/>
          </p15:clr>
        </p15:guide>
        <p15:guide id="9" pos="2150">
          <p15:clr>
            <a:srgbClr val="954F72"/>
          </p15:clr>
        </p15:guide>
        <p15:guide id="10" pos="2544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88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92443"/>
          </a:xfr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4C53E4F-2958-0FC0-1745-B9DBECE7A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C0B0C3E-AEAA-0C79-829D-3E69784567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79438" y="1590675"/>
            <a:ext cx="5224462" cy="44776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B0DC8F8-0ADC-59D6-F653-BED6DEED3E2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53664" y="1588073"/>
            <a:ext cx="5224462" cy="44802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956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8">
          <p15:clr>
            <a:srgbClr val="954F72"/>
          </p15:clr>
        </p15:guide>
        <p15:guide id="9" pos="2150">
          <p15:clr>
            <a:srgbClr val="954F72"/>
          </p15:clr>
        </p15:guide>
        <p15:guide id="10" pos="2544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88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_with Subhead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B99DE518-C598-A940-A59E-AD0A05432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5219700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4E25ABE-71E1-BA48-6C8C-3837559349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521751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7E7F6E-4D9D-5F8C-A5F0-526CA973BE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20" y="1594155"/>
            <a:ext cx="5219700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DAE155-2008-5357-51E8-E6B1FA7558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2085764"/>
            <a:ext cx="518710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0B703353-C9ED-0F6F-D7CB-28042BD05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9117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8">
          <p15:clr>
            <a:srgbClr val="954F72"/>
          </p15:clr>
        </p15:guide>
        <p15:guide id="9" pos="2150">
          <p15:clr>
            <a:srgbClr val="954F72"/>
          </p15:clr>
        </p15:guide>
        <p15:guide id="10" pos="2544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940B0D9-7832-B819-D230-4F210761A2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1591310"/>
            <a:ext cx="3479198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0D492BA-29A5-F31A-7F93-39ADE3E5ED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2862" y="1591310"/>
            <a:ext cx="3479198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EDCFC9-DB25-88C3-92DA-E2554C14A2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30190" y="1591310"/>
            <a:ext cx="3479198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6EDDB5AC-BBCB-7CEB-9BCA-27715FCAD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9457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286000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1594155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2286000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0894" y="1594155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2286000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60C4C06-0136-7314-8B24-FE41EFCE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5862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-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2407846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3099691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2407846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3099691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0894" y="2407846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3099691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60C4C06-0136-7314-8B24-FE41EFCE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02029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8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  <p15:guide id="40" pos="609">
          <p15:clr>
            <a:srgbClr val="FBAE40"/>
          </p15:clr>
        </p15:guide>
        <p15:guide id="41" pos="2988">
          <p15:clr>
            <a:srgbClr val="FBAE40"/>
          </p15:clr>
        </p15:guide>
        <p15:guide id="42" pos="5352">
          <p15:clr>
            <a:srgbClr val="FBAE40"/>
          </p15:clr>
        </p15:guide>
        <p15:guide id="43" orient="horz" pos="108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column_Text_with Subheads-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>
          <a:xfrm>
            <a:off x="1767" y="2042154"/>
            <a:ext cx="12175719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0894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60C4C06-0136-7314-8B24-FE41EFCE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6632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92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1464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  <p15:guide id="40" pos="609">
          <p15:clr>
            <a:srgbClr val="FBAE40"/>
          </p15:clr>
        </p15:guide>
        <p15:guide id="41" pos="3840">
          <p15:clr>
            <a:srgbClr val="FBAE40"/>
          </p15:clr>
        </p15:guide>
        <p15:guide id="42" pos="6216">
          <p15:clr>
            <a:srgbClr val="FBAE40"/>
          </p15:clr>
        </p15:guide>
        <p15:guide id="43" orient="horz" pos="1284">
          <p15:clr>
            <a:srgbClr val="FBAE40"/>
          </p15:clr>
        </p15:guide>
        <p15:guide id="44" pos="3940">
          <p15:clr>
            <a:srgbClr val="FBAE40"/>
          </p15:clr>
        </p15:guide>
        <p15:guide id="45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column_Text_with Subheads-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>
          <a:xfrm>
            <a:off x="1767" y="2042154"/>
            <a:ext cx="12175719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0894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60C4C06-0136-7314-8B24-FE41EFCE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44C1821-6346-D755-83F0-EC5D04C1AF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8BC1E6-3311-A73F-871A-923C49C012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88C01D0-23FB-7438-A9BF-8E99080C98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531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92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1464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  <p15:guide id="40" pos="609">
          <p15:clr>
            <a:srgbClr val="FBAE40"/>
          </p15:clr>
        </p15:guide>
        <p15:guide id="41" pos="3840">
          <p15:clr>
            <a:srgbClr val="FBAE40"/>
          </p15:clr>
        </p15:guide>
        <p15:guide id="42" pos="6216">
          <p15:clr>
            <a:srgbClr val="FBAE40"/>
          </p15:clr>
        </p15:guide>
        <p15:guide id="43" orient="horz" pos="1284">
          <p15:clr>
            <a:srgbClr val="FBAE40"/>
          </p15:clr>
        </p15:guide>
        <p15:guide id="44" pos="3940">
          <p15:clr>
            <a:srgbClr val="FBAE40"/>
          </p15:clr>
        </p15:guide>
        <p15:guide id="45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34D90-2717-2269-E486-F1900244A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7B930E7F-5B91-31B0-B67D-DB8C41E881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E21C31D-925C-53B5-2E40-C54FF245B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9912" y="3429000"/>
            <a:ext cx="5686955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</a:t>
            </a:r>
            <a:br>
              <a:rPr lang="en-US" dirty="0"/>
            </a:br>
            <a:r>
              <a:rPr lang="en-US" dirty="0"/>
              <a:t>presentation title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DDA2A08-4E66-0E3E-D138-C376487FF5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56150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4253EDB-56F0-1036-A65B-02ABC067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0390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1 text box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4C53E4F-2958-0FC0-1745-B9DBECE7A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85C714A-5EA4-82F3-730E-7F3FFA77833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6113" y="1590675"/>
            <a:ext cx="10899775" cy="4478338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2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8">
          <p15:clr>
            <a:srgbClr val="954F72"/>
          </p15:clr>
        </p15:guide>
        <p15:guide id="9" pos="2150">
          <p15:clr>
            <a:srgbClr val="954F72"/>
          </p15:clr>
        </p15:guide>
        <p15:guide id="10" pos="2544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88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8881"/>
            <a:ext cx="5217510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4978881"/>
            <a:ext cx="5187106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F7E24-0716-000F-A23E-D45713ECDD7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1152766"/>
            <a:ext cx="12192000" cy="3444634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30DA7-1CDF-18F6-E151-AAB77695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BC534918-4E28-3067-DE75-AAF487EA4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81880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8881"/>
            <a:ext cx="5217510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4978881"/>
            <a:ext cx="5187106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6FC6DD5-F717-45AB-C65A-E483E17C4FE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12192000" cy="459740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714A3419-0299-D6E2-EAEC-B759C421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18127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, subheads,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4956104"/>
            <a:ext cx="5364429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5357443"/>
            <a:ext cx="5362178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3372" y="4956104"/>
            <a:ext cx="535649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52435" y="5357442"/>
            <a:ext cx="5357598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F55E03-DF85-0E93-780C-71A8898D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6624839F-BBCE-45B6-246E-E8C737903D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1152766"/>
            <a:ext cx="12192000" cy="3444634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A87FC08B-CC69-ED5E-1E89-0FB4958D4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21673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9E0A83-7ED9-6F5C-AEC4-5B98F5388F70}"/>
              </a:ext>
            </a:extLst>
          </p:cNvPr>
          <p:cNvSpPr/>
          <p:nvPr userDrawn="1"/>
        </p:nvSpPr>
        <p:spPr bwMode="auto">
          <a:xfrm>
            <a:off x="0" y="0"/>
            <a:ext cx="12192000" cy="4572000"/>
          </a:xfrm>
          <a:prstGeom prst="rect">
            <a:avLst/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4956104"/>
            <a:ext cx="5364429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5357443"/>
            <a:ext cx="5362178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3372" y="4956104"/>
            <a:ext cx="535649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52435" y="5357442"/>
            <a:ext cx="5357598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7ADEB9F-DC30-5B40-6D59-13194450FB0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12192000" cy="457200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ADD2377-43F1-3C9F-D5EF-EBBBA2C54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4720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_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1" y="585216"/>
            <a:ext cx="4710689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4ACB92EB-B163-EB38-0156-C028F872F1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4714663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0190326-CB8A-9A65-714A-07CD312C3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2085764"/>
            <a:ext cx="4712685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90DBB6-E167-EFBB-7028-79615839561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6096000" y="0"/>
            <a:ext cx="6096000" cy="6858000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E84377F5-22E1-9D2A-A0FF-44C6FE95F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3576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6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68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_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7248356" cy="307777"/>
          </a:xfrm>
        </p:spPr>
        <p:txBody>
          <a:bodyPr/>
          <a:lstStyle>
            <a:lvl1pPr>
              <a:defRPr sz="20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1594155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2085764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B1DE51-5CDE-B96B-62FD-3A69CF6928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8128000" y="0"/>
            <a:ext cx="4064000" cy="6858000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59737277-FC4D-0B1F-1FD5-5CD35AF44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6565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56100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913466"/>
            <a:ext cx="3121026" cy="4944533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6039" y="1926472"/>
            <a:ext cx="5364224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58229" y="2578100"/>
            <a:ext cx="5361973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88263" y="2542117"/>
            <a:ext cx="2027938" cy="49244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B3ADF2-1234-4F8C-A78E-1237B98D422A}"/>
              </a:ext>
            </a:extLst>
          </p:cNvPr>
          <p:cNvSpPr>
            <a:spLocks/>
          </p:cNvSpPr>
          <p:nvPr userDrawn="1"/>
        </p:nvSpPr>
        <p:spPr>
          <a:xfrm>
            <a:off x="2560320" y="1581912"/>
            <a:ext cx="1115568" cy="1115568"/>
          </a:xfrm>
          <a:prstGeom prst="ellipse">
            <a:avLst/>
          </a:prstGeom>
          <a:solidFill>
            <a:srgbClr val="FFA3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858BF2-D135-0949-B7E0-D21206D01D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0632" y="1792224"/>
            <a:ext cx="695004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066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Callout_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5E5F3DC3-1739-4680-A88C-C7B8F0E6D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4000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4064000" y="1292233"/>
            <a:ext cx="7535862" cy="3279768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64000" y="4830309"/>
            <a:ext cx="7535862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73063" y="5231647"/>
            <a:ext cx="7526800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F30B2090-3FEF-BD7A-3D1A-F15263CE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292232"/>
            <a:ext cx="3121026" cy="5565768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9AA33E8-65E2-5482-066C-B301F74B3F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88262" y="2210101"/>
            <a:ext cx="2113253" cy="49244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998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60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20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 Clickdown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890A9B-98DE-E407-1677-225E1CB27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887" y="0"/>
            <a:ext cx="689156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60FA2C5-0F45-1F96-1312-4AD604060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7958667" y="1348398"/>
            <a:ext cx="3793070" cy="4707465"/>
          </a:xfrm>
          <a:prstGeom prst="round2SameRect">
            <a:avLst>
              <a:gd name="adj1" fmla="val 2163"/>
              <a:gd name="adj2" fmla="val 0"/>
            </a:avLst>
          </a:prstGeom>
          <a:solidFill>
            <a:srgbClr val="E8E6DF"/>
          </a:solidFill>
          <a:ln w="6350">
            <a:noFill/>
          </a:ln>
          <a:effectLst>
            <a:outerShdw blurRad="127000" dist="76200" dir="9600000" algn="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none" lIns="274320" tIns="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30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58406-DE31-8249-0E02-6D12B150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8887" y="1759165"/>
            <a:ext cx="4737876" cy="3870680"/>
          </a:xfrm>
          <a:prstGeom prst="rect">
            <a:avLst/>
          </a:prstGeom>
          <a:noFill/>
          <a:ln w="38100">
            <a:noFill/>
          </a:ln>
          <a:effectLst/>
        </p:spPr>
      </p:pic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02C46-D31C-FDEF-C231-716FBE6417F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7724775" y="2041526"/>
            <a:ext cx="4467225" cy="3311524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914400" tIns="0" rIns="914400" bIns="14630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website screenshot here or click or tap 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5F9DFC-8F86-66C5-68A6-019BCDED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5652201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FD7D075-9E51-3CE8-5505-AE5C8CAB04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1594155"/>
            <a:ext cx="5654573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4BA9016-5747-B1D1-36DE-145A4E94C4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2085764"/>
            <a:ext cx="565220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481D8892-E962-43F0-5F5F-08F524F7E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09929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12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orient="horz" pos="3600">
          <p15:clr>
            <a:srgbClr val="FBAE40"/>
          </p15:clr>
        </p15:guide>
        <p15:guide id="32" orient="horz" pos="3408">
          <p15:clr>
            <a:srgbClr val="FBAE40"/>
          </p15:clr>
        </p15:guide>
        <p15:guide id="33" pos="10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D1096F-1307-5006-527D-D3AF4C75C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7010" y="0"/>
            <a:ext cx="977499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9911" y="3384610"/>
            <a:ext cx="6345239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CF739926-D45E-64CA-0DB0-97104E14A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9884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63845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Off-white">
    <p:bg>
      <p:bgPr>
        <a:solidFill>
          <a:srgbClr val="F4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16562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WmGray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33996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588261" y="1292745"/>
            <a:ext cx="10074975" cy="4749970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74320" rIns="274320" bIns="182880" rtlCol="0" anchor="t"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35075" y="1771955"/>
            <a:ext cx="8778782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37265" y="2263564"/>
            <a:ext cx="8775098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55146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588261" y="1292745"/>
            <a:ext cx="10074975" cy="4749970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74320" rIns="274320" bIns="182880" rtlCol="0" anchor="t"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35075" y="1594151"/>
            <a:ext cx="8778782" cy="39997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lang="en-US" sz="14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37265" y="1994124"/>
            <a:ext cx="8775098" cy="215444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37160" indent="-137160">
              <a:buFont typeface="Segoe UI" panose="020B0502040204020203" pitchFamily="34" charset="0"/>
              <a:buChar char="⃣"/>
              <a:defRPr sz="1400">
                <a:solidFill>
                  <a:schemeClr val="tx1"/>
                </a:solidFill>
              </a:defRPr>
            </a:lvl1pPr>
            <a:lvl2pPr marL="265176" indent="-128016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384048" indent="-11887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07938" y="893763"/>
            <a:ext cx="1110600" cy="111060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5075" y="4492432"/>
            <a:ext cx="8778782" cy="40632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37265" y="4898755"/>
            <a:ext cx="8775098" cy="215444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37160" indent="-137160">
              <a:buFont typeface="Segoe UI" panose="020B0502040204020203" pitchFamily="34" charset="0"/>
              <a:buChar char="⃣"/>
              <a:defRPr sz="1400">
                <a:solidFill>
                  <a:schemeClr val="tx1"/>
                </a:solidFill>
              </a:defRPr>
            </a:lvl1pPr>
            <a:lvl2pPr marL="265176" indent="-128016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384048" indent="-11887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35075" y="3042690"/>
            <a:ext cx="8778782" cy="40632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lang="en-US" sz="14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37265" y="3449013"/>
            <a:ext cx="8775098" cy="215444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37160" indent="-137160">
              <a:buFont typeface="Segoe UI" panose="020B0502040204020203" pitchFamily="34" charset="0"/>
              <a:buChar char="⃣"/>
              <a:defRPr sz="1400">
                <a:solidFill>
                  <a:schemeClr val="tx1"/>
                </a:solidFill>
              </a:defRPr>
            </a:lvl1pPr>
            <a:lvl2pPr marL="265176" indent="-128016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384048" indent="-11887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85233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8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2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1_WmGray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796286D3-2BE2-274E-2C22-7C5E05965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318326-19BB-DD5B-81E3-D6586A45E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827846"/>
            <a:ext cx="12192001" cy="30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988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3_OffWhite">
    <p:bg>
      <p:bgPr>
        <a:solidFill>
          <a:srgbClr val="F4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796286D3-2BE2-274E-2C22-7C5E05965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144660"/>
            <a:ext cx="12192001" cy="30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80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full page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2F35014-FB65-ACD9-730E-E1D616E561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  <a:tileRect/>
          </a:gradFill>
        </p:spPr>
        <p:txBody>
          <a:bodyPr vert="horz" wrap="square" lIns="585216" tIns="91440" rIns="0" bIns="45720" rtlCol="0">
            <a:spAutoFit/>
          </a:bodyPr>
          <a:lstStyle>
            <a:lvl1pPr marL="0" indent="0">
              <a:buNone/>
              <a:defRPr kumimoji="0" lang="en-US" sz="1999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defRPr>
            </a:lvl1pPr>
          </a:lstStyle>
          <a:p>
            <a:pPr marL="228600" lvl="0" indent="-228600"/>
            <a:r>
              <a:rPr lang="en-US"/>
              <a:t>Click to enter title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EC3CADB3-1E72-D613-A509-B863360A3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48551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2E0005-D466-9A2B-2F72-437D2E7450DA}"/>
              </a:ext>
            </a:extLst>
          </p:cNvPr>
          <p:cNvSpPr txBox="1">
            <a:spLocks/>
          </p:cNvSpPr>
          <p:nvPr userDrawn="1"/>
        </p:nvSpPr>
        <p:spPr>
          <a:xfrm>
            <a:off x="295276" y="770467"/>
            <a:ext cx="11604624" cy="5504921"/>
          </a:xfrm>
          <a:prstGeom prst="rect">
            <a:avLst/>
          </a:prstGeom>
          <a:solidFill>
            <a:srgbClr val="FFFFFF"/>
          </a:solidFill>
        </p:spPr>
        <p:txBody>
          <a:bodyPr vert="horz" lIns="274320" tIns="182880" rIns="182880" bIns="182880" rtlCol="0">
            <a:noAutofit/>
          </a:bodyPr>
          <a:lstStyle>
            <a:lvl1pPr marL="0" indent="0" algn="l" defTabSz="914132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400" b="0" i="0" kern="1200">
                <a:solidFill>
                  <a:schemeClr val="tx1"/>
                </a:solidFill>
                <a:effectLst/>
                <a:latin typeface="Consolas" panose="020B0609020204030204" pitchFamily="49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E9E9E9"/>
              </a:buClr>
              <a:buSzPct val="12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Segoe UI Semibold" charset="0"/>
            </a:endParaRPr>
          </a:p>
        </p:txBody>
      </p:sp>
      <p:sp>
        <p:nvSpPr>
          <p:cNvPr id="9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3EC8DAD9-3274-7DD3-8458-A6CF6E3661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438" y="1083733"/>
            <a:ext cx="11020425" cy="4885267"/>
          </a:xfrm>
        </p:spPr>
        <p:txBody>
          <a:bodyPr/>
          <a:lstStyle>
            <a:lvl1pPr marL="0" indent="0">
              <a:buNone/>
              <a:tabLst/>
              <a:defRPr sz="1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2908807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438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right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7E2-140D-CB86-9FA1-B9481E49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4042761" cy="861774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7F5E94-C055-4558-A211-EF7933FCA8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1594155"/>
            <a:ext cx="404276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A89B3FAE-417F-41EF-9D05-0D6CAF8EC7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582613"/>
            <a:ext cx="5799138" cy="5692775"/>
          </a:xfrm>
        </p:spPr>
        <p:txBody>
          <a:bodyPr/>
          <a:lstStyle>
            <a:lvl1pPr marL="0" indent="0">
              <a:buNone/>
              <a:tabLst/>
              <a:defRPr sz="1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3575835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1591056"/>
            <a:ext cx="8193024" cy="5416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F055FC1-EF87-C5EC-9545-B346C73AC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389" y="2081710"/>
            <a:ext cx="8193024" cy="11326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EBA1527-2F4C-29A6-6A08-4FBA5CAE4E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6389" y="3587124"/>
            <a:ext cx="8193024" cy="5416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B81DC28-90DC-14C9-6ED7-101D16E58F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6389" y="4077778"/>
            <a:ext cx="8193024" cy="11326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0281408E-274B-89C6-8571-F986E6EE6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10804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28" orient="horz" pos="4320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D1096F-1307-5006-527D-D3AF4C75C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7010" y="0"/>
            <a:ext cx="977499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9911" y="3384610"/>
            <a:ext cx="6345239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CF739926-D45E-64CA-0DB0-97104E14A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0CE1C06-CE73-35A4-7250-D6F06A2DC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911" y="4354130"/>
            <a:ext cx="6345239" cy="79976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267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with Logo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>
            <a:extLst>
              <a:ext uri="{FF2B5EF4-FFF2-40B4-BE49-F238E27FC236}">
                <a16:creationId xmlns:a16="http://schemas.microsoft.com/office/drawing/2014/main" id="{34855668-1A0A-E5EE-1D0F-97B30351BA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072CE3E-C99E-C188-A13F-A0815FF09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-612577"/>
            <a:ext cx="8193024" cy="307777"/>
          </a:xfrm>
        </p:spPr>
        <p:txBody>
          <a:bodyPr/>
          <a:lstStyle>
            <a:lvl1pPr>
              <a:defRPr sz="20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Final slide with logo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3B2054C5-1258-8F24-CB3E-C0C7AA29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3686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slide_with Logo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>
            <a:extLst>
              <a:ext uri="{FF2B5EF4-FFF2-40B4-BE49-F238E27FC236}">
                <a16:creationId xmlns:a16="http://schemas.microsoft.com/office/drawing/2014/main" id="{34855668-1A0A-E5EE-1D0F-97B30351BA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072CE3E-C99E-C188-A13F-A0815FF09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-616043"/>
            <a:ext cx="8193024" cy="307777"/>
          </a:xfrm>
        </p:spPr>
        <p:txBody>
          <a:bodyPr/>
          <a:lstStyle>
            <a:lvl1pPr>
              <a:defRPr sz="20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Final slide with logo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D9E8228-6949-BCF9-F825-22D65A43D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2080227"/>
            <a:ext cx="3361943" cy="553998"/>
          </a:xfrm>
          <a:noFill/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Thank you.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DD9B65-7B9C-E803-654B-692D90202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5640" y="2276475"/>
            <a:ext cx="7114222" cy="1689099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anose="020B0502040204020203" pitchFamily="34" charset="0"/>
              </a:defRPr>
            </a:lvl1pPr>
            <a:lvl2pPr marL="155448" indent="0">
              <a:buNone/>
              <a:defRPr lang="en-US" sz="2000" b="0" kern="1200" cap="none" spc="-5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Segoe UI" panose="020B0502040204020203" pitchFamily="34" charset="0"/>
              </a:defRPr>
            </a:lvl2pPr>
            <a:lvl3pPr marL="265176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3D724FF2-BFB6-0799-B9AE-F83BA9177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6886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59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4-column_Text_with Subheads-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 descr="Microsoft Certification renewal process flow">
            <a:extLst>
              <a:ext uri="{FF2B5EF4-FFF2-40B4-BE49-F238E27FC236}">
                <a16:creationId xmlns:a16="http://schemas.microsoft.com/office/drawing/2014/main" id="{515B18D6-C2F9-32B4-4580-EE0A2DD441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>
          <a:xfrm>
            <a:off x="1766" y="2042154"/>
            <a:ext cx="12188952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D037683-CA4A-4FDE-5128-934BB184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92443"/>
          </a:xfr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BB4F09C8-717E-F443-054D-F3A5A480F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2995283"/>
            <a:ext cx="2651760" cy="49244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7363BD5D-6D8D-3896-EA9E-C22B18E5F7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3353" y="2995283"/>
            <a:ext cx="2651760" cy="49244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95078826-D192-6FD0-62F2-D472AF43D26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62506" y="2995283"/>
            <a:ext cx="2651760" cy="49244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Footer Placeholder 10">
            <a:extLst>
              <a:ext uri="{FF2B5EF4-FFF2-40B4-BE49-F238E27FC236}">
                <a16:creationId xmlns:a16="http://schemas.microsoft.com/office/drawing/2014/main" id="{37623505-C3AF-04BC-6E5D-DAF4DED2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7F67037-03B7-0EFB-5847-A8934F155E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3616497"/>
            <a:ext cx="265176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E88D1C1-4498-D643-5DBA-37BC694911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75543" y="3616497"/>
            <a:ext cx="265176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EC033E3-089F-6880-75E5-F9A5A56E28B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64696" y="3616497"/>
            <a:ext cx="265176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4277BF66-4F7D-88A4-E29C-21A684C8874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51660" y="2995283"/>
            <a:ext cx="2651760" cy="49244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C52FA56-45D8-6163-19F9-5AA2946C97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53850" y="3616497"/>
            <a:ext cx="265176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4701F4E-B895-CCA5-A9C4-EB48BCBE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420806" y="1542978"/>
            <a:ext cx="982928" cy="98292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4571" marR="0" lvl="0" indent="0" defTabSz="4126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C3F39C-68C4-4C8B-8749-71CD49D5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209959" y="1542978"/>
            <a:ext cx="982928" cy="98292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4571" marR="0" lvl="0" indent="0" defTabSz="4126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65A3DE-D380-7EBA-1A4D-31055EA5C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999112" y="1542978"/>
            <a:ext cx="982928" cy="98292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4571" marR="0" lvl="0" indent="0" defTabSz="4126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2A62F3-0918-0961-916C-17F5412BE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788266" y="1542978"/>
            <a:ext cx="982928" cy="98292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4571" marR="0" lvl="0" indent="0" defTabSz="4126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34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92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1464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32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  <p15:guide id="40" pos="609">
          <p15:clr>
            <a:srgbClr val="FBAE40"/>
          </p15:clr>
        </p15:guide>
        <p15:guide id="41" pos="3840">
          <p15:clr>
            <a:srgbClr val="FBAE40"/>
          </p15:clr>
        </p15:guide>
        <p15:guide id="42" pos="6216">
          <p15:clr>
            <a:srgbClr val="FBAE40"/>
          </p15:clr>
        </p15:guide>
        <p15:guide id="43" orient="horz" pos="1284">
          <p15:clr>
            <a:srgbClr val="FBAE40"/>
          </p15:clr>
        </p15:guide>
        <p15:guide id="44" pos="3940">
          <p15:clr>
            <a:srgbClr val="FBAE40"/>
          </p15:clr>
        </p15:guide>
        <p15:guide id="45" orient="horz" pos="21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-column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AB8950-CE1F-05A6-2114-49B53E68C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1289050"/>
            <a:ext cx="3182112" cy="0"/>
          </a:xfrm>
          <a:prstGeom prst="line">
            <a:avLst/>
          </a:prstGeom>
          <a:ln w="76200" cap="rnd">
            <a:gradFill>
              <a:gsLst>
                <a:gs pos="0">
                  <a:schemeClr val="accent3"/>
                </a:gs>
                <a:gs pos="97531">
                  <a:srgbClr val="8DC8E8"/>
                </a:gs>
                <a:gs pos="48000">
                  <a:schemeClr val="accent2"/>
                </a:gs>
                <a:gs pos="22000">
                  <a:srgbClr val="F4364C"/>
                </a:gs>
              </a:gsLst>
              <a:lin ang="3900000" scaled="0"/>
            </a:gra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B14116FB-E904-DC73-7B06-3E2245263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AC2502E-5D9F-F851-3464-EDB3AAD612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1818177"/>
            <a:ext cx="5033361" cy="2807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747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12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2">
          <p15:clr>
            <a:srgbClr val="954F72"/>
          </p15:clr>
        </p15:guide>
        <p15:guide id="40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_2-column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0DCC4-9FA9-09C4-BB96-6B9979AA2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1289050"/>
            <a:ext cx="3182112" cy="0"/>
          </a:xfrm>
          <a:prstGeom prst="line">
            <a:avLst/>
          </a:prstGeom>
          <a:ln w="76200" cap="rnd">
            <a:gradFill>
              <a:gsLst>
                <a:gs pos="0">
                  <a:schemeClr val="accent3"/>
                </a:gs>
                <a:gs pos="97531">
                  <a:srgbClr val="8DC8E8"/>
                </a:gs>
                <a:gs pos="48000">
                  <a:schemeClr val="accent2"/>
                </a:gs>
                <a:gs pos="22000">
                  <a:srgbClr val="F4364C"/>
                </a:gs>
              </a:gsLst>
              <a:lin ang="3900000" scaled="0"/>
            </a:gra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00A7934-B6A5-1A91-FBCA-710DD07CE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82F77F-F413-CFB2-A490-42936771DA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6389" y="1818177"/>
            <a:ext cx="4719695" cy="2496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F9FBD2C-38D6-C1BF-620A-300B1F4C5C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91338" y="1818177"/>
            <a:ext cx="4719695" cy="2496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0067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12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2">
          <p15:clr>
            <a:srgbClr val="954F7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-BIo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AA94852-62BE-D975-5820-B3227B110B53}"/>
              </a:ext>
            </a:extLst>
          </p:cNvPr>
          <p:cNvSpPr/>
          <p:nvPr userDrawn="1"/>
        </p:nvSpPr>
        <p:spPr bwMode="auto">
          <a:xfrm>
            <a:off x="1" y="0"/>
            <a:ext cx="7036066" cy="6858000"/>
          </a:xfrm>
          <a:prstGeom prst="rect">
            <a:avLst/>
          </a:prstGeom>
          <a:solidFill>
            <a:srgbClr val="F4F3F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5749038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3B5AFD-1A0C-9C6A-B579-7F4B791823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ltGray">
          <a:xfrm>
            <a:off x="7554590" y="3833734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8B296A1-E2FF-6AD0-056E-6FFA0EA08B6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ltGray">
          <a:xfrm>
            <a:off x="10568728" y="3833734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8F4ACC-A223-94FA-AF57-8B62501B059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ltGray">
          <a:xfrm>
            <a:off x="9061659" y="3833734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8133D48-744E-F029-079E-2E16C280989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 bwMode="ltGray">
          <a:xfrm>
            <a:off x="7554590" y="5199190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09D3DDE-EAFB-B57D-9147-8827F7743E1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 bwMode="ltGray">
          <a:xfrm>
            <a:off x="10568728" y="5199190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FDB12BE-8B16-4DC3-C014-945C54E8CD7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 bwMode="ltGray">
          <a:xfrm>
            <a:off x="9061659" y="5199190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0375802-7BB3-7A20-1210-E5FEEE1A56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8165231" y="457200"/>
            <a:ext cx="2849035" cy="2874212"/>
          </a:xfrm>
          <a:prstGeom prst="roundRect">
            <a:avLst>
              <a:gd name="adj" fmla="val 21738"/>
            </a:avLst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314198" dist="111760" dir="8040000" algn="ctr" rotWithShape="0">
              <a:schemeClr val="tx1">
                <a:alpha val="22000"/>
              </a:schemeClr>
            </a:outerShdw>
          </a:effectLst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4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add your picture here</a:t>
            </a:r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D3ECBC57-006B-CB8F-1EDC-04C18F0D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40493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page_Big headline_Learn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61096-DA6C-ED52-FA05-5031C6CAB2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2E59AFC-909D-1098-D672-A384B9746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081" y="2448062"/>
            <a:ext cx="10430257" cy="1015663"/>
          </a:xfrm>
        </p:spPr>
        <p:txBody>
          <a:bodyPr anchor="b" anchorCtr="0"/>
          <a:lstStyle>
            <a:lvl1pPr>
              <a:defRPr sz="6600" spc="-100" baseline="0">
                <a:latin typeface="+mn-lt"/>
              </a:defRPr>
            </a:lvl1pPr>
          </a:lstStyle>
          <a:p>
            <a:r>
              <a:rPr lang="en-US"/>
              <a:t>Big headline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AE3F76B-93DD-2A11-C7C5-3051EECE97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278313"/>
            <a:ext cx="4712686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7A8E4-EDF0-DDB3-8098-28D44E234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6410" y="4278313"/>
            <a:ext cx="3765954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A750801D-F318-C32F-F1A8-2EB08A5D1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488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68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36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1101347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1591056"/>
            <a:ext cx="11013474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F16CAC6C-E57B-D312-6754-C68FA11C5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3113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28" orient="horz" pos="4320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85216"/>
            <a:ext cx="10430257" cy="4308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591056"/>
            <a:ext cx="10426700" cy="72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5646CF9B-C3C6-BF79-10C9-634FDE6DD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15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0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137160" marR="0" indent="-13716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265176" marR="0" indent="-109728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384048" marR="0" indent="-118872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A5A5A5"/>
          </p15:clr>
        </p15:guide>
        <p15:guide id="2" pos="7680">
          <p15:clr>
            <a:srgbClr val="A5A5A5"/>
          </p15:clr>
        </p15:guide>
        <p15:guide id="3" pos="186">
          <p15:clr>
            <a:srgbClr val="A5A5A5"/>
          </p15:clr>
        </p15:guide>
        <p15:guide id="26" pos="7496">
          <p15:clr>
            <a:srgbClr val="A5A5A5"/>
          </p15:clr>
        </p15:guide>
        <p15:guide id="27" orient="horz">
          <p15:clr>
            <a:srgbClr val="A5A5A5"/>
          </p15:clr>
        </p15:guide>
        <p15:guide id="28" orient="horz" pos="4320">
          <p15:clr>
            <a:srgbClr val="A5A5A5"/>
          </p15:clr>
        </p15:guide>
        <p15:guide id="29" orient="horz" pos="184">
          <p15:clr>
            <a:srgbClr val="A5A5A5"/>
          </p15:clr>
        </p15:guide>
        <p15:guide id="40" orient="horz" pos="4134">
          <p15:clr>
            <a:srgbClr val="A5A5A5"/>
          </p15:clr>
        </p15:guide>
        <p15:guide id="42" pos="365">
          <p15:clr>
            <a:srgbClr val="C35EA4"/>
          </p15:clr>
        </p15:guide>
        <p15:guide id="43" orient="horz" pos="367">
          <p15:clr>
            <a:srgbClr val="C35EA4"/>
          </p15:clr>
        </p15:guide>
        <p15:guide id="44" orient="horz" pos="3953">
          <p15:clr>
            <a:srgbClr val="C35EA4"/>
          </p15:clr>
        </p15:guide>
        <p15:guide id="45" pos="7307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roup 1035" descr="Diagram of a standard setup that includes Azure Ai Hub, Azure AI Project, Azure AI Services, Azure AI Key Vault, Azure AI Search, and Azure Storage resources.">
            <a:extLst>
              <a:ext uri="{FF2B5EF4-FFF2-40B4-BE49-F238E27FC236}">
                <a16:creationId xmlns:a16="http://schemas.microsoft.com/office/drawing/2014/main" id="{633640ED-B318-DF52-7FC2-8D7BD40172B8}"/>
              </a:ext>
            </a:extLst>
          </p:cNvPr>
          <p:cNvGrpSpPr/>
          <p:nvPr/>
        </p:nvGrpSpPr>
        <p:grpSpPr>
          <a:xfrm>
            <a:off x="526938" y="511921"/>
            <a:ext cx="6254531" cy="4126269"/>
            <a:chOff x="4942994" y="2146514"/>
            <a:chExt cx="6254531" cy="4126269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97F4A687-196A-3A48-974B-F54D9885AFBA}"/>
                </a:ext>
              </a:extLst>
            </p:cNvPr>
            <p:cNvSpPr/>
            <p:nvPr/>
          </p:nvSpPr>
          <p:spPr bwMode="auto">
            <a:xfrm>
              <a:off x="4942994" y="2146514"/>
              <a:ext cx="6254531" cy="4126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6F2E8ECC-417A-A889-60A5-0DAF77D66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76369" y="2719933"/>
              <a:ext cx="572504" cy="572504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22AB1E2A-1CF1-90ED-0128-4BA8334A2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76369" y="3964830"/>
              <a:ext cx="572504" cy="57250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7FC6DE-C23A-3957-00E1-D43FBA4EB7D0}"/>
                </a:ext>
              </a:extLst>
            </p:cNvPr>
            <p:cNvSpPr txBox="1"/>
            <p:nvPr/>
          </p:nvSpPr>
          <p:spPr>
            <a:xfrm>
              <a:off x="7231905" y="3321278"/>
              <a:ext cx="105080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AI Hub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19A743-30DD-B7B6-0B00-A211967D838A}"/>
                </a:ext>
              </a:extLst>
            </p:cNvPr>
            <p:cNvSpPr txBox="1"/>
            <p:nvPr/>
          </p:nvSpPr>
          <p:spPr>
            <a:xfrm>
              <a:off x="7124456" y="4537334"/>
              <a:ext cx="126483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AI Project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08F21FF-9D45-5F06-414B-CDA44C6126D3}"/>
                </a:ext>
              </a:extLst>
            </p:cNvPr>
            <p:cNvGrpSpPr/>
            <p:nvPr/>
          </p:nvGrpSpPr>
          <p:grpSpPr>
            <a:xfrm>
              <a:off x="8129594" y="5164007"/>
              <a:ext cx="1360950" cy="804827"/>
              <a:chOff x="6941288" y="5153553"/>
              <a:chExt cx="1360950" cy="804827"/>
            </a:xfrm>
          </p:grpSpPr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2F6E1317-13BF-E9FB-35BD-D536F9F5C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29766" y="5153553"/>
                <a:ext cx="572504" cy="572504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486B3-7786-AFDC-A1D8-8EED55E7FA7D}"/>
                  </a:ext>
                </a:extLst>
              </p:cNvPr>
              <p:cNvSpPr txBox="1"/>
              <p:nvPr/>
            </p:nvSpPr>
            <p:spPr>
              <a:xfrm>
                <a:off x="6941288" y="5742936"/>
                <a:ext cx="13609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Azure AI Services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D27DA3-7DA9-E626-D427-05ABA4A9669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074984" y="4434666"/>
              <a:ext cx="411229" cy="1047451"/>
            </a:xfrm>
            <a:prstGeom prst="bentConnector3">
              <a:avLst>
                <a:gd name="adj1" fmla="val 43360"/>
              </a:avLst>
            </a:prstGeom>
            <a:ln w="1905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A2E5F86-E20C-3A93-E0AF-7AFF336496EB}"/>
                </a:ext>
              </a:extLst>
            </p:cNvPr>
            <p:cNvCxnSpPr>
              <a:cxnSpLocks/>
              <a:stCxn id="31" idx="0"/>
              <a:endCxn id="33" idx="2"/>
            </p:cNvCxnSpPr>
            <p:nvPr/>
          </p:nvCxnSpPr>
          <p:spPr>
            <a:xfrm flipH="1" flipV="1">
              <a:off x="7757305" y="3536722"/>
              <a:ext cx="5316" cy="4281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AAE76E2-E8DA-0C9C-279C-C1B8CE334416}"/>
                </a:ext>
              </a:extLst>
            </p:cNvPr>
            <p:cNvGrpSpPr/>
            <p:nvPr/>
          </p:nvGrpSpPr>
          <p:grpSpPr>
            <a:xfrm>
              <a:off x="9747518" y="5186166"/>
              <a:ext cx="1112549" cy="782668"/>
              <a:chOff x="8755627" y="5189111"/>
              <a:chExt cx="1112549" cy="782668"/>
            </a:xfrm>
          </p:grpSpPr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C1B5414B-C284-D978-6D0E-A0A11BFFD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025649" y="5189111"/>
                <a:ext cx="572504" cy="572504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DD7ADB2-2BE7-D6F6-E462-1C3160801220}"/>
                  </a:ext>
                </a:extLst>
              </p:cNvPr>
              <p:cNvSpPr txBox="1"/>
              <p:nvPr/>
            </p:nvSpPr>
            <p:spPr>
              <a:xfrm>
                <a:off x="8755627" y="5756335"/>
                <a:ext cx="11125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Azure Storage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1D9E9E8-A20E-A44B-ADF4-28202C32DD2A}"/>
                </a:ext>
              </a:extLst>
            </p:cNvPr>
            <p:cNvGrpSpPr/>
            <p:nvPr/>
          </p:nvGrpSpPr>
          <p:grpSpPr>
            <a:xfrm>
              <a:off x="6630228" y="5136608"/>
              <a:ext cx="1242391" cy="832226"/>
              <a:chOff x="5522590" y="5136608"/>
              <a:chExt cx="1242391" cy="832226"/>
            </a:xfrm>
          </p:grpSpPr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6F2B5E47-5DDD-7557-C937-E026B0A48F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805046" y="5136608"/>
                <a:ext cx="643728" cy="643728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ABFAE8-2755-748A-37F6-1F6907B5D350}"/>
                  </a:ext>
                </a:extLst>
              </p:cNvPr>
              <p:cNvSpPr txBox="1"/>
              <p:nvPr/>
            </p:nvSpPr>
            <p:spPr>
              <a:xfrm>
                <a:off x="5522590" y="5753390"/>
                <a:ext cx="12423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Azure AI Search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5E41D64-9C32-A246-E273-76D4D3F3DB0A}"/>
                </a:ext>
              </a:extLst>
            </p:cNvPr>
            <p:cNvGrpSpPr/>
            <p:nvPr/>
          </p:nvGrpSpPr>
          <p:grpSpPr>
            <a:xfrm>
              <a:off x="5142147" y="5153553"/>
              <a:ext cx="1231106" cy="815281"/>
              <a:chOff x="4150256" y="5153553"/>
              <a:chExt cx="1231106" cy="815281"/>
            </a:xfrm>
          </p:grpSpPr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D94BD030-0A1B-41B4-5586-FF3201DAE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500806" y="5153553"/>
                <a:ext cx="603705" cy="603705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965A50-245E-70D6-B826-1F2609803062}"/>
                  </a:ext>
                </a:extLst>
              </p:cNvPr>
              <p:cNvSpPr txBox="1"/>
              <p:nvPr/>
            </p:nvSpPr>
            <p:spPr>
              <a:xfrm>
                <a:off x="4150256" y="5753390"/>
                <a:ext cx="12311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Azure Key Vault</a:t>
                </a:r>
              </a:p>
            </p:txBody>
          </p:sp>
        </p:grpSp>
        <p:cxnSp>
          <p:nvCxnSpPr>
            <p:cNvPr id="51" name="Straight Arrow Connector 35">
              <a:extLst>
                <a:ext uri="{FF2B5EF4-FFF2-40B4-BE49-F238E27FC236}">
                  <a16:creationId xmlns:a16="http://schemas.microsoft.com/office/drawing/2014/main" id="{A5307225-2751-DEFF-58EC-342B3990FF2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813638" y="3696011"/>
              <a:ext cx="433388" cy="2546919"/>
            </a:xfrm>
            <a:prstGeom prst="bentConnector3">
              <a:avLst>
                <a:gd name="adj1" fmla="val 41251"/>
              </a:avLst>
            </a:prstGeom>
            <a:ln w="1905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35">
              <a:extLst>
                <a:ext uri="{FF2B5EF4-FFF2-40B4-BE49-F238E27FC236}">
                  <a16:creationId xmlns:a16="http://schemas.microsoft.com/office/drawing/2014/main" id="{CAC21144-DBA9-83A7-EADE-57394A157B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03796" y="4683529"/>
              <a:ext cx="383830" cy="522325"/>
            </a:xfrm>
            <a:prstGeom prst="bentConnector3">
              <a:avLst>
                <a:gd name="adj1" fmla="val 47667"/>
              </a:avLst>
            </a:prstGeom>
            <a:ln w="1905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35">
              <a:extLst>
                <a:ext uri="{FF2B5EF4-FFF2-40B4-BE49-F238E27FC236}">
                  <a16:creationId xmlns:a16="http://schemas.microsoft.com/office/drawing/2014/main" id="{147BA53E-4120-DFA7-38F7-20F6FCA17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75325" y="3972002"/>
              <a:ext cx="400775" cy="1962323"/>
            </a:xfrm>
            <a:prstGeom prst="bentConnector3">
              <a:avLst>
                <a:gd name="adj1" fmla="val 46341"/>
              </a:avLst>
            </a:prstGeom>
            <a:ln w="1905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Arrow Connector 35">
              <a:extLst>
                <a:ext uri="{FF2B5EF4-FFF2-40B4-BE49-F238E27FC236}">
                  <a16:creationId xmlns:a16="http://schemas.microsoft.com/office/drawing/2014/main" id="{364D6081-4F9C-8103-BF54-BCA82A0FA5CC}"/>
                </a:ext>
              </a:extLst>
            </p:cNvPr>
            <p:cNvCxnSpPr>
              <a:cxnSpLocks/>
              <a:stCxn id="30" idx="1"/>
              <a:endCxn id="43" idx="0"/>
            </p:cNvCxnSpPr>
            <p:nvPr/>
          </p:nvCxnSpPr>
          <p:spPr>
            <a:xfrm rot="10800000" flipV="1">
              <a:off x="5794551" y="3006185"/>
              <a:ext cx="1681819" cy="214736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Arrow Connector 35">
              <a:extLst>
                <a:ext uri="{FF2B5EF4-FFF2-40B4-BE49-F238E27FC236}">
                  <a16:creationId xmlns:a16="http://schemas.microsoft.com/office/drawing/2014/main" id="{5B37DB4C-3FC5-8C78-B689-C24534AE1D8E}"/>
                </a:ext>
              </a:extLst>
            </p:cNvPr>
            <p:cNvCxnSpPr>
              <a:cxnSpLocks/>
              <a:stCxn id="30" idx="3"/>
              <a:endCxn id="39" idx="0"/>
            </p:cNvCxnSpPr>
            <p:nvPr/>
          </p:nvCxnSpPr>
          <p:spPr>
            <a:xfrm>
              <a:off x="8048873" y="3006185"/>
              <a:ext cx="2254919" cy="217998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6740A6B2-B9DF-0F0B-FE52-88DF45DC5FB9}"/>
                </a:ext>
              </a:extLst>
            </p:cNvPr>
            <p:cNvSpPr txBox="1"/>
            <p:nvPr/>
          </p:nvSpPr>
          <p:spPr>
            <a:xfrm>
              <a:off x="5097970" y="2247367"/>
              <a:ext cx="199605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Standard agent setup</a:t>
              </a:r>
            </a:p>
          </p:txBody>
        </p:sp>
      </p:grpSp>
      <p:pic>
        <p:nvPicPr>
          <p:cNvPr id="12" name="Graphic 11" descr="Robot outline">
            <a:extLst>
              <a:ext uri="{FF2B5EF4-FFF2-40B4-BE49-F238E27FC236}">
                <a16:creationId xmlns:a16="http://schemas.microsoft.com/office/drawing/2014/main" id="{F5CED6B6-A268-EFDD-D60D-E234F9AD72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47153" y="1863529"/>
            <a:ext cx="1505919" cy="1505919"/>
          </a:xfrm>
          <a:prstGeom prst="rect">
            <a:avLst/>
          </a:prstGeom>
        </p:spPr>
      </p:pic>
      <p:pic>
        <p:nvPicPr>
          <p:cNvPr id="13" name="Picture 12" descr="A purple and blue hexagon with stars&#10;&#10;AI-generated content may be incorrect.">
            <a:extLst>
              <a:ext uri="{FF2B5EF4-FFF2-40B4-BE49-F238E27FC236}">
                <a16:creationId xmlns:a16="http://schemas.microsoft.com/office/drawing/2014/main" id="{12EEC271-8D87-9B81-847C-64A7840E5B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64107" y="2538450"/>
            <a:ext cx="472013" cy="472013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103846-A970-DF09-311F-4FD002E41663}"/>
              </a:ext>
            </a:extLst>
          </p:cNvPr>
          <p:cNvCxnSpPr/>
          <p:nvPr/>
        </p:nvCxnSpPr>
        <p:spPr>
          <a:xfrm>
            <a:off x="3632817" y="2616488"/>
            <a:ext cx="3873769" cy="393975"/>
          </a:xfrm>
          <a:prstGeom prst="bentConnector3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65A390-978E-4BA7-A046-E491A118C77E}"/>
              </a:ext>
            </a:extLst>
          </p:cNvPr>
          <p:cNvSpPr txBox="1"/>
          <p:nvPr/>
        </p:nvSpPr>
        <p:spPr>
          <a:xfrm>
            <a:off x="8759449" y="2401044"/>
            <a:ext cx="15958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Azure AI Agent999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E40A7C-F14C-6D07-473E-592E23B2A5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23866" y="3529413"/>
            <a:ext cx="1003162" cy="8014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01B775-8F7D-6918-6AE4-11684FB03E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86881" y="4857657"/>
            <a:ext cx="913572" cy="7722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EF7655-58F0-CB29-689C-0D034C4E3505}"/>
              </a:ext>
            </a:extLst>
          </p:cNvPr>
          <p:cNvSpPr txBox="1"/>
          <p:nvPr/>
        </p:nvSpPr>
        <p:spPr>
          <a:xfrm>
            <a:off x="9787416" y="3730103"/>
            <a:ext cx="17577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your own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Knowledge source(s)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3C4B5C-9474-88F2-7E2D-B15D4D810FAE}"/>
              </a:ext>
            </a:extLst>
          </p:cNvPr>
          <p:cNvSpPr txBox="1"/>
          <p:nvPr/>
        </p:nvSpPr>
        <p:spPr>
          <a:xfrm>
            <a:off x="9787416" y="5059162"/>
            <a:ext cx="119250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 your own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Actions 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3483A71-0E03-F24C-425D-2CFB8B221767}"/>
              </a:ext>
            </a:extLst>
          </p:cNvPr>
          <p:cNvCxnSpPr>
            <a:stCxn id="12" idx="2"/>
            <a:endCxn id="18" idx="1"/>
          </p:cNvCxnSpPr>
          <p:nvPr/>
        </p:nvCxnSpPr>
        <p:spPr>
          <a:xfrm rot="16200000" flipH="1">
            <a:off x="8081640" y="3487920"/>
            <a:ext cx="560699" cy="323753"/>
          </a:xfrm>
          <a:prstGeom prst="bentConnector2">
            <a:avLst/>
          </a:prstGeom>
          <a:ln w="38100">
            <a:headEnd type="none" w="lg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7185281-4AF2-D73B-53D1-4FCB195327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62806" y="4151669"/>
            <a:ext cx="1922119" cy="323752"/>
          </a:xfrm>
          <a:prstGeom prst="bentConnector3">
            <a:avLst>
              <a:gd name="adj1" fmla="val 50000"/>
            </a:avLst>
          </a:prstGeom>
          <a:ln w="38100">
            <a:headEnd type="none" w="lg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2_LIGHT MODE">
  <a:themeElements>
    <a:clrScheme name="BAR Light">
      <a:dk1>
        <a:srgbClr val="000000"/>
      </a:dk1>
      <a:lt1>
        <a:srgbClr val="FFFFFF"/>
      </a:lt1>
      <a:dk2>
        <a:srgbClr val="091F2E"/>
      </a:dk2>
      <a:lt2>
        <a:srgbClr val="FFF8F3"/>
      </a:lt2>
      <a:accent1>
        <a:srgbClr val="702573"/>
      </a:accent1>
      <a:accent2>
        <a:srgbClr val="BF3AC4"/>
      </a:accent2>
      <a:accent3>
        <a:srgbClr val="FE5B38"/>
      </a:accent3>
      <a:accent4>
        <a:srgbClr val="D59DD7"/>
      </a:accent4>
      <a:accent5>
        <a:srgbClr val="FEE298"/>
      </a:accent5>
      <a:accent6>
        <a:srgbClr val="D7D2CA"/>
      </a:accent6>
      <a:hlink>
        <a:srgbClr val="0077D3"/>
      </a:hlink>
      <a:folHlink>
        <a:srgbClr val="0077D3"/>
      </a:folHlink>
    </a:clrScheme>
    <a:fontScheme name="Custom 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custClrLst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Light Brown">
      <a:srgbClr val="E1D3C7"/>
    </a:custClr>
    <a:custClr name="Brown">
      <a:srgbClr val="BF9474"/>
    </a:custClr>
    <a:custClr name="Dark Brown">
      <a:srgbClr val="5C4738"/>
    </a:custClr>
    <a:custClr name="Light Yellow">
      <a:srgbClr val="FFE399"/>
    </a:custClr>
    <a:custClr name="Yellow">
      <a:srgbClr val="FFB900"/>
    </a:custClr>
    <a:custClr name="Dark Yellow">
      <a:srgbClr val="7F5A1A"/>
    </a:custClr>
    <a:custClr name="Light Orange">
      <a:srgbClr val="FFA38B"/>
    </a:custClr>
    <a:custClr name="Orange">
      <a:srgbClr val="FF5C39"/>
    </a:custClr>
    <a:custClr name="Dark Orange">
      <a:srgbClr val="73391D"/>
    </a:custClr>
    <a:custClr name="Light Red">
      <a:srgbClr val="FFB3BB"/>
    </a:custClr>
    <a:custClr name="Red">
      <a:srgbClr val="F4364C"/>
    </a:custClr>
    <a:custClr name="Dark Red">
      <a:srgbClr val="73262F"/>
    </a:custClr>
    <a:custClr name="Light Magenta">
      <a:srgbClr val="D59ED7"/>
    </a:custClr>
    <a:custClr name="Magenta">
      <a:srgbClr val="C03BC4"/>
    </a:custClr>
    <a:custClr name="Dark Magenta">
      <a:srgbClr val="702573"/>
    </a:custClr>
    <a:custClr name="Light Purple">
      <a:srgbClr val="C5B4E3"/>
    </a:custClr>
    <a:custClr name="Purple">
      <a:srgbClr val="8661C5"/>
    </a:custClr>
    <a:custClr name="Dark Purple">
      <a:srgbClr val="463668"/>
    </a:custClr>
    <a:custClr name="Light Blue">
      <a:srgbClr val="8DC8E8"/>
    </a:custClr>
    <a:custClr name="Blue">
      <a:srgbClr val="0078D4"/>
    </a:custClr>
    <a:custClr name="Dark Blue">
      <a:srgbClr val="2A446F"/>
    </a:custClr>
    <a:custClr name="Light Teal">
      <a:srgbClr val="B9DCD2"/>
    </a:custClr>
    <a:custClr name="Teal">
      <a:srgbClr val="49C5B1"/>
    </a:custClr>
    <a:custClr name="Dark Teal">
      <a:srgbClr val="225B62"/>
    </a:custClr>
    <a:custClr name="Light Green">
      <a:srgbClr val="D4EC8E"/>
    </a:custClr>
    <a:custClr name="Green">
      <a:srgbClr val="8DE971"/>
    </a:custClr>
    <a:custClr name="Dark Green">
      <a:srgbClr val="07641D"/>
    </a:custClr>
    <a:custClr name="Blue Black">
      <a:srgbClr val="091F2C"/>
    </a:custClr>
    <a:custClr name="Pure Black">
      <a:srgbClr val="000000"/>
    </a:custClr>
    <a:custClr name="Brown Black">
      <a:srgbClr val="291817"/>
    </a:custClr>
  </a:custClrLst>
  <a:extLst>
    <a:ext uri="{05A4C25C-085E-4340-85A3-A5531E510DB2}">
      <thm15:themeFamily xmlns:thm15="http://schemas.microsoft.com/office/thememl/2012/main" name="ILT_Course_Trainer-Template_063023_Final" id="{53CE3B9D-47D1-490F-99CD-422B5AEB3016}" vid="{B2DBE1BE-CBAC-4342-9A93-0CBD83F751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66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Consolas</vt:lpstr>
      <vt:lpstr>Segoe UI</vt:lpstr>
      <vt:lpstr>Segoe UI Semibold</vt:lpstr>
      <vt:lpstr>Wingdings</vt:lpstr>
      <vt:lpstr>2_LIGHT MODE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De Tender</dc:creator>
  <cp:lastModifiedBy>Peter De Tender</cp:lastModifiedBy>
  <cp:revision>1</cp:revision>
  <dcterms:created xsi:type="dcterms:W3CDTF">2025-06-22T03:30:26Z</dcterms:created>
  <dcterms:modified xsi:type="dcterms:W3CDTF">2025-06-22T03:47:58Z</dcterms:modified>
</cp:coreProperties>
</file>