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sldIdLst>
    <p:sldId id="277" r:id="rId2"/>
    <p:sldId id="272" r:id="rId3"/>
    <p:sldId id="281" r:id="rId4"/>
    <p:sldId id="271" r:id="rId5"/>
    <p:sldId id="266" r:id="rId6"/>
    <p:sldId id="274" r:id="rId7"/>
    <p:sldId id="284" r:id="rId8"/>
    <p:sldId id="286" r:id="rId9"/>
    <p:sldId id="285" r:id="rId10"/>
    <p:sldId id="280" r:id="rId11"/>
    <p:sldId id="287" r:id="rId12"/>
    <p:sldId id="288" r:id="rId13"/>
    <p:sldId id="289" r:id="rId14"/>
    <p:sldId id="290" r:id="rId15"/>
    <p:sldId id="297" r:id="rId16"/>
    <p:sldId id="291" r:id="rId17"/>
    <p:sldId id="292" r:id="rId18"/>
    <p:sldId id="293" r:id="rId19"/>
    <p:sldId id="294" r:id="rId20"/>
    <p:sldId id="295" r:id="rId21"/>
    <p:sldId id="29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265274-C9CA-474A-AE9A-1D4320976778}" v="108" dt="2022-11-14T11:37:16.3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96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Иван Кукушкин" userId="3a809852355ebf2e" providerId="LiveId" clId="{67265274-C9CA-474A-AE9A-1D4320976778}"/>
    <pc:docChg chg="undo custSel addSld delSld modSld sldOrd">
      <pc:chgData name="Иван Кукушкин" userId="3a809852355ebf2e" providerId="LiveId" clId="{67265274-C9CA-474A-AE9A-1D4320976778}" dt="2022-11-14T11:37:16.358" v="6330" actId="20577"/>
      <pc:docMkLst>
        <pc:docMk/>
      </pc:docMkLst>
      <pc:sldChg chg="addSp delSp modSp add del mod">
        <pc:chgData name="Иван Кукушкин" userId="3a809852355ebf2e" providerId="LiveId" clId="{67265274-C9CA-474A-AE9A-1D4320976778}" dt="2022-11-12T18:14:56.747" v="6223" actId="2696"/>
        <pc:sldMkLst>
          <pc:docMk/>
          <pc:sldMk cId="2887728845" sldId="266"/>
        </pc:sldMkLst>
        <pc:spChg chg="mod">
          <ac:chgData name="Иван Кукушкин" userId="3a809852355ebf2e" providerId="LiveId" clId="{67265274-C9CA-474A-AE9A-1D4320976778}" dt="2022-11-10T15:17:25.233" v="219" actId="120"/>
          <ac:spMkLst>
            <pc:docMk/>
            <pc:sldMk cId="2887728845" sldId="266"/>
            <ac:spMk id="2" creationId="{1E96C62E-2BD0-5F01-3A69-1DA351BBB792}"/>
          </ac:spMkLst>
        </pc:spChg>
        <pc:picChg chg="del mod">
          <ac:chgData name="Иван Кукушкин" userId="3a809852355ebf2e" providerId="LiveId" clId="{67265274-C9CA-474A-AE9A-1D4320976778}" dt="2022-11-11T11:15:05.400" v="1887" actId="478"/>
          <ac:picMkLst>
            <pc:docMk/>
            <pc:sldMk cId="2887728845" sldId="266"/>
            <ac:picMk id="4" creationId="{176A705D-863E-7D89-7A58-7BA415991DE4}"/>
          </ac:picMkLst>
        </pc:picChg>
        <pc:picChg chg="del mod">
          <ac:chgData name="Иван Кукушкин" userId="3a809852355ebf2e" providerId="LiveId" clId="{67265274-C9CA-474A-AE9A-1D4320976778}" dt="2022-11-11T09:42:04.055" v="1825" actId="478"/>
          <ac:picMkLst>
            <pc:docMk/>
            <pc:sldMk cId="2887728845" sldId="266"/>
            <ac:picMk id="5" creationId="{E2311F70-815F-CF8B-C353-439D71FBE566}"/>
          </ac:picMkLst>
        </pc:picChg>
        <pc:picChg chg="add del mod">
          <ac:chgData name="Иван Кукушкин" userId="3a809852355ebf2e" providerId="LiveId" clId="{67265274-C9CA-474A-AE9A-1D4320976778}" dt="2022-11-11T10:31:01.219" v="1844" actId="478"/>
          <ac:picMkLst>
            <pc:docMk/>
            <pc:sldMk cId="2887728845" sldId="266"/>
            <ac:picMk id="6" creationId="{B12A54DD-730D-A67B-93BB-61B116F95724}"/>
          </ac:picMkLst>
        </pc:picChg>
        <pc:picChg chg="mod">
          <ac:chgData name="Иван Кукушкин" userId="3a809852355ebf2e" providerId="LiveId" clId="{67265274-C9CA-474A-AE9A-1D4320976778}" dt="2022-11-11T11:15:42.461" v="1894" actId="1076"/>
          <ac:picMkLst>
            <pc:docMk/>
            <pc:sldMk cId="2887728845" sldId="266"/>
            <ac:picMk id="7" creationId="{8AE2EB73-6769-1B3D-5A51-5AC29AFFB335}"/>
          </ac:picMkLst>
        </pc:picChg>
        <pc:picChg chg="del mod">
          <ac:chgData name="Иван Кукушкин" userId="3a809852355ebf2e" providerId="LiveId" clId="{67265274-C9CA-474A-AE9A-1D4320976778}" dt="2022-11-11T09:44:31.408" v="1840" actId="478"/>
          <ac:picMkLst>
            <pc:docMk/>
            <pc:sldMk cId="2887728845" sldId="266"/>
            <ac:picMk id="9" creationId="{1D354A12-5E56-6173-ACA3-EA0A7758B503}"/>
          </ac:picMkLst>
        </pc:picChg>
        <pc:picChg chg="add del mod">
          <ac:chgData name="Иван Кукушкин" userId="3a809852355ebf2e" providerId="LiveId" clId="{67265274-C9CA-474A-AE9A-1D4320976778}" dt="2022-11-11T10:31:02.401" v="1845" actId="478"/>
          <ac:picMkLst>
            <pc:docMk/>
            <pc:sldMk cId="2887728845" sldId="266"/>
            <ac:picMk id="10" creationId="{31C415B2-58FF-234E-1556-3FB598D49FA1}"/>
          </ac:picMkLst>
        </pc:picChg>
        <pc:picChg chg="del mod">
          <ac:chgData name="Иван Кукушкин" userId="3a809852355ebf2e" providerId="LiveId" clId="{67265274-C9CA-474A-AE9A-1D4320976778}" dt="2022-11-11T10:31:46.993" v="1854" actId="478"/>
          <ac:picMkLst>
            <pc:docMk/>
            <pc:sldMk cId="2887728845" sldId="266"/>
            <ac:picMk id="12" creationId="{BFE80BCD-204E-929A-DAE5-54B284ED08B4}"/>
          </ac:picMkLst>
        </pc:picChg>
        <pc:picChg chg="add del mod">
          <ac:chgData name="Иван Кукушкин" userId="3a809852355ebf2e" providerId="LiveId" clId="{67265274-C9CA-474A-AE9A-1D4320976778}" dt="2022-11-12T13:54:50.498" v="6167" actId="478"/>
          <ac:picMkLst>
            <pc:docMk/>
            <pc:sldMk cId="2887728845" sldId="266"/>
            <ac:picMk id="13" creationId="{382377EA-61EA-97FD-7F67-FA094FFF83F6}"/>
          </ac:picMkLst>
        </pc:picChg>
        <pc:picChg chg="add mod">
          <ac:chgData name="Иван Кукушкин" userId="3a809852355ebf2e" providerId="LiveId" clId="{67265274-C9CA-474A-AE9A-1D4320976778}" dt="2022-11-11T10:54:35.225" v="1885" actId="1076"/>
          <ac:picMkLst>
            <pc:docMk/>
            <pc:sldMk cId="2887728845" sldId="266"/>
            <ac:picMk id="15" creationId="{40D29CA1-A3F9-CEFC-AA31-1FC7DB02A3B4}"/>
          </ac:picMkLst>
        </pc:picChg>
        <pc:picChg chg="add mod">
          <ac:chgData name="Иван Кукушкин" userId="3a809852355ebf2e" providerId="LiveId" clId="{67265274-C9CA-474A-AE9A-1D4320976778}" dt="2022-11-11T10:33:01.821" v="1869" actId="14100"/>
          <ac:picMkLst>
            <pc:docMk/>
            <pc:sldMk cId="2887728845" sldId="266"/>
            <ac:picMk id="17" creationId="{DEF4685F-80DF-E521-4BCD-0CBB50D96B0D}"/>
          </ac:picMkLst>
        </pc:picChg>
        <pc:picChg chg="add del mod">
          <ac:chgData name="Иван Кукушкин" userId="3a809852355ebf2e" providerId="LiveId" clId="{67265274-C9CA-474A-AE9A-1D4320976778}" dt="2022-11-11T10:54:10.921" v="1881" actId="478"/>
          <ac:picMkLst>
            <pc:docMk/>
            <pc:sldMk cId="2887728845" sldId="266"/>
            <ac:picMk id="19" creationId="{F3C79A12-2906-2D62-108C-3F2735005129}"/>
          </ac:picMkLst>
        </pc:picChg>
        <pc:picChg chg="add mod">
          <ac:chgData name="Иван Кукушкин" userId="3a809852355ebf2e" providerId="LiveId" clId="{67265274-C9CA-474A-AE9A-1D4320976778}" dt="2022-11-11T10:53:57.424" v="1878" actId="571"/>
          <ac:picMkLst>
            <pc:docMk/>
            <pc:sldMk cId="2887728845" sldId="266"/>
            <ac:picMk id="20" creationId="{0C85F028-5D45-AD6D-0CA2-9C988457D2BB}"/>
          </ac:picMkLst>
        </pc:picChg>
        <pc:picChg chg="add mod">
          <ac:chgData name="Иван Кукушкин" userId="3a809852355ebf2e" providerId="LiveId" clId="{67265274-C9CA-474A-AE9A-1D4320976778}" dt="2022-11-11T10:54:02.915" v="1879" actId="571"/>
          <ac:picMkLst>
            <pc:docMk/>
            <pc:sldMk cId="2887728845" sldId="266"/>
            <ac:picMk id="21" creationId="{83459F70-CA9F-B0DC-4F95-61312AF8B9E9}"/>
          </ac:picMkLst>
        </pc:picChg>
        <pc:picChg chg="add mod">
          <ac:chgData name="Иван Кукушкин" userId="3a809852355ebf2e" providerId="LiveId" clId="{67265274-C9CA-474A-AE9A-1D4320976778}" dt="2022-11-12T13:54:48.772" v="6166" actId="1076"/>
          <ac:picMkLst>
            <pc:docMk/>
            <pc:sldMk cId="2887728845" sldId="266"/>
            <ac:picMk id="22" creationId="{5E86E30A-98E3-AB75-24A0-F56EFF1F05EE}"/>
          </ac:picMkLst>
        </pc:picChg>
        <pc:picChg chg="add mod">
          <ac:chgData name="Иван Кукушкин" userId="3a809852355ebf2e" providerId="LiveId" clId="{67265274-C9CA-474A-AE9A-1D4320976778}" dt="2022-11-11T11:15:35.936" v="1893" actId="1076"/>
          <ac:picMkLst>
            <pc:docMk/>
            <pc:sldMk cId="2887728845" sldId="266"/>
            <ac:picMk id="24" creationId="{695B18DC-B42A-B1B8-DFEB-AB6B83B1E80B}"/>
          </ac:picMkLst>
        </pc:picChg>
      </pc:sldChg>
      <pc:sldChg chg="addSp delSp modSp del mod">
        <pc:chgData name="Иван Кукушкин" userId="3a809852355ebf2e" providerId="LiveId" clId="{67265274-C9CA-474A-AE9A-1D4320976778}" dt="2022-11-12T12:06:37.992" v="2220" actId="2696"/>
        <pc:sldMkLst>
          <pc:docMk/>
          <pc:sldMk cId="1754332449" sldId="268"/>
        </pc:sldMkLst>
        <pc:spChg chg="add del mod">
          <ac:chgData name="Иван Кукушкин" userId="3a809852355ebf2e" providerId="LiveId" clId="{67265274-C9CA-474A-AE9A-1D4320976778}" dt="2022-11-11T11:26:32.960" v="1902" actId="1076"/>
          <ac:spMkLst>
            <pc:docMk/>
            <pc:sldMk cId="1754332449" sldId="268"/>
            <ac:spMk id="2" creationId="{848B27AA-CE85-332B-E132-0E52E1B92913}"/>
          </ac:spMkLst>
        </pc:spChg>
        <pc:spChg chg="mod">
          <ac:chgData name="Иван Кукушкин" userId="3a809852355ebf2e" providerId="LiveId" clId="{67265274-C9CA-474A-AE9A-1D4320976778}" dt="2022-11-11T11:26:35.412" v="1903" actId="1076"/>
          <ac:spMkLst>
            <pc:docMk/>
            <pc:sldMk cId="1754332449" sldId="268"/>
            <ac:spMk id="3" creationId="{6FE69F91-A019-FF1B-FA2A-53101B08719B}"/>
          </ac:spMkLst>
        </pc:spChg>
        <pc:spChg chg="mod">
          <ac:chgData name="Иван Кукушкин" userId="3a809852355ebf2e" providerId="LiveId" clId="{67265274-C9CA-474A-AE9A-1D4320976778}" dt="2022-11-10T16:20:45.120" v="1531" actId="1076"/>
          <ac:spMkLst>
            <pc:docMk/>
            <pc:sldMk cId="1754332449" sldId="268"/>
            <ac:spMk id="4" creationId="{A2617EE0-0425-41CA-8F2F-F1C905CB9029}"/>
          </ac:spMkLst>
        </pc:spChg>
        <pc:spChg chg="add mod">
          <ac:chgData name="Иван Кукушкин" userId="3a809852355ebf2e" providerId="LiveId" clId="{67265274-C9CA-474A-AE9A-1D4320976778}" dt="2022-11-11T11:26:28.776" v="1901" actId="1076"/>
          <ac:spMkLst>
            <pc:docMk/>
            <pc:sldMk cId="1754332449" sldId="268"/>
            <ac:spMk id="6" creationId="{2C36D757-764B-3B8D-CF29-9FCD49F3DC6A}"/>
          </ac:spMkLst>
        </pc:spChg>
        <pc:spChg chg="add del">
          <ac:chgData name="Иван Кукушкин" userId="3a809852355ebf2e" providerId="LiveId" clId="{67265274-C9CA-474A-AE9A-1D4320976778}" dt="2022-11-10T16:11:58.213" v="1489"/>
          <ac:spMkLst>
            <pc:docMk/>
            <pc:sldMk cId="1754332449" sldId="268"/>
            <ac:spMk id="7" creationId="{E6DEA8DB-514B-84DE-8CB6-8863A2575B3C}"/>
          </ac:spMkLst>
        </pc:spChg>
        <pc:spChg chg="add del mod">
          <ac:chgData name="Иван Кукушкин" userId="3a809852355ebf2e" providerId="LiveId" clId="{67265274-C9CA-474A-AE9A-1D4320976778}" dt="2022-11-10T16:12:06.240" v="1493"/>
          <ac:spMkLst>
            <pc:docMk/>
            <pc:sldMk cId="1754332449" sldId="268"/>
            <ac:spMk id="8" creationId="{E37FE1FF-64D9-A910-5C15-A6ACA6ED6B68}"/>
          </ac:spMkLst>
        </pc:spChg>
        <pc:picChg chg="add del mod">
          <ac:chgData name="Иван Кукушкин" userId="3a809852355ebf2e" providerId="LiveId" clId="{67265274-C9CA-474A-AE9A-1D4320976778}" dt="2022-11-10T15:57:30.209" v="1428" actId="478"/>
          <ac:picMkLst>
            <pc:docMk/>
            <pc:sldMk cId="1754332449" sldId="268"/>
            <ac:picMk id="5" creationId="{ED08D595-5147-3AEB-6C3A-54A3F80AD31E}"/>
          </ac:picMkLst>
        </pc:picChg>
        <pc:picChg chg="add del mod">
          <ac:chgData name="Иван Кукушкин" userId="3a809852355ebf2e" providerId="LiveId" clId="{67265274-C9CA-474A-AE9A-1D4320976778}" dt="2022-11-11T11:26:15.714" v="1899" actId="478"/>
          <ac:picMkLst>
            <pc:docMk/>
            <pc:sldMk cId="1754332449" sldId="268"/>
            <ac:picMk id="10" creationId="{3E062F42-91F2-B7C2-4260-7BD03B5FE926}"/>
          </ac:picMkLst>
        </pc:picChg>
        <pc:picChg chg="add mod">
          <ac:chgData name="Иван Кукушкин" userId="3a809852355ebf2e" providerId="LiveId" clId="{67265274-C9CA-474A-AE9A-1D4320976778}" dt="2022-11-10T16:20:40.298" v="1530" actId="1076"/>
          <ac:picMkLst>
            <pc:docMk/>
            <pc:sldMk cId="1754332449" sldId="268"/>
            <ac:picMk id="12" creationId="{58226D3C-31AE-254C-F171-19D0197A918B}"/>
          </ac:picMkLst>
        </pc:picChg>
        <pc:picChg chg="add del mod">
          <ac:chgData name="Иван Кукушкин" userId="3a809852355ebf2e" providerId="LiveId" clId="{67265274-C9CA-474A-AE9A-1D4320976778}" dt="2022-11-11T11:26:13.584" v="1898" actId="478"/>
          <ac:picMkLst>
            <pc:docMk/>
            <pc:sldMk cId="1754332449" sldId="268"/>
            <ac:picMk id="13" creationId="{14B01B39-6EA4-4E31-C684-138064002A19}"/>
          </ac:picMkLst>
        </pc:picChg>
        <pc:picChg chg="add mod">
          <ac:chgData name="Иван Кукушкин" userId="3a809852355ebf2e" providerId="LiveId" clId="{67265274-C9CA-474A-AE9A-1D4320976778}" dt="2022-11-10T16:19:43.505" v="1528" actId="571"/>
          <ac:picMkLst>
            <pc:docMk/>
            <pc:sldMk cId="1754332449" sldId="268"/>
            <ac:picMk id="14" creationId="{E0A1E3CE-7CEC-C7BF-4391-98576CE40B72}"/>
          </ac:picMkLst>
        </pc:picChg>
        <pc:picChg chg="add mod">
          <ac:chgData name="Иван Кукушкин" userId="3a809852355ebf2e" providerId="LiveId" clId="{67265274-C9CA-474A-AE9A-1D4320976778}" dt="2022-11-11T11:26:22.860" v="1900" actId="1076"/>
          <ac:picMkLst>
            <pc:docMk/>
            <pc:sldMk cId="1754332449" sldId="268"/>
            <ac:picMk id="15" creationId="{8D85056D-35A0-1C8A-0291-12218EBDB219}"/>
          </ac:picMkLst>
        </pc:picChg>
        <pc:picChg chg="del mod">
          <ac:chgData name="Иван Кукушкин" userId="3a809852355ebf2e" providerId="LiveId" clId="{67265274-C9CA-474A-AE9A-1D4320976778}" dt="2022-11-10T16:18:07.854" v="1498" actId="478"/>
          <ac:picMkLst>
            <pc:docMk/>
            <pc:sldMk cId="1754332449" sldId="268"/>
            <ac:picMk id="1025" creationId="{86F72F44-74D2-8725-5DBA-1EC97C947BC9}"/>
          </ac:picMkLst>
        </pc:picChg>
      </pc:sldChg>
      <pc:sldChg chg="addSp delSp modSp del mod">
        <pc:chgData name="Иван Кукушкин" userId="3a809852355ebf2e" providerId="LiveId" clId="{67265274-C9CA-474A-AE9A-1D4320976778}" dt="2022-11-12T18:18:23.524" v="6321" actId="2696"/>
        <pc:sldMkLst>
          <pc:docMk/>
          <pc:sldMk cId="1975059890" sldId="269"/>
        </pc:sldMkLst>
        <pc:spChg chg="del mod">
          <ac:chgData name="Иван Кукушкин" userId="3a809852355ebf2e" providerId="LiveId" clId="{67265274-C9CA-474A-AE9A-1D4320976778}" dt="2022-11-12T12:39:43.381" v="2844" actId="478"/>
          <ac:spMkLst>
            <pc:docMk/>
            <pc:sldMk cId="1975059890" sldId="269"/>
            <ac:spMk id="2" creationId="{D0CECBEF-76B0-E963-A35D-61C741EB3661}"/>
          </ac:spMkLst>
        </pc:spChg>
        <pc:spChg chg="add del mod">
          <ac:chgData name="Иван Кукушкин" userId="3a809852355ebf2e" providerId="LiveId" clId="{67265274-C9CA-474A-AE9A-1D4320976778}" dt="2022-11-12T12:39:46.483" v="2845" actId="478"/>
          <ac:spMkLst>
            <pc:docMk/>
            <pc:sldMk cId="1975059890" sldId="269"/>
            <ac:spMk id="4" creationId="{440CDD63-FAC5-507A-A0AB-47F886648D1E}"/>
          </ac:spMkLst>
        </pc:spChg>
        <pc:spChg chg="add mod">
          <ac:chgData name="Иван Кукушкин" userId="3a809852355ebf2e" providerId="LiveId" clId="{67265274-C9CA-474A-AE9A-1D4320976778}" dt="2022-11-12T12:40:25.176" v="2905" actId="20577"/>
          <ac:spMkLst>
            <pc:docMk/>
            <pc:sldMk cId="1975059890" sldId="269"/>
            <ac:spMk id="5" creationId="{49FF3B5C-FBFA-CC31-499C-948F76A92578}"/>
          </ac:spMkLst>
        </pc:spChg>
        <pc:spChg chg="add mod">
          <ac:chgData name="Иван Кукушкин" userId="3a809852355ebf2e" providerId="LiveId" clId="{67265274-C9CA-474A-AE9A-1D4320976778}" dt="2022-11-12T18:18:12.262" v="6318" actId="21"/>
          <ac:spMkLst>
            <pc:docMk/>
            <pc:sldMk cId="1975059890" sldId="269"/>
            <ac:spMk id="6" creationId="{A36BE903-A995-7449-075D-92476F63E280}"/>
          </ac:spMkLst>
        </pc:spChg>
      </pc:sldChg>
      <pc:sldChg chg="modSp mod">
        <pc:chgData name="Иван Кукушкин" userId="3a809852355ebf2e" providerId="LiveId" clId="{67265274-C9CA-474A-AE9A-1D4320976778}" dt="2022-11-12T18:23:11.585" v="6326" actId="20577"/>
        <pc:sldMkLst>
          <pc:docMk/>
          <pc:sldMk cId="4169014961" sldId="271"/>
        </pc:sldMkLst>
        <pc:spChg chg="mod">
          <ac:chgData name="Иван Кукушкин" userId="3a809852355ebf2e" providerId="LiveId" clId="{67265274-C9CA-474A-AE9A-1D4320976778}" dt="2022-11-12T18:23:11.585" v="6326" actId="20577"/>
          <ac:spMkLst>
            <pc:docMk/>
            <pc:sldMk cId="4169014961" sldId="271"/>
            <ac:spMk id="2" creationId="{65199C85-4B63-B0CF-5BBE-5BFED0B97F03}"/>
          </ac:spMkLst>
        </pc:spChg>
      </pc:sldChg>
      <pc:sldChg chg="addSp delSp modSp mod">
        <pc:chgData name="Иван Кукушкин" userId="3a809852355ebf2e" providerId="LiveId" clId="{67265274-C9CA-474A-AE9A-1D4320976778}" dt="2022-11-12T17:39:27.405" v="6200" actId="313"/>
        <pc:sldMkLst>
          <pc:docMk/>
          <pc:sldMk cId="1319531230" sldId="272"/>
        </pc:sldMkLst>
        <pc:spChg chg="del mod">
          <ac:chgData name="Иван Кукушкин" userId="3a809852355ebf2e" providerId="LiveId" clId="{67265274-C9CA-474A-AE9A-1D4320976778}" dt="2022-11-10T14:46:40.618" v="99" actId="21"/>
          <ac:spMkLst>
            <pc:docMk/>
            <pc:sldMk cId="1319531230" sldId="272"/>
            <ac:spMk id="2" creationId="{01FC0BCE-450E-627B-8360-65A6321D8A0D}"/>
          </ac:spMkLst>
        </pc:spChg>
        <pc:spChg chg="add mod">
          <ac:chgData name="Иван Кукушкин" userId="3a809852355ebf2e" providerId="LiveId" clId="{67265274-C9CA-474A-AE9A-1D4320976778}" dt="2022-11-12T17:39:27.405" v="6200" actId="313"/>
          <ac:spMkLst>
            <pc:docMk/>
            <pc:sldMk cId="1319531230" sldId="272"/>
            <ac:spMk id="2" creationId="{342C4C3A-1EB3-ABC8-9B28-E46487693326}"/>
          </ac:spMkLst>
        </pc:spChg>
        <pc:spChg chg="mod">
          <ac:chgData name="Иван Кукушкин" userId="3a809852355ebf2e" providerId="LiveId" clId="{67265274-C9CA-474A-AE9A-1D4320976778}" dt="2022-11-12T17:39:17.561" v="6197" actId="1076"/>
          <ac:spMkLst>
            <pc:docMk/>
            <pc:sldMk cId="1319531230" sldId="272"/>
            <ac:spMk id="3" creationId="{7270B123-2436-89F5-8B2B-47EDCAA4B65A}"/>
          </ac:spMkLst>
        </pc:spChg>
        <pc:spChg chg="add mod">
          <ac:chgData name="Иван Кукушкин" userId="3a809852355ebf2e" providerId="LiveId" clId="{67265274-C9CA-474A-AE9A-1D4320976778}" dt="2022-11-12T17:39:09.596" v="6196" actId="1076"/>
          <ac:spMkLst>
            <pc:docMk/>
            <pc:sldMk cId="1319531230" sldId="272"/>
            <ac:spMk id="4" creationId="{ACFA5B1E-BF3B-5AD0-A34E-89214D6840D8}"/>
          </ac:spMkLst>
        </pc:spChg>
        <pc:spChg chg="add del mod">
          <ac:chgData name="Иван Кукушкин" userId="3a809852355ebf2e" providerId="LiveId" clId="{67265274-C9CA-474A-AE9A-1D4320976778}" dt="2022-11-10T14:46:45.823" v="100" actId="478"/>
          <ac:spMkLst>
            <pc:docMk/>
            <pc:sldMk cId="1319531230" sldId="272"/>
            <ac:spMk id="5" creationId="{04A428C1-A0C6-4C9B-DA5B-8E18DC0E46CC}"/>
          </ac:spMkLst>
        </pc:spChg>
        <pc:spChg chg="add del mod">
          <ac:chgData name="Иван Кукушкин" userId="3a809852355ebf2e" providerId="LiveId" clId="{67265274-C9CA-474A-AE9A-1D4320976778}" dt="2022-11-10T14:49:43.444" v="115"/>
          <ac:spMkLst>
            <pc:docMk/>
            <pc:sldMk cId="1319531230" sldId="272"/>
            <ac:spMk id="6" creationId="{128968A7-3E9A-46AC-2FE9-FD10BF32050D}"/>
          </ac:spMkLst>
        </pc:spChg>
        <pc:spChg chg="add mod">
          <ac:chgData name="Иван Кукушкин" userId="3a809852355ebf2e" providerId="LiveId" clId="{67265274-C9CA-474A-AE9A-1D4320976778}" dt="2022-11-12T17:38:41.852" v="6190" actId="1076"/>
          <ac:spMkLst>
            <pc:docMk/>
            <pc:sldMk cId="1319531230" sldId="272"/>
            <ac:spMk id="7" creationId="{C63AE267-BE0E-E1E4-8C6E-9C6D057F5192}"/>
          </ac:spMkLst>
        </pc:spChg>
        <pc:picChg chg="add mod">
          <ac:chgData name="Иван Кукушкин" userId="3a809852355ebf2e" providerId="LiveId" clId="{67265274-C9CA-474A-AE9A-1D4320976778}" dt="2022-11-12T17:39:07.446" v="6195" actId="1076"/>
          <ac:picMkLst>
            <pc:docMk/>
            <pc:sldMk cId="1319531230" sldId="272"/>
            <ac:picMk id="5" creationId="{7242E852-6B48-4E4D-E6C6-AF6565B05012}"/>
          </ac:picMkLst>
        </pc:picChg>
      </pc:sldChg>
      <pc:sldChg chg="addSp delSp modSp mod">
        <pc:chgData name="Иван Кукушкин" userId="3a809852355ebf2e" providerId="LiveId" clId="{67265274-C9CA-474A-AE9A-1D4320976778}" dt="2022-11-12T12:27:39.844" v="2738" actId="20577"/>
        <pc:sldMkLst>
          <pc:docMk/>
          <pc:sldMk cId="373711537" sldId="274"/>
        </pc:sldMkLst>
        <pc:spChg chg="mod">
          <ac:chgData name="Иван Кукушкин" userId="3a809852355ebf2e" providerId="LiveId" clId="{67265274-C9CA-474A-AE9A-1D4320976778}" dt="2022-11-10T15:54:31.050" v="1394" actId="14100"/>
          <ac:spMkLst>
            <pc:docMk/>
            <pc:sldMk cId="373711537" sldId="274"/>
            <ac:spMk id="2" creationId="{5B3CC8FC-0343-3052-893A-AC4B3397B3A6}"/>
          </ac:spMkLst>
        </pc:spChg>
        <pc:spChg chg="add mod">
          <ac:chgData name="Иван Кукушкин" userId="3a809852355ebf2e" providerId="LiveId" clId="{67265274-C9CA-474A-AE9A-1D4320976778}" dt="2022-11-12T12:27:39.844" v="2738" actId="20577"/>
          <ac:spMkLst>
            <pc:docMk/>
            <pc:sldMk cId="373711537" sldId="274"/>
            <ac:spMk id="4" creationId="{90E827CC-4638-FC3C-ECB7-9119D009C17F}"/>
          </ac:spMkLst>
        </pc:spChg>
        <pc:picChg chg="del mod">
          <ac:chgData name="Иван Кукушкин" userId="3a809852355ebf2e" providerId="LiveId" clId="{67265274-C9CA-474A-AE9A-1D4320976778}" dt="2022-11-10T15:25:25.607" v="703" actId="21"/>
          <ac:picMkLst>
            <pc:docMk/>
            <pc:sldMk cId="373711537" sldId="274"/>
            <ac:picMk id="3" creationId="{86BF67AB-117D-6C3A-2004-5DF14ABB58AF}"/>
          </ac:picMkLst>
        </pc:picChg>
      </pc:sldChg>
      <pc:sldChg chg="modSp del mod">
        <pc:chgData name="Иван Кукушкин" userId="3a809852355ebf2e" providerId="LiveId" clId="{67265274-C9CA-474A-AE9A-1D4320976778}" dt="2022-11-11T11:29:03.002" v="1912" actId="47"/>
        <pc:sldMkLst>
          <pc:docMk/>
          <pc:sldMk cId="12115799" sldId="276"/>
        </pc:sldMkLst>
        <pc:picChg chg="mod">
          <ac:chgData name="Иван Кукушкин" userId="3a809852355ebf2e" providerId="LiveId" clId="{67265274-C9CA-474A-AE9A-1D4320976778}" dt="2022-11-10T15:16:31.881" v="206" actId="14100"/>
          <ac:picMkLst>
            <pc:docMk/>
            <pc:sldMk cId="12115799" sldId="276"/>
            <ac:picMk id="8" creationId="{AF75D43F-4B46-7745-0D07-3EECD74D6CA0}"/>
          </ac:picMkLst>
        </pc:picChg>
      </pc:sldChg>
      <pc:sldChg chg="modSp mod">
        <pc:chgData name="Иван Кукушкин" userId="3a809852355ebf2e" providerId="LiveId" clId="{67265274-C9CA-474A-AE9A-1D4320976778}" dt="2022-11-12T13:56:46.355" v="6168" actId="1076"/>
        <pc:sldMkLst>
          <pc:docMk/>
          <pc:sldMk cId="304008790" sldId="277"/>
        </pc:sldMkLst>
        <pc:spChg chg="mod">
          <ac:chgData name="Иван Кукушкин" userId="3a809852355ebf2e" providerId="LiveId" clId="{67265274-C9CA-474A-AE9A-1D4320976778}" dt="2022-11-11T11:30:46.305" v="1949" actId="108"/>
          <ac:spMkLst>
            <pc:docMk/>
            <pc:sldMk cId="304008790" sldId="277"/>
            <ac:spMk id="2" creationId="{F37C4204-F889-2E0A-EA16-4225823EE4B7}"/>
          </ac:spMkLst>
        </pc:spChg>
        <pc:spChg chg="mod">
          <ac:chgData name="Иван Кукушкин" userId="3a809852355ebf2e" providerId="LiveId" clId="{67265274-C9CA-474A-AE9A-1D4320976778}" dt="2022-11-12T13:56:46.355" v="6168" actId="1076"/>
          <ac:spMkLst>
            <pc:docMk/>
            <pc:sldMk cId="304008790" sldId="277"/>
            <ac:spMk id="3" creationId="{93E58719-1674-9270-5C00-9D5E9FF376CA}"/>
          </ac:spMkLst>
        </pc:spChg>
      </pc:sldChg>
      <pc:sldChg chg="del">
        <pc:chgData name="Иван Кукушкин" userId="3a809852355ebf2e" providerId="LiveId" clId="{67265274-C9CA-474A-AE9A-1D4320976778}" dt="2022-11-12T12:26:00.868" v="2727" actId="2696"/>
        <pc:sldMkLst>
          <pc:docMk/>
          <pc:sldMk cId="624855776" sldId="278"/>
        </pc:sldMkLst>
      </pc:sldChg>
      <pc:sldChg chg="del">
        <pc:chgData name="Иван Кукушкин" userId="3a809852355ebf2e" providerId="LiveId" clId="{67265274-C9CA-474A-AE9A-1D4320976778}" dt="2022-11-12T12:26:04.562" v="2728" actId="2696"/>
        <pc:sldMkLst>
          <pc:docMk/>
          <pc:sldMk cId="1546880667" sldId="279"/>
        </pc:sldMkLst>
      </pc:sldChg>
      <pc:sldChg chg="addSp delSp modSp new mod">
        <pc:chgData name="Иван Кукушкин" userId="3a809852355ebf2e" providerId="LiveId" clId="{67265274-C9CA-474A-AE9A-1D4320976778}" dt="2022-11-12T18:08:34.612" v="6218" actId="20577"/>
        <pc:sldMkLst>
          <pc:docMk/>
          <pc:sldMk cId="3497167865" sldId="280"/>
        </pc:sldMkLst>
        <pc:spChg chg="mod">
          <ac:chgData name="Иван Кукушкин" userId="3a809852355ebf2e" providerId="LiveId" clId="{67265274-C9CA-474A-AE9A-1D4320976778}" dt="2022-11-10T15:54:05.636" v="1388" actId="20577"/>
          <ac:spMkLst>
            <pc:docMk/>
            <pc:sldMk cId="3497167865" sldId="280"/>
            <ac:spMk id="2" creationId="{F780B5F6-83D5-E427-7491-3422D0762EF5}"/>
          </ac:spMkLst>
        </pc:spChg>
        <pc:spChg chg="add del mod">
          <ac:chgData name="Иван Кукушкин" userId="3a809852355ebf2e" providerId="LiveId" clId="{67265274-C9CA-474A-AE9A-1D4320976778}" dt="2022-11-10T15:45:23.679" v="1055"/>
          <ac:spMkLst>
            <pc:docMk/>
            <pc:sldMk cId="3497167865" sldId="280"/>
            <ac:spMk id="3" creationId="{F094D397-151F-CB9C-6B3E-5FDD0E672778}"/>
          </ac:spMkLst>
        </pc:spChg>
        <pc:spChg chg="add mod">
          <ac:chgData name="Иван Кукушкин" userId="3a809852355ebf2e" providerId="LiveId" clId="{67265274-C9CA-474A-AE9A-1D4320976778}" dt="2022-11-12T18:08:34.612" v="6218" actId="20577"/>
          <ac:spMkLst>
            <pc:docMk/>
            <pc:sldMk cId="3497167865" sldId="280"/>
            <ac:spMk id="4" creationId="{C592DD50-1777-CC92-06C4-A752D432A2C9}"/>
          </ac:spMkLst>
        </pc:spChg>
      </pc:sldChg>
      <pc:sldChg chg="addSp delSp modSp add mod">
        <pc:chgData name="Иван Кукушкин" userId="3a809852355ebf2e" providerId="LiveId" clId="{67265274-C9CA-474A-AE9A-1D4320976778}" dt="2022-11-14T11:37:16.358" v="6330" actId="20577"/>
        <pc:sldMkLst>
          <pc:docMk/>
          <pc:sldMk cId="2551522171" sldId="281"/>
        </pc:sldMkLst>
        <pc:spChg chg="del">
          <ac:chgData name="Иван Кукушкин" userId="3a809852355ebf2e" providerId="LiveId" clId="{67265274-C9CA-474A-AE9A-1D4320976778}" dt="2022-11-11T09:01:30.221" v="1800" actId="478"/>
          <ac:spMkLst>
            <pc:docMk/>
            <pc:sldMk cId="2551522171" sldId="281"/>
            <ac:spMk id="2" creationId="{848B27AA-CE85-332B-E132-0E52E1B92913}"/>
          </ac:spMkLst>
        </pc:spChg>
        <pc:spChg chg="mod">
          <ac:chgData name="Иван Кукушкин" userId="3a809852355ebf2e" providerId="LiveId" clId="{67265274-C9CA-474A-AE9A-1D4320976778}" dt="2022-11-11T11:27:22.529" v="1908" actId="1076"/>
          <ac:spMkLst>
            <pc:docMk/>
            <pc:sldMk cId="2551522171" sldId="281"/>
            <ac:spMk id="3" creationId="{6FE69F91-A019-FF1B-FA2A-53101B08719B}"/>
          </ac:spMkLst>
        </pc:spChg>
        <pc:spChg chg="del mod">
          <ac:chgData name="Иван Кукушкин" userId="3a809852355ebf2e" providerId="LiveId" clId="{67265274-C9CA-474A-AE9A-1D4320976778}" dt="2022-11-11T09:01:26.339" v="1799" actId="478"/>
          <ac:spMkLst>
            <pc:docMk/>
            <pc:sldMk cId="2551522171" sldId="281"/>
            <ac:spMk id="4" creationId="{A2617EE0-0425-41CA-8F2F-F1C905CB9029}"/>
          </ac:spMkLst>
        </pc:spChg>
        <pc:spChg chg="add mod">
          <ac:chgData name="Иван Кукушкин" userId="3a809852355ebf2e" providerId="LiveId" clId="{67265274-C9CA-474A-AE9A-1D4320976778}" dt="2022-11-14T11:37:16.358" v="6330" actId="20577"/>
          <ac:spMkLst>
            <pc:docMk/>
            <pc:sldMk cId="2551522171" sldId="281"/>
            <ac:spMk id="5" creationId="{148C26A1-BF06-6FE4-B0A6-FEA610A5B653}"/>
          </ac:spMkLst>
        </pc:spChg>
        <pc:spChg chg="del mod">
          <ac:chgData name="Иван Кукушкин" userId="3a809852355ebf2e" providerId="LiveId" clId="{67265274-C9CA-474A-AE9A-1D4320976778}" dt="2022-11-11T11:27:10.998" v="1904" actId="478"/>
          <ac:spMkLst>
            <pc:docMk/>
            <pc:sldMk cId="2551522171" sldId="281"/>
            <ac:spMk id="6" creationId="{2C36D757-764B-3B8D-CF29-9FCD49F3DC6A}"/>
          </ac:spMkLst>
        </pc:spChg>
        <pc:spChg chg="add del mod">
          <ac:chgData name="Иван Кукушкин" userId="3a809852355ebf2e" providerId="LiveId" clId="{67265274-C9CA-474A-AE9A-1D4320976778}" dt="2022-11-12T17:39:51.697" v="6203" actId="478"/>
          <ac:spMkLst>
            <pc:docMk/>
            <pc:sldMk cId="2551522171" sldId="281"/>
            <ac:spMk id="7" creationId="{5EC33B23-A817-F9E4-A0D5-6EBED5C8F10F}"/>
          </ac:spMkLst>
        </pc:spChg>
        <pc:spChg chg="add del mod">
          <ac:chgData name="Иван Кукушкин" userId="3a809852355ebf2e" providerId="LiveId" clId="{67265274-C9CA-474A-AE9A-1D4320976778}" dt="2022-11-12T17:39:47.136" v="6201" actId="478"/>
          <ac:spMkLst>
            <pc:docMk/>
            <pc:sldMk cId="2551522171" sldId="281"/>
            <ac:spMk id="8" creationId="{800054E3-F915-0904-DD9F-B2E71734EF9E}"/>
          </ac:spMkLst>
        </pc:spChg>
        <pc:picChg chg="add del mod">
          <ac:chgData name="Иван Кукушкин" userId="3a809852355ebf2e" providerId="LiveId" clId="{67265274-C9CA-474A-AE9A-1D4320976778}" dt="2022-11-12T17:39:56.362" v="6204" actId="478"/>
          <ac:picMkLst>
            <pc:docMk/>
            <pc:sldMk cId="2551522171" sldId="281"/>
            <ac:picMk id="9" creationId="{3BAD0D72-6222-99EC-8405-A661E1EEB753}"/>
          </ac:picMkLst>
        </pc:picChg>
        <pc:picChg chg="del mod">
          <ac:chgData name="Иван Кукушкин" userId="3a809852355ebf2e" providerId="LiveId" clId="{67265274-C9CA-474A-AE9A-1D4320976778}" dt="2022-11-11T11:27:14.617" v="1906" actId="478"/>
          <ac:picMkLst>
            <pc:docMk/>
            <pc:sldMk cId="2551522171" sldId="281"/>
            <ac:picMk id="10" creationId="{3E062F42-91F2-B7C2-4260-7BD03B5FE926}"/>
          </ac:picMkLst>
        </pc:picChg>
        <pc:picChg chg="del">
          <ac:chgData name="Иван Кукушкин" userId="3a809852355ebf2e" providerId="LiveId" clId="{67265274-C9CA-474A-AE9A-1D4320976778}" dt="2022-11-11T09:01:24.082" v="1797" actId="478"/>
          <ac:picMkLst>
            <pc:docMk/>
            <pc:sldMk cId="2551522171" sldId="281"/>
            <ac:picMk id="12" creationId="{58226D3C-31AE-254C-F171-19D0197A918B}"/>
          </ac:picMkLst>
        </pc:picChg>
        <pc:picChg chg="del">
          <ac:chgData name="Иван Кукушкин" userId="3a809852355ebf2e" providerId="LiveId" clId="{67265274-C9CA-474A-AE9A-1D4320976778}" dt="2022-11-11T09:01:53.536" v="1804" actId="478"/>
          <ac:picMkLst>
            <pc:docMk/>
            <pc:sldMk cId="2551522171" sldId="281"/>
            <ac:picMk id="13" creationId="{14B01B39-6EA4-4E31-C684-138064002A19}"/>
          </ac:picMkLst>
        </pc:picChg>
        <pc:picChg chg="add del mod">
          <ac:chgData name="Иван Кукушкин" userId="3a809852355ebf2e" providerId="LiveId" clId="{67265274-C9CA-474A-AE9A-1D4320976778}" dt="2022-11-11T17:02:00.883" v="1959" actId="478"/>
          <ac:picMkLst>
            <pc:docMk/>
            <pc:sldMk cId="2551522171" sldId="281"/>
            <ac:picMk id="14" creationId="{BE34FB19-76AB-70B5-58D1-79763DFF405D}"/>
          </ac:picMkLst>
        </pc:picChg>
        <pc:picChg chg="del mod">
          <ac:chgData name="Иван Кукушкин" userId="3a809852355ebf2e" providerId="LiveId" clId="{67265274-C9CA-474A-AE9A-1D4320976778}" dt="2022-11-11T09:01:51.690" v="1803" actId="478"/>
          <ac:picMkLst>
            <pc:docMk/>
            <pc:sldMk cId="2551522171" sldId="281"/>
            <ac:picMk id="15" creationId="{8D85056D-35A0-1C8A-0291-12218EBDB219}"/>
          </ac:picMkLst>
        </pc:picChg>
      </pc:sldChg>
      <pc:sldChg chg="modSp new del mod">
        <pc:chgData name="Иван Кукушкин" userId="3a809852355ebf2e" providerId="LiveId" clId="{67265274-C9CA-474A-AE9A-1D4320976778}" dt="2022-11-12T12:01:47.509" v="2159" actId="2696"/>
        <pc:sldMkLst>
          <pc:docMk/>
          <pc:sldMk cId="2414844812" sldId="282"/>
        </pc:sldMkLst>
        <pc:spChg chg="mod">
          <ac:chgData name="Иван Кукушкин" userId="3a809852355ebf2e" providerId="LiveId" clId="{67265274-C9CA-474A-AE9A-1D4320976778}" dt="2022-11-11T11:31:47.067" v="1956" actId="14100"/>
          <ac:spMkLst>
            <pc:docMk/>
            <pc:sldMk cId="2414844812" sldId="282"/>
            <ac:spMk id="2" creationId="{A0EB1B44-9F8D-1684-6520-2B1F426B7B25}"/>
          </ac:spMkLst>
        </pc:spChg>
      </pc:sldChg>
      <pc:sldChg chg="add del">
        <pc:chgData name="Иван Кукушкин" userId="3a809852355ebf2e" providerId="LiveId" clId="{67265274-C9CA-474A-AE9A-1D4320976778}" dt="2022-11-11T11:15:58.385" v="1895" actId="2696"/>
        <pc:sldMkLst>
          <pc:docMk/>
          <pc:sldMk cId="4228002245" sldId="282"/>
        </pc:sldMkLst>
      </pc:sldChg>
      <pc:sldChg chg="add del">
        <pc:chgData name="Иван Кукушкин" userId="3a809852355ebf2e" providerId="LiveId" clId="{67265274-C9CA-474A-AE9A-1D4320976778}" dt="2022-11-12T12:00:24.578" v="2158" actId="2696"/>
        <pc:sldMkLst>
          <pc:docMk/>
          <pc:sldMk cId="4124716845" sldId="283"/>
        </pc:sldMkLst>
      </pc:sldChg>
      <pc:sldChg chg="addSp delSp modSp new mod">
        <pc:chgData name="Иван Кукушкин" userId="3a809852355ebf2e" providerId="LiveId" clId="{67265274-C9CA-474A-AE9A-1D4320976778}" dt="2022-11-12T11:57:36.470" v="2133" actId="14100"/>
        <pc:sldMkLst>
          <pc:docMk/>
          <pc:sldMk cId="2275900180" sldId="284"/>
        </pc:sldMkLst>
        <pc:spChg chg="del">
          <ac:chgData name="Иван Кукушкин" userId="3a809852355ebf2e" providerId="LiveId" clId="{67265274-C9CA-474A-AE9A-1D4320976778}" dt="2022-11-12T11:26:08.658" v="2072" actId="478"/>
          <ac:spMkLst>
            <pc:docMk/>
            <pc:sldMk cId="2275900180" sldId="284"/>
            <ac:spMk id="2" creationId="{AA5623A9-9F82-6025-0F66-5B1A8F92B707}"/>
          </ac:spMkLst>
        </pc:spChg>
        <pc:spChg chg="add mod">
          <ac:chgData name="Иван Кукушкин" userId="3a809852355ebf2e" providerId="LiveId" clId="{67265274-C9CA-474A-AE9A-1D4320976778}" dt="2022-11-12T11:56:58.577" v="2126" actId="20577"/>
          <ac:spMkLst>
            <pc:docMk/>
            <pc:sldMk cId="2275900180" sldId="284"/>
            <ac:spMk id="3" creationId="{8B4BD4FA-7CBA-DEA2-D467-AF1BDC516382}"/>
          </ac:spMkLst>
        </pc:spChg>
        <pc:spChg chg="add mod">
          <ac:chgData name="Иван Кукушкин" userId="3a809852355ebf2e" providerId="LiveId" clId="{67265274-C9CA-474A-AE9A-1D4320976778}" dt="2022-11-12T11:57:10.560" v="2129" actId="20577"/>
          <ac:spMkLst>
            <pc:docMk/>
            <pc:sldMk cId="2275900180" sldId="284"/>
            <ac:spMk id="8" creationId="{2D9A6584-2A07-2FD5-0AE2-34182ADF1F02}"/>
          </ac:spMkLst>
        </pc:spChg>
        <pc:picChg chg="add mod">
          <ac:chgData name="Иван Кукушкин" userId="3a809852355ebf2e" providerId="LiveId" clId="{67265274-C9CA-474A-AE9A-1D4320976778}" dt="2022-11-12T11:57:36.470" v="2133" actId="14100"/>
          <ac:picMkLst>
            <pc:docMk/>
            <pc:sldMk cId="2275900180" sldId="284"/>
            <ac:picMk id="4" creationId="{1CF67D29-7D4C-B5A3-AD7D-1FD45B71499C}"/>
          </ac:picMkLst>
        </pc:picChg>
        <pc:picChg chg="add del mod">
          <ac:chgData name="Иван Кукушкин" userId="3a809852355ebf2e" providerId="LiveId" clId="{67265274-C9CA-474A-AE9A-1D4320976778}" dt="2022-11-12T11:28:39.492" v="2082" actId="478"/>
          <ac:picMkLst>
            <pc:docMk/>
            <pc:sldMk cId="2275900180" sldId="284"/>
            <ac:picMk id="5" creationId="{2B905D8B-9165-B8AB-3E30-13D47C5F116A}"/>
          </ac:picMkLst>
        </pc:picChg>
        <pc:picChg chg="add del mod">
          <ac:chgData name="Иван Кукушкин" userId="3a809852355ebf2e" providerId="LiveId" clId="{67265274-C9CA-474A-AE9A-1D4320976778}" dt="2022-11-12T11:57:14.746" v="2130" actId="478"/>
          <ac:picMkLst>
            <pc:docMk/>
            <pc:sldMk cId="2275900180" sldId="284"/>
            <ac:picMk id="7" creationId="{E84E965E-30BA-C8FD-5263-77AE6895B038}"/>
          </ac:picMkLst>
        </pc:picChg>
      </pc:sldChg>
      <pc:sldChg chg="modSp add mod">
        <pc:chgData name="Иван Кукушкин" userId="3a809852355ebf2e" providerId="LiveId" clId="{67265274-C9CA-474A-AE9A-1D4320976778}" dt="2022-11-12T12:00:09.687" v="2157" actId="20577"/>
        <pc:sldMkLst>
          <pc:docMk/>
          <pc:sldMk cId="1131409804" sldId="285"/>
        </pc:sldMkLst>
        <pc:spChg chg="mod">
          <ac:chgData name="Иван Кукушкин" userId="3a809852355ebf2e" providerId="LiveId" clId="{67265274-C9CA-474A-AE9A-1D4320976778}" dt="2022-11-12T12:00:09.687" v="2157" actId="20577"/>
          <ac:spMkLst>
            <pc:docMk/>
            <pc:sldMk cId="1131409804" sldId="285"/>
            <ac:spMk id="8" creationId="{2D9A6584-2A07-2FD5-0AE2-34182ADF1F02}"/>
          </ac:spMkLst>
        </pc:spChg>
        <pc:picChg chg="mod">
          <ac:chgData name="Иван Кукушкин" userId="3a809852355ebf2e" providerId="LiveId" clId="{67265274-C9CA-474A-AE9A-1D4320976778}" dt="2022-11-12T11:59:34.969" v="2152" actId="1076"/>
          <ac:picMkLst>
            <pc:docMk/>
            <pc:sldMk cId="1131409804" sldId="285"/>
            <ac:picMk id="7" creationId="{E84E965E-30BA-C8FD-5263-77AE6895B038}"/>
          </ac:picMkLst>
        </pc:picChg>
      </pc:sldChg>
      <pc:sldChg chg="addSp delSp modSp add mod">
        <pc:chgData name="Иван Кукушкин" userId="3a809852355ebf2e" providerId="LiveId" clId="{67265274-C9CA-474A-AE9A-1D4320976778}" dt="2022-11-12T11:59:19.263" v="2150" actId="1076"/>
        <pc:sldMkLst>
          <pc:docMk/>
          <pc:sldMk cId="3508414276" sldId="286"/>
        </pc:sldMkLst>
        <pc:spChg chg="mod">
          <ac:chgData name="Иван Кукушкин" userId="3a809852355ebf2e" providerId="LiveId" clId="{67265274-C9CA-474A-AE9A-1D4320976778}" dt="2022-11-12T11:57:47.202" v="2136" actId="20577"/>
          <ac:spMkLst>
            <pc:docMk/>
            <pc:sldMk cId="3508414276" sldId="286"/>
            <ac:spMk id="3" creationId="{8B4BD4FA-7CBA-DEA2-D467-AF1BDC516382}"/>
          </ac:spMkLst>
        </pc:spChg>
        <pc:spChg chg="mod">
          <ac:chgData name="Иван Кукушкин" userId="3a809852355ebf2e" providerId="LiveId" clId="{67265274-C9CA-474A-AE9A-1D4320976778}" dt="2022-11-12T11:58:39.936" v="2141" actId="114"/>
          <ac:spMkLst>
            <pc:docMk/>
            <pc:sldMk cId="3508414276" sldId="286"/>
            <ac:spMk id="8" creationId="{2D9A6584-2A07-2FD5-0AE2-34182ADF1F02}"/>
          </ac:spMkLst>
        </pc:spChg>
        <pc:picChg chg="add mod">
          <ac:chgData name="Иван Кукушкин" userId="3a809852355ebf2e" providerId="LiveId" clId="{67265274-C9CA-474A-AE9A-1D4320976778}" dt="2022-11-12T11:59:19.263" v="2150" actId="1076"/>
          <ac:picMkLst>
            <pc:docMk/>
            <pc:sldMk cId="3508414276" sldId="286"/>
            <ac:picMk id="4" creationId="{EBC57C74-DA25-21AF-764F-8328F43E162B}"/>
          </ac:picMkLst>
        </pc:picChg>
        <pc:picChg chg="del">
          <ac:chgData name="Иван Кукушкин" userId="3a809852355ebf2e" providerId="LiveId" clId="{67265274-C9CA-474A-AE9A-1D4320976778}" dt="2022-11-12T11:57:43.353" v="2134" actId="478"/>
          <ac:picMkLst>
            <pc:docMk/>
            <pc:sldMk cId="3508414276" sldId="286"/>
            <ac:picMk id="7" creationId="{E84E965E-30BA-C8FD-5263-77AE6895B038}"/>
          </ac:picMkLst>
        </pc:picChg>
      </pc:sldChg>
      <pc:sldChg chg="addSp delSp modSp new mod">
        <pc:chgData name="Иван Кукушкин" userId="3a809852355ebf2e" providerId="LiveId" clId="{67265274-C9CA-474A-AE9A-1D4320976778}" dt="2022-11-12T12:03:37.231" v="2198" actId="14100"/>
        <pc:sldMkLst>
          <pc:docMk/>
          <pc:sldMk cId="646412314" sldId="287"/>
        </pc:sldMkLst>
        <pc:spChg chg="del mod">
          <ac:chgData name="Иван Кукушкин" userId="3a809852355ebf2e" providerId="LiveId" clId="{67265274-C9CA-474A-AE9A-1D4320976778}" dt="2022-11-12T12:02:51.445" v="2169" actId="478"/>
          <ac:spMkLst>
            <pc:docMk/>
            <pc:sldMk cId="646412314" sldId="287"/>
            <ac:spMk id="2" creationId="{0F2D4BFC-FE9A-0482-98E3-4B8081766263}"/>
          </ac:spMkLst>
        </pc:spChg>
        <pc:spChg chg="add del mod">
          <ac:chgData name="Иван Кукушкин" userId="3a809852355ebf2e" providerId="LiveId" clId="{67265274-C9CA-474A-AE9A-1D4320976778}" dt="2022-11-12T12:02:55.199" v="2170" actId="478"/>
          <ac:spMkLst>
            <pc:docMk/>
            <pc:sldMk cId="646412314" sldId="287"/>
            <ac:spMk id="6" creationId="{E4F29B01-D967-E1CA-9235-2F699370593F}"/>
          </ac:spMkLst>
        </pc:spChg>
        <pc:spChg chg="add mod">
          <ac:chgData name="Иван Кукушкин" userId="3a809852355ebf2e" providerId="LiveId" clId="{67265274-C9CA-474A-AE9A-1D4320976778}" dt="2022-11-12T12:03:29.276" v="2196" actId="20577"/>
          <ac:spMkLst>
            <pc:docMk/>
            <pc:sldMk cId="646412314" sldId="287"/>
            <ac:spMk id="7" creationId="{0E274336-066E-009E-D9AE-DF538F5AFE87}"/>
          </ac:spMkLst>
        </pc:spChg>
        <pc:picChg chg="add mod">
          <ac:chgData name="Иван Кукушкин" userId="3a809852355ebf2e" providerId="LiveId" clId="{67265274-C9CA-474A-AE9A-1D4320976778}" dt="2022-11-12T12:03:37.231" v="2198" actId="14100"/>
          <ac:picMkLst>
            <pc:docMk/>
            <pc:sldMk cId="646412314" sldId="287"/>
            <ac:picMk id="4" creationId="{C3651769-349A-6F1E-1774-04A6C9FE8525}"/>
          </ac:picMkLst>
        </pc:picChg>
      </pc:sldChg>
      <pc:sldChg chg="addSp delSp modSp add mod">
        <pc:chgData name="Иван Кукушкин" userId="3a809852355ebf2e" providerId="LiveId" clId="{67265274-C9CA-474A-AE9A-1D4320976778}" dt="2022-11-12T12:05:32.151" v="2216" actId="1076"/>
        <pc:sldMkLst>
          <pc:docMk/>
          <pc:sldMk cId="1488788280" sldId="288"/>
        </pc:sldMkLst>
        <pc:spChg chg="mod">
          <ac:chgData name="Иван Кукушкин" userId="3a809852355ebf2e" providerId="LiveId" clId="{67265274-C9CA-474A-AE9A-1D4320976778}" dt="2022-11-12T12:04:10.274" v="2211" actId="20577"/>
          <ac:spMkLst>
            <pc:docMk/>
            <pc:sldMk cId="1488788280" sldId="288"/>
            <ac:spMk id="7" creationId="{0E274336-066E-009E-D9AE-DF538F5AFE87}"/>
          </ac:spMkLst>
        </pc:spChg>
        <pc:picChg chg="add mod">
          <ac:chgData name="Иван Кукушкин" userId="3a809852355ebf2e" providerId="LiveId" clId="{67265274-C9CA-474A-AE9A-1D4320976778}" dt="2022-11-12T12:05:32.151" v="2216" actId="1076"/>
          <ac:picMkLst>
            <pc:docMk/>
            <pc:sldMk cId="1488788280" sldId="288"/>
            <ac:picMk id="3" creationId="{E22823CF-D4E1-52E1-D1FD-ABED0FD2CAAC}"/>
          </ac:picMkLst>
        </pc:picChg>
        <pc:picChg chg="del">
          <ac:chgData name="Иван Кукушкин" userId="3a809852355ebf2e" providerId="LiveId" clId="{67265274-C9CA-474A-AE9A-1D4320976778}" dt="2022-11-12T12:05:00.637" v="2212" actId="478"/>
          <ac:picMkLst>
            <pc:docMk/>
            <pc:sldMk cId="1488788280" sldId="288"/>
            <ac:picMk id="4" creationId="{C3651769-349A-6F1E-1774-04A6C9FE8525}"/>
          </ac:picMkLst>
        </pc:picChg>
      </pc:sldChg>
      <pc:sldChg chg="modSp add mod ord">
        <pc:chgData name="Иван Кукушкин" userId="3a809852355ebf2e" providerId="LiveId" clId="{67265274-C9CA-474A-AE9A-1D4320976778}" dt="2022-11-12T12:21:12.866" v="2630" actId="20577"/>
        <pc:sldMkLst>
          <pc:docMk/>
          <pc:sldMk cId="2059961597" sldId="289"/>
        </pc:sldMkLst>
        <pc:spChg chg="mod">
          <ac:chgData name="Иван Кукушкин" userId="3a809852355ebf2e" providerId="LiveId" clId="{67265274-C9CA-474A-AE9A-1D4320976778}" dt="2022-11-12T12:07:47.972" v="2255" actId="20577"/>
          <ac:spMkLst>
            <pc:docMk/>
            <pc:sldMk cId="2059961597" sldId="289"/>
            <ac:spMk id="2" creationId="{F780B5F6-83D5-E427-7491-3422D0762EF5}"/>
          </ac:spMkLst>
        </pc:spChg>
        <pc:spChg chg="mod">
          <ac:chgData name="Иван Кукушкин" userId="3a809852355ebf2e" providerId="LiveId" clId="{67265274-C9CA-474A-AE9A-1D4320976778}" dt="2022-11-12T12:21:12.866" v="2630" actId="20577"/>
          <ac:spMkLst>
            <pc:docMk/>
            <pc:sldMk cId="2059961597" sldId="289"/>
            <ac:spMk id="4" creationId="{C592DD50-1777-CC92-06C4-A752D432A2C9}"/>
          </ac:spMkLst>
        </pc:spChg>
      </pc:sldChg>
      <pc:sldChg chg="addSp delSp modSp add mod">
        <pc:chgData name="Иван Кукушкин" userId="3a809852355ebf2e" providerId="LiveId" clId="{67265274-C9CA-474A-AE9A-1D4320976778}" dt="2022-11-12T13:26:32.932" v="6000" actId="1076"/>
        <pc:sldMkLst>
          <pc:docMk/>
          <pc:sldMk cId="1453006072" sldId="290"/>
        </pc:sldMkLst>
        <pc:spChg chg="mod">
          <ac:chgData name="Иван Кукушкин" userId="3a809852355ebf2e" providerId="LiveId" clId="{67265274-C9CA-474A-AE9A-1D4320976778}" dt="2022-11-12T12:30:32.672" v="2754" actId="20577"/>
          <ac:spMkLst>
            <pc:docMk/>
            <pc:sldMk cId="1453006072" sldId="290"/>
            <ac:spMk id="2" creationId="{F780B5F6-83D5-E427-7491-3422D0762EF5}"/>
          </ac:spMkLst>
        </pc:spChg>
        <pc:spChg chg="del mod">
          <ac:chgData name="Иван Кукушкин" userId="3a809852355ebf2e" providerId="LiveId" clId="{67265274-C9CA-474A-AE9A-1D4320976778}" dt="2022-11-12T12:11:34.057" v="2398" actId="478"/>
          <ac:spMkLst>
            <pc:docMk/>
            <pc:sldMk cId="1453006072" sldId="290"/>
            <ac:spMk id="4" creationId="{C592DD50-1777-CC92-06C4-A752D432A2C9}"/>
          </ac:spMkLst>
        </pc:spChg>
        <pc:picChg chg="add mod">
          <ac:chgData name="Иван Кукушкин" userId="3a809852355ebf2e" providerId="LiveId" clId="{67265274-C9CA-474A-AE9A-1D4320976778}" dt="2022-11-12T13:26:32.932" v="6000" actId="1076"/>
          <ac:picMkLst>
            <pc:docMk/>
            <pc:sldMk cId="1453006072" sldId="290"/>
            <ac:picMk id="5" creationId="{659ECF95-5A5E-1CC2-78BE-3BADD1E29971}"/>
          </ac:picMkLst>
        </pc:picChg>
      </pc:sldChg>
      <pc:sldChg chg="addSp delSp modSp add mod">
        <pc:chgData name="Иван Кукушкин" userId="3a809852355ebf2e" providerId="LiveId" clId="{67265274-C9CA-474A-AE9A-1D4320976778}" dt="2022-11-12T12:30:47.105" v="2786" actId="20577"/>
        <pc:sldMkLst>
          <pc:docMk/>
          <pc:sldMk cId="395529513" sldId="291"/>
        </pc:sldMkLst>
        <pc:spChg chg="mod">
          <ac:chgData name="Иван Кукушкин" userId="3a809852355ebf2e" providerId="LiveId" clId="{67265274-C9CA-474A-AE9A-1D4320976778}" dt="2022-11-12T12:30:47.105" v="2786" actId="20577"/>
          <ac:spMkLst>
            <pc:docMk/>
            <pc:sldMk cId="395529513" sldId="291"/>
            <ac:spMk id="2" creationId="{F780B5F6-83D5-E427-7491-3422D0762EF5}"/>
          </ac:spMkLst>
        </pc:spChg>
        <pc:picChg chg="add mod">
          <ac:chgData name="Иван Кукушкин" userId="3a809852355ebf2e" providerId="LiveId" clId="{67265274-C9CA-474A-AE9A-1D4320976778}" dt="2022-11-12T12:15:08.242" v="2444" actId="1076"/>
          <ac:picMkLst>
            <pc:docMk/>
            <pc:sldMk cId="395529513" sldId="291"/>
            <ac:picMk id="4" creationId="{76C576F0-26A5-8E5D-4545-488710BD2325}"/>
          </ac:picMkLst>
        </pc:picChg>
        <pc:picChg chg="del">
          <ac:chgData name="Иван Кукушкин" userId="3a809852355ebf2e" providerId="LiveId" clId="{67265274-C9CA-474A-AE9A-1D4320976778}" dt="2022-11-12T12:12:52.336" v="2406" actId="478"/>
          <ac:picMkLst>
            <pc:docMk/>
            <pc:sldMk cId="395529513" sldId="291"/>
            <ac:picMk id="5" creationId="{659ECF95-5A5E-1CC2-78BE-3BADD1E29971}"/>
          </ac:picMkLst>
        </pc:picChg>
      </pc:sldChg>
      <pc:sldChg chg="addSp delSp modSp add mod">
        <pc:chgData name="Иван Кукушкин" userId="3a809852355ebf2e" providerId="LiveId" clId="{67265274-C9CA-474A-AE9A-1D4320976778}" dt="2022-11-12T12:32:00.932" v="2813" actId="20577"/>
        <pc:sldMkLst>
          <pc:docMk/>
          <pc:sldMk cId="1673213670" sldId="292"/>
        </pc:sldMkLst>
        <pc:spChg chg="mod">
          <ac:chgData name="Иван Кукушкин" userId="3a809852355ebf2e" providerId="LiveId" clId="{67265274-C9CA-474A-AE9A-1D4320976778}" dt="2022-11-12T12:32:00.932" v="2813" actId="20577"/>
          <ac:spMkLst>
            <pc:docMk/>
            <pc:sldMk cId="1673213670" sldId="292"/>
            <ac:spMk id="2" creationId="{F780B5F6-83D5-E427-7491-3422D0762EF5}"/>
          </ac:spMkLst>
        </pc:spChg>
        <pc:picChg chg="del">
          <ac:chgData name="Иван Кукушкин" userId="3a809852355ebf2e" providerId="LiveId" clId="{67265274-C9CA-474A-AE9A-1D4320976778}" dt="2022-11-12T12:19:21.809" v="2474" actId="478"/>
          <ac:picMkLst>
            <pc:docMk/>
            <pc:sldMk cId="1673213670" sldId="292"/>
            <ac:picMk id="4" creationId="{76C576F0-26A5-8E5D-4545-488710BD2325}"/>
          </ac:picMkLst>
        </pc:picChg>
        <pc:picChg chg="add mod">
          <ac:chgData name="Иван Кукушкин" userId="3a809852355ebf2e" providerId="LiveId" clId="{67265274-C9CA-474A-AE9A-1D4320976778}" dt="2022-11-12T12:19:31.733" v="2477" actId="1076"/>
          <ac:picMkLst>
            <pc:docMk/>
            <pc:sldMk cId="1673213670" sldId="292"/>
            <ac:picMk id="5" creationId="{D06ABFE6-38A5-F6C1-F94F-A223CBCA7891}"/>
          </ac:picMkLst>
        </pc:picChg>
      </pc:sldChg>
      <pc:sldChg chg="addSp delSp modSp add mod">
        <pc:chgData name="Иван Кукушкин" userId="3a809852355ebf2e" providerId="LiveId" clId="{67265274-C9CA-474A-AE9A-1D4320976778}" dt="2022-11-12T12:38:52.834" v="2838" actId="20577"/>
        <pc:sldMkLst>
          <pc:docMk/>
          <pc:sldMk cId="1684802391" sldId="293"/>
        </pc:sldMkLst>
        <pc:spChg chg="mod">
          <ac:chgData name="Иван Кукушкин" userId="3a809852355ebf2e" providerId="LiveId" clId="{67265274-C9CA-474A-AE9A-1D4320976778}" dt="2022-11-12T12:25:21.209" v="2719" actId="20577"/>
          <ac:spMkLst>
            <pc:docMk/>
            <pc:sldMk cId="1684802391" sldId="293"/>
            <ac:spMk id="2" creationId="{F780B5F6-83D5-E427-7491-3422D0762EF5}"/>
          </ac:spMkLst>
        </pc:spChg>
        <pc:spChg chg="add mod">
          <ac:chgData name="Иван Кукушкин" userId="3a809852355ebf2e" providerId="LiveId" clId="{67265274-C9CA-474A-AE9A-1D4320976778}" dt="2022-11-12T12:38:52.834" v="2838" actId="20577"/>
          <ac:spMkLst>
            <pc:docMk/>
            <pc:sldMk cId="1684802391" sldId="293"/>
            <ac:spMk id="6" creationId="{BF63DB4A-F4F1-3DD5-3220-16420C5C6065}"/>
          </ac:spMkLst>
        </pc:spChg>
        <pc:picChg chg="add del mod">
          <ac:chgData name="Иван Кукушкин" userId="3a809852355ebf2e" providerId="LiveId" clId="{67265274-C9CA-474A-AE9A-1D4320976778}" dt="2022-11-12T12:38:12.363" v="2820" actId="478"/>
          <ac:picMkLst>
            <pc:docMk/>
            <pc:sldMk cId="1684802391" sldId="293"/>
            <ac:picMk id="4" creationId="{E4DC9A04-24A8-B527-DFCD-D6ED19FF093E}"/>
          </ac:picMkLst>
        </pc:picChg>
        <pc:picChg chg="del">
          <ac:chgData name="Иван Кукушкин" userId="3a809852355ebf2e" providerId="LiveId" clId="{67265274-C9CA-474A-AE9A-1D4320976778}" dt="2022-11-12T12:21:33.232" v="2632" actId="478"/>
          <ac:picMkLst>
            <pc:docMk/>
            <pc:sldMk cId="1684802391" sldId="293"/>
            <ac:picMk id="5" creationId="{D06ABFE6-38A5-F6C1-F94F-A223CBCA7891}"/>
          </ac:picMkLst>
        </pc:picChg>
        <pc:picChg chg="add mod">
          <ac:chgData name="Иван Кукушкин" userId="3a809852355ebf2e" providerId="LiveId" clId="{67265274-C9CA-474A-AE9A-1D4320976778}" dt="2022-11-12T12:38:36.319" v="2825" actId="1076"/>
          <ac:picMkLst>
            <pc:docMk/>
            <pc:sldMk cId="1684802391" sldId="293"/>
            <ac:picMk id="8" creationId="{A7F5BD3C-82FC-1A5D-5A0E-6DAAEE9EC44F}"/>
          </ac:picMkLst>
        </pc:picChg>
      </pc:sldChg>
      <pc:sldChg chg="delSp add del mod">
        <pc:chgData name="Иван Кукушкин" userId="3a809852355ebf2e" providerId="LiveId" clId="{67265274-C9CA-474A-AE9A-1D4320976778}" dt="2022-11-12T12:39:17.003" v="2839" actId="2696"/>
        <pc:sldMkLst>
          <pc:docMk/>
          <pc:sldMk cId="2561407805" sldId="294"/>
        </pc:sldMkLst>
        <pc:picChg chg="del">
          <ac:chgData name="Иван Кукушкин" userId="3a809852355ebf2e" providerId="LiveId" clId="{67265274-C9CA-474A-AE9A-1D4320976778}" dt="2022-11-12T12:32:33.116" v="2815" actId="478"/>
          <ac:picMkLst>
            <pc:docMk/>
            <pc:sldMk cId="2561407805" sldId="294"/>
            <ac:picMk id="4" creationId="{E4DC9A04-24A8-B527-DFCD-D6ED19FF093E}"/>
          </ac:picMkLst>
        </pc:picChg>
      </pc:sldChg>
      <pc:sldChg chg="modSp add mod ord">
        <pc:chgData name="Иван Кукушкин" userId="3a809852355ebf2e" providerId="LiveId" clId="{67265274-C9CA-474A-AE9A-1D4320976778}" dt="2022-11-12T18:26:47.801" v="6328" actId="20577"/>
        <pc:sldMkLst>
          <pc:docMk/>
          <pc:sldMk cId="4009334127" sldId="294"/>
        </pc:sldMkLst>
        <pc:spChg chg="mod">
          <ac:chgData name="Иван Кукушкин" userId="3a809852355ebf2e" providerId="LiveId" clId="{67265274-C9CA-474A-AE9A-1D4320976778}" dt="2022-11-12T18:26:47.801" v="6328" actId="20577"/>
          <ac:spMkLst>
            <pc:docMk/>
            <pc:sldMk cId="4009334127" sldId="294"/>
            <ac:spMk id="6" creationId="{A36BE903-A995-7449-075D-92476F63E280}"/>
          </ac:spMkLst>
        </pc:spChg>
      </pc:sldChg>
      <pc:sldChg chg="addSp modSp add mod">
        <pc:chgData name="Иван Кукушкин" userId="3a809852355ebf2e" providerId="LiveId" clId="{67265274-C9CA-474A-AE9A-1D4320976778}" dt="2022-11-12T13:53:18.294" v="6164" actId="20577"/>
        <pc:sldMkLst>
          <pc:docMk/>
          <pc:sldMk cId="3088385878" sldId="295"/>
        </pc:sldMkLst>
        <pc:spChg chg="mod">
          <ac:chgData name="Иван Кукушкин" userId="3a809852355ebf2e" providerId="LiveId" clId="{67265274-C9CA-474A-AE9A-1D4320976778}" dt="2022-11-12T13:14:00.393" v="5898" actId="20577"/>
          <ac:spMkLst>
            <pc:docMk/>
            <pc:sldMk cId="3088385878" sldId="295"/>
            <ac:spMk id="5" creationId="{49FF3B5C-FBFA-CC31-499C-948F76A92578}"/>
          </ac:spMkLst>
        </pc:spChg>
        <pc:spChg chg="mod">
          <ac:chgData name="Иван Кукушкин" userId="3a809852355ebf2e" providerId="LiveId" clId="{67265274-C9CA-474A-AE9A-1D4320976778}" dt="2022-11-12T13:53:18.294" v="6164" actId="20577"/>
          <ac:spMkLst>
            <pc:docMk/>
            <pc:sldMk cId="3088385878" sldId="295"/>
            <ac:spMk id="6" creationId="{A36BE903-A995-7449-075D-92476F63E280}"/>
          </ac:spMkLst>
        </pc:spChg>
        <pc:picChg chg="add mod">
          <ac:chgData name="Иван Кукушкин" userId="3a809852355ebf2e" providerId="LiveId" clId="{67265274-C9CA-474A-AE9A-1D4320976778}" dt="2022-11-12T13:25:44.488" v="5997" actId="14100"/>
          <ac:picMkLst>
            <pc:docMk/>
            <pc:sldMk cId="3088385878" sldId="295"/>
            <ac:picMk id="3" creationId="{C2FC49E1-33FA-57BA-9EAF-8ED57B4FB1F7}"/>
          </ac:picMkLst>
        </pc:picChg>
      </pc:sldChg>
      <pc:sldChg chg="addSp delSp modSp add mod ord">
        <pc:chgData name="Иван Кукушкин" userId="3a809852355ebf2e" providerId="LiveId" clId="{67265274-C9CA-474A-AE9A-1D4320976778}" dt="2022-11-12T13:24:14.161" v="5992" actId="1076"/>
        <pc:sldMkLst>
          <pc:docMk/>
          <pc:sldMk cId="2791617165" sldId="296"/>
        </pc:sldMkLst>
        <pc:spChg chg="add mod">
          <ac:chgData name="Иван Кукушкин" userId="3a809852355ebf2e" providerId="LiveId" clId="{67265274-C9CA-474A-AE9A-1D4320976778}" dt="2022-11-12T13:24:11.934" v="5991" actId="1076"/>
          <ac:spMkLst>
            <pc:docMk/>
            <pc:sldMk cId="2791617165" sldId="296"/>
            <ac:spMk id="2" creationId="{1FC58353-3EBC-0B68-119D-FAB9BC549F5D}"/>
          </ac:spMkLst>
        </pc:spChg>
        <pc:spChg chg="mod">
          <ac:chgData name="Иван Кукушкин" userId="3a809852355ebf2e" providerId="LiveId" clId="{67265274-C9CA-474A-AE9A-1D4320976778}" dt="2022-11-12T13:24:14.161" v="5992" actId="1076"/>
          <ac:spMkLst>
            <pc:docMk/>
            <pc:sldMk cId="2791617165" sldId="296"/>
            <ac:spMk id="5" creationId="{49FF3B5C-FBFA-CC31-499C-948F76A92578}"/>
          </ac:spMkLst>
        </pc:spChg>
        <pc:spChg chg="del mod">
          <ac:chgData name="Иван Кукушкин" userId="3a809852355ebf2e" providerId="LiveId" clId="{67265274-C9CA-474A-AE9A-1D4320976778}" dt="2022-11-12T13:19:10.965" v="5950" actId="478"/>
          <ac:spMkLst>
            <pc:docMk/>
            <pc:sldMk cId="2791617165" sldId="296"/>
            <ac:spMk id="6" creationId="{A36BE903-A995-7449-075D-92476F63E280}"/>
          </ac:spMkLst>
        </pc:spChg>
      </pc:sldChg>
      <pc:sldChg chg="new del">
        <pc:chgData name="Иван Кукушкин" userId="3a809852355ebf2e" providerId="LiveId" clId="{67265274-C9CA-474A-AE9A-1D4320976778}" dt="2022-11-12T13:16:21.847" v="5912" actId="680"/>
        <pc:sldMkLst>
          <pc:docMk/>
          <pc:sldMk cId="3332453822" sldId="296"/>
        </pc:sldMkLst>
      </pc:sldChg>
      <pc:sldChg chg="addSp delSp modSp add mod">
        <pc:chgData name="Иван Кукушкин" userId="3a809852355ebf2e" providerId="LiveId" clId="{67265274-C9CA-474A-AE9A-1D4320976778}" dt="2022-11-12T13:28:56.553" v="6040" actId="1076"/>
        <pc:sldMkLst>
          <pc:docMk/>
          <pc:sldMk cId="1422124190" sldId="297"/>
        </pc:sldMkLst>
        <pc:spChg chg="mod">
          <ac:chgData name="Иван Кукушкин" userId="3a809852355ebf2e" providerId="LiveId" clId="{67265274-C9CA-474A-AE9A-1D4320976778}" dt="2022-11-12T13:27:46.483" v="6037" actId="20577"/>
          <ac:spMkLst>
            <pc:docMk/>
            <pc:sldMk cId="1422124190" sldId="297"/>
            <ac:spMk id="2" creationId="{F780B5F6-83D5-E427-7491-3422D0762EF5}"/>
          </ac:spMkLst>
        </pc:spChg>
        <pc:picChg chg="add mod">
          <ac:chgData name="Иван Кукушкин" userId="3a809852355ebf2e" providerId="LiveId" clId="{67265274-C9CA-474A-AE9A-1D4320976778}" dt="2022-11-12T13:28:56.553" v="6040" actId="1076"/>
          <ac:picMkLst>
            <pc:docMk/>
            <pc:sldMk cId="1422124190" sldId="297"/>
            <ac:picMk id="4" creationId="{A2FDF243-2161-C546-2F2F-F9A0A5583232}"/>
          </ac:picMkLst>
        </pc:picChg>
        <pc:picChg chg="del">
          <ac:chgData name="Иван Кукушкин" userId="3a809852355ebf2e" providerId="LiveId" clId="{67265274-C9CA-474A-AE9A-1D4320976778}" dt="2022-11-12T13:27:22.116" v="6002" actId="478"/>
          <ac:picMkLst>
            <pc:docMk/>
            <pc:sldMk cId="1422124190" sldId="297"/>
            <ac:picMk id="5" creationId="{659ECF95-5A5E-1CC2-78BE-3BADD1E29971}"/>
          </ac:picMkLst>
        </pc:picChg>
      </pc:sldChg>
    </pc:docChg>
  </pc:docChgLst>
  <pc:docChgLst>
    <pc:chgData name="Константин Кукушкин" userId="6a3e14f857807635" providerId="LiveId" clId="{89C4E776-E0FB-49EC-80F1-666EE190ECF3}"/>
    <pc:docChg chg="undo custSel modSld sldOrd">
      <pc:chgData name="Константин Кукушкин" userId="6a3e14f857807635" providerId="LiveId" clId="{89C4E776-E0FB-49EC-80F1-666EE190ECF3}" dt="2022-11-12T10:00:23.723" v="4" actId="20578"/>
      <pc:docMkLst>
        <pc:docMk/>
      </pc:docMkLst>
      <pc:sldChg chg="ord">
        <pc:chgData name="Константин Кукушкин" userId="6a3e14f857807635" providerId="LiveId" clId="{89C4E776-E0FB-49EC-80F1-666EE190ECF3}" dt="2022-11-12T10:00:23.723" v="4" actId="20578"/>
        <pc:sldMkLst>
          <pc:docMk/>
          <pc:sldMk cId="1754332449" sldId="268"/>
        </pc:sldMkLst>
      </pc:sldChg>
      <pc:sldChg chg="ord">
        <pc:chgData name="Константин Кукушкин" userId="6a3e14f857807635" providerId="LiveId" clId="{89C4E776-E0FB-49EC-80F1-666EE190ECF3}" dt="2022-11-12T10:00:19.463" v="1"/>
        <pc:sldMkLst>
          <pc:docMk/>
          <pc:sldMk cId="2551522171" sldId="28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7A9EB-CAF5-492D-A0C7-6602B56F58AA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887BE-B8A6-4718-BB6C-40A7B7274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6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7A9EB-CAF5-492D-A0C7-6602B56F58AA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887BE-B8A6-4718-BB6C-40A7B7274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8292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7A9EB-CAF5-492D-A0C7-6602B56F58AA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887BE-B8A6-4718-BB6C-40A7B727436E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3497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7A9EB-CAF5-492D-A0C7-6602B56F58AA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887BE-B8A6-4718-BB6C-40A7B7274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61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7A9EB-CAF5-492D-A0C7-6602B56F58AA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887BE-B8A6-4718-BB6C-40A7B727436E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1437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7A9EB-CAF5-492D-A0C7-6602B56F58AA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887BE-B8A6-4718-BB6C-40A7B7274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002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7A9EB-CAF5-492D-A0C7-6602B56F58AA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887BE-B8A6-4718-BB6C-40A7B7274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114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7A9EB-CAF5-492D-A0C7-6602B56F58AA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887BE-B8A6-4718-BB6C-40A7B7274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83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7A9EB-CAF5-492D-A0C7-6602B56F58AA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887BE-B8A6-4718-BB6C-40A7B7274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955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7A9EB-CAF5-492D-A0C7-6602B56F58AA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887BE-B8A6-4718-BB6C-40A7B7274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838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7A9EB-CAF5-492D-A0C7-6602B56F58AA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887BE-B8A6-4718-BB6C-40A7B7274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8906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7A9EB-CAF5-492D-A0C7-6602B56F58AA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887BE-B8A6-4718-BB6C-40A7B7274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042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7A9EB-CAF5-492D-A0C7-6602B56F58AA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887BE-B8A6-4718-BB6C-40A7B7274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922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7A9EB-CAF5-492D-A0C7-6602B56F58AA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887BE-B8A6-4718-BB6C-40A7B7274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986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7A9EB-CAF5-492D-A0C7-6602B56F58AA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887BE-B8A6-4718-BB6C-40A7B7274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9861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7A9EB-CAF5-492D-A0C7-6602B56F58AA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887BE-B8A6-4718-BB6C-40A7B7274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841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7A9EB-CAF5-492D-A0C7-6602B56F58AA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23887BE-B8A6-4718-BB6C-40A7B7274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816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  <p:sldLayoutId id="2147483930" r:id="rId12"/>
    <p:sldLayoutId id="2147483931" r:id="rId13"/>
    <p:sldLayoutId id="2147483932" r:id="rId14"/>
    <p:sldLayoutId id="2147483933" r:id="rId15"/>
    <p:sldLayoutId id="214748393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7C4204-F889-2E0A-EA16-4225823EE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518" y="591075"/>
            <a:ext cx="8800750" cy="2837925"/>
          </a:xfrm>
        </p:spPr>
        <p:txBody>
          <a:bodyPr>
            <a:normAutofit/>
          </a:bodyPr>
          <a:lstStyle/>
          <a:p>
            <a:pPr algn="ctr"/>
            <a:r>
              <a:rPr lang="ru-RU"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СТЕНД ДЛЯ АВТОМАТИЗИРОВАНОГО ИЗМЕРЕНИЯ ТЕПЛОЁМКОСТИ ТВЕРДОГО ТЕЛА</a:t>
            </a:r>
            <a:endParaRPr lang="ru-RU" sz="3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E58719-1674-9270-5C00-9D5E9FF376CA}"/>
              </a:ext>
            </a:extLst>
          </p:cNvPr>
          <p:cNvSpPr txBox="1"/>
          <p:nvPr/>
        </p:nvSpPr>
        <p:spPr>
          <a:xfrm>
            <a:off x="2199490" y="5303860"/>
            <a:ext cx="62487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200">
                <a:latin typeface="Arial" panose="020B0604020202020204" pitchFamily="34" charset="0"/>
                <a:cs typeface="Arial" panose="020B0604020202020204" pitchFamily="34" charset="0"/>
              </a:rPr>
              <a:t>Константин Кукушкин</a:t>
            </a:r>
            <a:br>
              <a:rPr lang="ru-RU" sz="32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200">
                <a:latin typeface="Arial" panose="020B0604020202020204" pitchFamily="34" charset="0"/>
                <a:cs typeface="Arial" panose="020B0604020202020204" pitchFamily="34" charset="0"/>
              </a:rPr>
              <a:t>ученик 7 В класса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>
                <a:latin typeface="Arial" panose="020B0604020202020204" pitchFamily="34" charset="0"/>
                <a:cs typeface="Arial" panose="020B0604020202020204" pitchFamily="34" charset="0"/>
              </a:rPr>
              <a:t>школы №100</a:t>
            </a:r>
          </a:p>
        </p:txBody>
      </p:sp>
    </p:spTree>
    <p:extLst>
      <p:ext uri="{BB962C8B-B14F-4D97-AF65-F5344CB8AC3E}">
        <p14:creationId xmlns:p14="http://schemas.microsoft.com/office/powerpoint/2010/main" val="304008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80B5F6-83D5-E427-7491-3422D076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346" y="286871"/>
            <a:ext cx="8596668" cy="561788"/>
          </a:xfrm>
        </p:spPr>
        <p:txBody>
          <a:bodyPr>
            <a:normAutofit/>
          </a:bodyPr>
          <a:lstStyle/>
          <a:p>
            <a:r>
              <a:rPr lang="ru-RU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РАССЧЕТ ТЕПЛОЕМКОСТИ</a:t>
            </a:r>
            <a:endParaRPr lang="ru-RU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92DD50-1777-CC92-06C4-A752D432A2C9}"/>
              </a:ext>
            </a:extLst>
          </p:cNvPr>
          <p:cNvSpPr txBox="1"/>
          <p:nvPr/>
        </p:nvSpPr>
        <p:spPr>
          <a:xfrm>
            <a:off x="420346" y="920377"/>
            <a:ext cx="923962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000"/>
              <a:t>Извлекаем карту </a:t>
            </a:r>
            <a:r>
              <a:rPr lang="en-US" sz="2000"/>
              <a:t>SD</a:t>
            </a:r>
            <a:r>
              <a:rPr lang="ru-RU" sz="2000"/>
              <a:t>, переносим данные из </a:t>
            </a:r>
            <a:r>
              <a:rPr lang="en-US" sz="2000"/>
              <a:t>csv</a:t>
            </a:r>
            <a:r>
              <a:rPr lang="ru-RU" sz="2000"/>
              <a:t> файла в </a:t>
            </a:r>
            <a:r>
              <a:rPr lang="en-US" sz="2000"/>
              <a:t>Excel</a:t>
            </a:r>
            <a:r>
              <a:rPr lang="ru-RU" sz="2000"/>
              <a:t> на компьютер</a:t>
            </a:r>
          </a:p>
          <a:p>
            <a:pPr marL="342900" indent="-342900">
              <a:buAutoNum type="arabicPeriod"/>
            </a:pPr>
            <a:r>
              <a:rPr lang="ru-RU" sz="2000"/>
              <a:t>Вычисляем значение тепловых потерь термоса</a:t>
            </a:r>
          </a:p>
          <a:p>
            <a:pPr marL="342900" indent="-342900">
              <a:buAutoNum type="arabicPeriod"/>
            </a:pPr>
            <a:r>
              <a:rPr lang="ru-RU" sz="2000"/>
              <a:t>Фиксируем начальную температуру тела</a:t>
            </a:r>
          </a:p>
          <a:p>
            <a:pPr marL="342900" indent="-342900">
              <a:buAutoNum type="arabicPeriod"/>
            </a:pPr>
            <a:r>
              <a:rPr lang="ru-RU" sz="2000"/>
              <a:t>Фиксируем начальную температуру теплоносителя</a:t>
            </a:r>
          </a:p>
          <a:p>
            <a:pPr marL="342900" indent="-342900">
              <a:buAutoNum type="arabicPeriod"/>
            </a:pPr>
            <a:r>
              <a:rPr lang="ru-RU" sz="2000"/>
              <a:t>Фиксируем температуру теплоносителя после установления теплового равновесия</a:t>
            </a:r>
          </a:p>
          <a:p>
            <a:pPr marL="342900" indent="-342900">
              <a:buAutoNum type="arabicPeriod"/>
            </a:pPr>
            <a:r>
              <a:rPr lang="ru-RU" sz="2000"/>
              <a:t>Вычисляем изменения температуры </a:t>
            </a:r>
            <a:r>
              <a:rPr lang="en-US" sz="2000"/>
              <a:t>dT</a:t>
            </a:r>
            <a:endParaRPr lang="ru-RU" sz="2000"/>
          </a:p>
          <a:p>
            <a:pPr marL="342900" indent="-342900">
              <a:buAutoNum type="arabicPeriod"/>
            </a:pPr>
            <a:r>
              <a:rPr lang="ru-RU" sz="2000"/>
              <a:t>На основе полученных данных вычисляем искомое значение теплоемкости</a:t>
            </a:r>
          </a:p>
        </p:txBody>
      </p:sp>
    </p:spTree>
    <p:extLst>
      <p:ext uri="{BB962C8B-B14F-4D97-AF65-F5344CB8AC3E}">
        <p14:creationId xmlns:p14="http://schemas.microsoft.com/office/powerpoint/2010/main" val="3497167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3651769-349A-6F1E-1774-04A6C9FE8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45" y="848659"/>
            <a:ext cx="7171875" cy="5446633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E274336-066E-009E-D9AE-DF538F5A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346" y="286871"/>
            <a:ext cx="8596668" cy="561788"/>
          </a:xfrm>
        </p:spPr>
        <p:txBody>
          <a:bodyPr>
            <a:normAutofit/>
          </a:bodyPr>
          <a:lstStyle/>
          <a:p>
            <a:r>
              <a:rPr lang="ru-RU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РАССЧЕТ ТЕПЛОВЫХ ПОТЕРЬ</a:t>
            </a:r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646412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E274336-066E-009E-D9AE-DF538F5A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346" y="286871"/>
            <a:ext cx="8596668" cy="561788"/>
          </a:xfrm>
        </p:spPr>
        <p:txBody>
          <a:bodyPr>
            <a:normAutofit/>
          </a:bodyPr>
          <a:lstStyle/>
          <a:p>
            <a:r>
              <a:rPr lang="ru-RU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РАССЧЕТ ТЕПЛОЕМКОСТИ</a:t>
            </a:r>
            <a:endParaRPr lang="ru-RU" sz="240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22823CF-D4E1-52E1-D1FD-ABED0FD2C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46" y="883967"/>
            <a:ext cx="7071110" cy="568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788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80B5F6-83D5-E427-7491-3422D076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346" y="286871"/>
            <a:ext cx="8596668" cy="561788"/>
          </a:xfrm>
        </p:spPr>
        <p:txBody>
          <a:bodyPr>
            <a:normAutofit/>
          </a:bodyPr>
          <a:lstStyle/>
          <a:p>
            <a:r>
              <a:rPr lang="ru-RU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ПРОГРАММНОГО ОБЕСПЕЧЕНИЯ</a:t>
            </a:r>
            <a:endParaRPr lang="ru-RU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92DD50-1777-CC92-06C4-A752D432A2C9}"/>
              </a:ext>
            </a:extLst>
          </p:cNvPr>
          <p:cNvSpPr txBox="1"/>
          <p:nvPr/>
        </p:nvSpPr>
        <p:spPr>
          <a:xfrm>
            <a:off x="420346" y="920377"/>
            <a:ext cx="92396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/>
              <a:t>При реализации проекта были использованы следующие аппаратные и программные средства</a:t>
            </a:r>
            <a:r>
              <a:rPr lang="en-US" sz="2000"/>
              <a:t> &gt;&gt;</a:t>
            </a:r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2059961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80B5F6-83D5-E427-7491-3422D076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346" y="286871"/>
            <a:ext cx="8596668" cy="561788"/>
          </a:xfrm>
        </p:spPr>
        <p:txBody>
          <a:bodyPr>
            <a:normAutofit/>
          </a:bodyPr>
          <a:lstStyle/>
          <a:p>
            <a:r>
              <a:rPr lang="ru-RU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ПО - </a:t>
            </a:r>
            <a:r>
              <a:rPr lang="en-US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VISUAL STUDIO CODE</a:t>
            </a:r>
            <a:endParaRPr lang="ru-RU" sz="240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59ECF95-5A5E-1CC2-78BE-3BADD1E29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86" y="1031539"/>
            <a:ext cx="7169174" cy="540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06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80B5F6-83D5-E427-7491-3422D076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346" y="286871"/>
            <a:ext cx="8596668" cy="561788"/>
          </a:xfrm>
        </p:spPr>
        <p:txBody>
          <a:bodyPr>
            <a:normAutofit/>
          </a:bodyPr>
          <a:lstStyle/>
          <a:p>
            <a:r>
              <a:rPr lang="ru-RU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ВЕРСИРОВАНИЕ ПО – </a:t>
            </a:r>
            <a:r>
              <a:rPr lang="en-US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ru-RU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ru-RU" sz="240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2FDF243-2161-C546-2F2F-F9A0A5583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46" y="929640"/>
            <a:ext cx="5509141" cy="533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124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80B5F6-83D5-E427-7491-3422D076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346" y="286871"/>
            <a:ext cx="8596668" cy="561788"/>
          </a:xfrm>
        </p:spPr>
        <p:txBody>
          <a:bodyPr>
            <a:normAutofit fontScale="90000"/>
          </a:bodyPr>
          <a:lstStyle/>
          <a:p>
            <a:r>
              <a:rPr lang="ru-RU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ПРОГРАММИРОВАНИЕ КОНТРОЛЛЕРА - </a:t>
            </a:r>
            <a:r>
              <a:rPr lang="en-US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ESPRUINO Web IDE</a:t>
            </a:r>
            <a:endParaRPr lang="ru-RU" sz="240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6C576F0-26A5-8E5D-4545-488710BD2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46" y="778532"/>
            <a:ext cx="8682488" cy="564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29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80B5F6-83D5-E427-7491-3422D076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346" y="286871"/>
            <a:ext cx="8596668" cy="561788"/>
          </a:xfrm>
        </p:spPr>
        <p:txBody>
          <a:bodyPr>
            <a:normAutofit fontScale="90000"/>
          </a:bodyPr>
          <a:lstStyle/>
          <a:p>
            <a:r>
              <a:rPr lang="ru-RU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ИСПОЛНИТЕЛЬНАЯ СРЕДА КОНТРООЛЕРА – </a:t>
            </a:r>
            <a:r>
              <a:rPr lang="en-US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ESPRUINO</a:t>
            </a:r>
            <a:r>
              <a:rPr lang="ru-RU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en-US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.15</a:t>
            </a:r>
            <a:endParaRPr lang="ru-RU" sz="240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06ABFE6-38A5-F6C1-F94F-A223CBCA7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46" y="820476"/>
            <a:ext cx="8205423" cy="575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213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80B5F6-83D5-E427-7491-3422D076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346" y="286871"/>
            <a:ext cx="8596668" cy="561788"/>
          </a:xfrm>
        </p:spPr>
        <p:txBody>
          <a:bodyPr>
            <a:normAutofit fontScale="90000"/>
          </a:bodyPr>
          <a:lstStyle/>
          <a:p>
            <a:r>
              <a:rPr lang="ru-RU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МИКРОПРОЦЕССОРНЫЙ МОДУЛЬ – </a:t>
            </a:r>
            <a:r>
              <a:rPr lang="en-US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ESPRUINO PIXEL.JS</a:t>
            </a:r>
            <a:endParaRPr lang="ru-RU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63DB4A-F4F1-3DD5-3220-16420C5C6065}"/>
              </a:ext>
            </a:extLst>
          </p:cNvPr>
          <p:cNvSpPr txBox="1"/>
          <p:nvPr/>
        </p:nvSpPr>
        <p:spPr>
          <a:xfrm>
            <a:off x="420346" y="920377"/>
            <a:ext cx="92396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/>
              <a:t>На базе Nordic nRF52832 - 32-битный процессор с архитектурой ARM Cortex-M4 и тактовой частотой 64 МГц. На борту содержится 512 КБ </a:t>
            </a:r>
            <a:r>
              <a:rPr lang="ru-RU" sz="2000" err="1"/>
              <a:t>флеш</a:t>
            </a:r>
            <a:r>
              <a:rPr lang="ru-RU" sz="2000"/>
              <a:t>-памяти и 64 КБ оперативной памяти. С поддержкой беспроводную связи Bluetooth v5.0 / BLE, а также  NFC с интегрированной антенной.</a:t>
            </a:r>
          </a:p>
          <a:p>
            <a:r>
              <a:rPr lang="ru-RU" sz="2000"/>
              <a:t>Встроенный монохромный ЖК-дисплей имеет диагональ 2,4 дюйма с разрешением 128×64 пикселей.</a:t>
            </a:r>
          </a:p>
        </p:txBody>
      </p:sp>
      <p:pic>
        <p:nvPicPr>
          <p:cNvPr id="8" name="Рисунок 7" descr="Изображение выглядит как текст, электроника&#10;&#10;Автоматически созданное описание">
            <a:extLst>
              <a:ext uri="{FF2B5EF4-FFF2-40B4-BE49-F238E27FC236}">
                <a16:creationId xmlns:a16="http://schemas.microsoft.com/office/drawing/2014/main" id="{A7F5BD3C-82FC-1A5D-5A0E-6DAAEE9EC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304" y="2860547"/>
            <a:ext cx="5816116" cy="36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802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49FF3B5C-FBFA-CC31-499C-948F76A92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346" y="286871"/>
            <a:ext cx="8596668" cy="561788"/>
          </a:xfrm>
        </p:spPr>
        <p:txBody>
          <a:bodyPr>
            <a:normAutofit/>
          </a:bodyPr>
          <a:lstStyle/>
          <a:p>
            <a:r>
              <a:rPr lang="ru-RU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  <a:endParaRPr lang="ru-RU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6BE903-A995-7449-075D-92476F63E280}"/>
              </a:ext>
            </a:extLst>
          </p:cNvPr>
          <p:cNvSpPr txBox="1"/>
          <p:nvPr/>
        </p:nvSpPr>
        <p:spPr>
          <a:xfrm>
            <a:off x="420346" y="848659"/>
            <a:ext cx="925822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/>
            <a:r>
              <a:rPr lang="ru-RU" sz="2000"/>
              <a:t>	В результате работы над проектом мне удалось достичь намеченных целей и решить поставленные задачи.</a:t>
            </a:r>
          </a:p>
          <a:p>
            <a:pPr algn="justLow"/>
            <a:r>
              <a:rPr lang="ru-RU" sz="2000"/>
              <a:t>	Работа над проектом сильно раздвинула мое понимание проведения физических экспериментов. В процессе реализации пришлось столкнуться с рядом «странных» результатов , что заставило меня сильнее погрузиться в тематику физических процессов связанных с теплоемкостью.</a:t>
            </a:r>
          </a:p>
          <a:p>
            <a:pPr algn="justLow"/>
            <a:r>
              <a:rPr lang="ru-RU" sz="2000"/>
              <a:t>	Основные усилия были затрачены на разработку программного обеспечения и анализ результатов. Получившаяся программа может использоваться как наработка для других проектов.</a:t>
            </a:r>
          </a:p>
          <a:p>
            <a:pPr algn="justLow"/>
            <a:r>
              <a:rPr lang="ru-RU" sz="2000"/>
              <a:t>	Установка стенда получилась достаточно простой, ее с легкостью можно повторить. В создании стенда использовались доступные и не дорогие компоненты.</a:t>
            </a:r>
          </a:p>
          <a:p>
            <a:pPr algn="justLow"/>
            <a:r>
              <a:rPr lang="ru-RU" sz="2000"/>
              <a:t>	Стенд обладает большим потенциалом для дальнейшего развития. Я планирую доработать стенд, отказаться от записи на </a:t>
            </a:r>
            <a:r>
              <a:rPr lang="en-US" sz="2000"/>
              <a:t>SD </a:t>
            </a:r>
            <a:r>
              <a:rPr lang="ru-RU" sz="2000"/>
              <a:t>карту путем разработки </a:t>
            </a:r>
            <a:r>
              <a:rPr lang="en-US" sz="2000"/>
              <a:t>web </a:t>
            </a:r>
            <a:r>
              <a:rPr lang="ru-RU" sz="2000"/>
              <a:t>сервера для непосредственной передачи данных на компьютер</a:t>
            </a:r>
          </a:p>
          <a:p>
            <a:pPr algn="justLow"/>
            <a:r>
              <a:rPr lang="ru-RU" sz="2000"/>
              <a:t>	Стенд легко превращается в многоканальную систему сбора и анализа температуры, при этом количество каналов можно многократно увеличить.</a:t>
            </a:r>
          </a:p>
        </p:txBody>
      </p:sp>
    </p:spTree>
    <p:extLst>
      <p:ext uri="{BB962C8B-B14F-4D97-AF65-F5344CB8AC3E}">
        <p14:creationId xmlns:p14="http://schemas.microsoft.com/office/powerpoint/2010/main" val="4009334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70B123-2436-89F5-8B2B-47EDCAA4B65A}"/>
              </a:ext>
            </a:extLst>
          </p:cNvPr>
          <p:cNvSpPr txBox="1"/>
          <p:nvPr/>
        </p:nvSpPr>
        <p:spPr>
          <a:xfrm>
            <a:off x="633469" y="4139261"/>
            <a:ext cx="8724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ЗАДАЧИ </a:t>
            </a:r>
            <a:r>
              <a:rPr lang="ru-RU" sz="2400" b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ПРОЕКТА</a:t>
            </a:r>
            <a:endParaRPr lang="ru-RU" sz="240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разработать аппаратное обеспечение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разработать программное обеспечение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определить удельную теплоёмкость исследуемого тела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провести анализ полученных результатов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развить навыки разработки средств автоматизации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C63AE267-BE0E-E1E4-8C6E-9C6D057F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410415"/>
            <a:ext cx="8724900" cy="1350309"/>
          </a:xfrm>
        </p:spPr>
        <p:txBody>
          <a:bodyPr>
            <a:noAutofit/>
          </a:bodyPr>
          <a:lstStyle/>
          <a:p>
            <a:pPr algn="l"/>
            <a:r>
              <a:rPr lang="ru-RU" sz="2400" b="1" cap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 </a:t>
            </a:r>
            <a:r>
              <a:rPr lang="ru-RU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ПРОЕКТА</a:t>
            </a:r>
            <a:br>
              <a:rPr lang="ru-RU" sz="2400" cap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cap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Создание стенда для измерения теплоёмкости твёрдого тела в автоматизированном режиме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2C4C3A-1EB3-ABC8-9B28-E46487693326}"/>
              </a:ext>
            </a:extLst>
          </p:cNvPr>
          <p:cNvSpPr txBox="1"/>
          <p:nvPr/>
        </p:nvSpPr>
        <p:spPr>
          <a:xfrm>
            <a:off x="633469" y="1923971"/>
            <a:ext cx="92457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000" b="1">
                <a:latin typeface="Arial" panose="020B0604020202020204" pitchFamily="34" charset="0"/>
                <a:cs typeface="Arial" panose="020B0604020202020204" pitchFamily="34" charset="0"/>
              </a:rPr>
              <a:t>УДЕЛЬНАЯ ТЕПЛОЕМКОСТЬ</a:t>
            </a:r>
          </a:p>
          <a:p>
            <a:r>
              <a:rPr lang="ru-RU" altLang="ru-RU" sz="2000">
                <a:latin typeface="Arial" panose="020B0604020202020204" pitchFamily="34" charset="0"/>
                <a:cs typeface="Arial" panose="020B0604020202020204" pitchFamily="34" charset="0"/>
              </a:rPr>
              <a:t>Удельной</a:t>
            </a:r>
            <a:r>
              <a:rPr kumimoji="0" lang="en-US" altLang="ru-RU" sz="2000" b="0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0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теплоёмкостью тела называется физическая величина, численно равная количеству энергии в форме теплоты</a:t>
            </a:r>
            <a:r>
              <a:rPr kumimoji="0" lang="en-US" altLang="ru-RU" sz="2000" b="0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ru-RU" altLang="ru-RU" sz="2000" b="0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которое надо сообщить одному килограмму тела для</a:t>
            </a:r>
            <a:r>
              <a:rPr kumimoji="0" lang="en-US" altLang="ru-RU" sz="2000" b="0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0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увеличения его температуры на</a:t>
            </a:r>
            <a:r>
              <a:rPr kumimoji="0" lang="en-US" altLang="ru-RU" sz="2000" b="0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1 °С</a:t>
            </a:r>
            <a:r>
              <a:rPr lang="ru-RU" altLang="ru-RU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FA5B1E-BF3B-5AD0-A34E-89214D684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3496" y="3334275"/>
            <a:ext cx="3033941" cy="8672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ru-RU" sz="2800" b="0" i="0" u="none" strike="noStrike" kern="1200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  </a:t>
            </a:r>
            <a:r>
              <a:rPr kumimoji="0" lang="en-US" altLang="ru-RU" sz="2800" b="0" i="0" u="none" strike="noStrike" kern="1200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Дж</a:t>
            </a:r>
            <a:r>
              <a:rPr kumimoji="0" lang="en-US" altLang="ru-RU" sz="2800" b="0" i="0" u="none" strike="noStrike" kern="1200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/(</a:t>
            </a:r>
            <a:r>
              <a:rPr kumimoji="0" lang="en-US" altLang="ru-RU" sz="2800" b="0" i="0" u="none" strike="noStrike" kern="1200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кг</a:t>
            </a:r>
            <a:r>
              <a:rPr kumimoji="0" lang="en-US" altLang="ru-RU" sz="2800" b="0" i="0" u="none" strike="noStrike" kern="1200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×°С)	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242E852-6B48-4E4D-E6C6-AF6565B05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350" y="3163070"/>
            <a:ext cx="180022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531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49FF3B5C-FBFA-CC31-499C-948F76A92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346" y="286871"/>
            <a:ext cx="8596668" cy="561788"/>
          </a:xfrm>
        </p:spPr>
        <p:txBody>
          <a:bodyPr>
            <a:normAutofit/>
          </a:bodyPr>
          <a:lstStyle/>
          <a:p>
            <a:r>
              <a:rPr lang="ru-RU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РАБОЧИЕ МАТЕРИАЛЫ ПРОЕКТА</a:t>
            </a:r>
            <a:endParaRPr lang="ru-RU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6BE903-A995-7449-075D-92476F63E280}"/>
              </a:ext>
            </a:extLst>
          </p:cNvPr>
          <p:cNvSpPr txBox="1"/>
          <p:nvPr/>
        </p:nvSpPr>
        <p:spPr>
          <a:xfrm>
            <a:off x="420346" y="920377"/>
            <a:ext cx="93403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Все результаты проекта свободно доступны для скачивания на моем </a:t>
            </a:r>
            <a:r>
              <a:rPr lang="en-US" sz="2000" dirty="0"/>
              <a:t>GitHub</a:t>
            </a:r>
            <a:r>
              <a:rPr lang="ru-RU" sz="2000"/>
              <a:t> репозитории:</a:t>
            </a:r>
            <a:br>
              <a:rPr lang="en-US" sz="2000" dirty="0"/>
            </a:br>
            <a:r>
              <a:rPr lang="en-US" sz="2000" dirty="0">
                <a:solidFill>
                  <a:srgbClr val="0070C0"/>
                </a:solidFill>
              </a:rPr>
              <a:t>https://github.com/konstantin-ki/Physics-heat-capacity/tree/ver2</a:t>
            </a:r>
            <a:endParaRPr lang="ru-RU" sz="2000" dirty="0">
              <a:solidFill>
                <a:srgbClr val="0070C0"/>
              </a:solidFill>
            </a:endParaRPr>
          </a:p>
          <a:p>
            <a:pPr algn="justLow"/>
            <a:endParaRPr lang="ru-RU" sz="2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2FC49E1-33FA-57BA-9EAF-8ED57B4FB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46" y="2283373"/>
            <a:ext cx="8579527" cy="378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385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49FF3B5C-FBFA-CC31-499C-948F76A92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266" y="1885644"/>
            <a:ext cx="3968775" cy="561788"/>
          </a:xfrm>
        </p:spPr>
        <p:txBody>
          <a:bodyPr>
            <a:normAutofit/>
          </a:bodyPr>
          <a:lstStyle/>
          <a:p>
            <a:r>
              <a:rPr lang="ru-RU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СПАСИБО ЗА</a:t>
            </a:r>
            <a:endParaRPr lang="ru-RU" sz="280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C58353-3EBC-0B68-119D-FAB9BC549F5D}"/>
              </a:ext>
            </a:extLst>
          </p:cNvPr>
          <p:cNvSpPr txBox="1">
            <a:spLocks/>
          </p:cNvSpPr>
          <p:nvPr/>
        </p:nvSpPr>
        <p:spPr>
          <a:xfrm>
            <a:off x="2523137" y="2447432"/>
            <a:ext cx="4463488" cy="9815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4800">
                <a:solidFill>
                  <a:schemeClr val="tx1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ВНИМАНИЕ !</a:t>
            </a:r>
            <a:endParaRPr lang="ru-RU" sz="480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61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FE69F91-A019-FF1B-FA2A-53101B087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650" y="245176"/>
            <a:ext cx="9245786" cy="9681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ru-RU" altLang="ru-RU" sz="2400" b="1">
                <a:latin typeface="Arial" panose="020B0604020202020204" pitchFamily="34" charset="0"/>
                <a:cs typeface="Arial" panose="020B0604020202020204" pitchFamily="34" charset="0"/>
              </a:rPr>
              <a:t>ФИЗИЧ</a:t>
            </a:r>
            <a:r>
              <a:rPr kumimoji="0" lang="ru-RU" altLang="ru-RU" sz="2400" b="1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ЕСКОЕ ОБОСНОВАНИЕ</a:t>
            </a:r>
            <a:endParaRPr kumimoji="0" lang="ru-RU" altLang="ru-RU" sz="2400" b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8C26A1-BF06-6FE4-B0A6-FEA610A5B653}"/>
              </a:ext>
            </a:extLst>
          </p:cNvPr>
          <p:cNvSpPr txBox="1"/>
          <p:nvPr/>
        </p:nvSpPr>
        <p:spPr>
          <a:xfrm>
            <a:off x="319650" y="997694"/>
            <a:ext cx="94069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cap="all"/>
              <a:t>Закон сохранении энергии</a:t>
            </a:r>
          </a:p>
          <a:p>
            <a:r>
              <a:rPr lang="ru-RU" sz="2000"/>
              <a:t>Энергия не может быть создана или уничтожена (закон сохранения энергии), она лишь переходит из одного вида в другой в различных физических процессах. Отсюда следует, что внутренняя энергия изолированной системы остается неизменной.</a:t>
            </a:r>
          </a:p>
        </p:txBody>
      </p:sp>
    </p:spTree>
    <p:extLst>
      <p:ext uri="{BB962C8B-B14F-4D97-AF65-F5344CB8AC3E}">
        <p14:creationId xmlns:p14="http://schemas.microsoft.com/office/powerpoint/2010/main" val="2551522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199C85-4B63-B0CF-5BBE-5BFED0B97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717" y="347009"/>
            <a:ext cx="8480612" cy="387835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ru-RU" sz="2400" b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ДЛЯ ИЗМЕРЕНИЯ ПОНАДОБИТСЯ</a:t>
            </a:r>
            <a:br>
              <a:rPr lang="ru-RU" sz="2400" b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ru-RU" sz="24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ru-RU" sz="240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ru-RU" sz="24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240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</a:t>
            </a:r>
            <a:r>
              <a:rPr lang="ru-RU" sz="240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золированная систем</a:t>
            </a:r>
            <a:r>
              <a:rPr lang="ru-RU" sz="240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а</a:t>
            </a:r>
            <a:br>
              <a:rPr lang="ru-RU" sz="240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ru-RU" sz="240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исследуемое тело</a:t>
            </a:r>
            <a:br>
              <a:rPr lang="ru-RU" sz="24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ru-RU" sz="240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ru-RU" sz="24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240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</a:t>
            </a:r>
            <a:r>
              <a:rPr lang="ru-RU" sz="240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ерный стакан</a:t>
            </a:r>
            <a:br>
              <a:rPr lang="ru-RU" sz="24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ru-RU" sz="240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ru-RU" sz="24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240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</a:t>
            </a:r>
            <a:r>
              <a:rPr lang="ru-RU" sz="240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икропроцессорная платформа</a:t>
            </a:r>
            <a:br>
              <a:rPr lang="ru-RU" sz="240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ru-RU" sz="240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</a:t>
            </a:r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SD </a:t>
            </a:r>
            <a:r>
              <a:rPr lang="ru-RU" sz="240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карта</a:t>
            </a:r>
            <a:br>
              <a:rPr lang="ru-RU" sz="24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ru-RU" sz="240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ru-RU" sz="24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240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</a:t>
            </a:r>
            <a:r>
              <a:rPr lang="ru-RU" sz="240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атчики температуры в герметичной капсуле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014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96C62E-2BD0-5F01-3A69-1DA351BBB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9" y="219076"/>
            <a:ext cx="8874314" cy="784972"/>
          </a:xfr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ru-RU" sz="2400" b="1" kern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ЭКСПЕРИМЕНТЕ ИСПОЛЬЗОВАЛИСЬ</a:t>
            </a:r>
            <a:endParaRPr lang="en-US" sz="270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AE2EB73-6769-1B3D-5A51-5AC29AFFB3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85" b="12854"/>
          <a:stretch/>
        </p:blipFill>
        <p:spPr>
          <a:xfrm>
            <a:off x="7931765" y="4290558"/>
            <a:ext cx="1472543" cy="11362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pic>
        <p:nvPicPr>
          <p:cNvPr id="15" name="Рисунок 14" descr="Изображение выглядит как текст, электроника&#10;&#10;Автоматически созданное описание">
            <a:extLst>
              <a:ext uri="{FF2B5EF4-FFF2-40B4-BE49-F238E27FC236}">
                <a16:creationId xmlns:a16="http://schemas.microsoft.com/office/drawing/2014/main" id="{40D29CA1-A3F9-CEFC-AA31-1FC7DB02A3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77" y="4290558"/>
            <a:ext cx="3882019" cy="2183636"/>
          </a:xfrm>
          <a:prstGeom prst="rect">
            <a:avLst/>
          </a:prstGeom>
        </p:spPr>
      </p:pic>
      <p:pic>
        <p:nvPicPr>
          <p:cNvPr id="17" name="Рисунок 16" descr="Изображение выглядит как чашка, внутренний, кухонная посуда, миксер&#10;&#10;Автоматически созданное описание">
            <a:extLst>
              <a:ext uri="{FF2B5EF4-FFF2-40B4-BE49-F238E27FC236}">
                <a16:creationId xmlns:a16="http://schemas.microsoft.com/office/drawing/2014/main" id="{DEF4685F-80DF-E521-4BCD-0CBB50D96B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919" y="878919"/>
            <a:ext cx="1968042" cy="2681458"/>
          </a:xfrm>
          <a:prstGeom prst="rect">
            <a:avLst/>
          </a:prstGeom>
        </p:spPr>
      </p:pic>
      <p:pic>
        <p:nvPicPr>
          <p:cNvPr id="20" name="Рисунок 19" descr="Изображение выглядит как чашка, внутренний, кухонная посуда, миксер&#10;&#10;Автоматически созданное описание">
            <a:extLst>
              <a:ext uri="{FF2B5EF4-FFF2-40B4-BE49-F238E27FC236}">
                <a16:creationId xmlns:a16="http://schemas.microsoft.com/office/drawing/2014/main" id="{0C85F028-5D45-AD6D-0CA2-9C988457D2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971" y="878919"/>
            <a:ext cx="1968042" cy="2681458"/>
          </a:xfrm>
          <a:prstGeom prst="rect">
            <a:avLst/>
          </a:prstGeom>
        </p:spPr>
      </p:pic>
      <p:pic>
        <p:nvPicPr>
          <p:cNvPr id="21" name="Рисунок 20" descr="Изображение выглядит как внутренний, красный, посуда&#10;&#10;Автоматически созданное описание">
            <a:extLst>
              <a:ext uri="{FF2B5EF4-FFF2-40B4-BE49-F238E27FC236}">
                <a16:creationId xmlns:a16="http://schemas.microsoft.com/office/drawing/2014/main" id="{83459F70-CA9F-B0DC-4F95-61312AF8B9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191" y="878919"/>
            <a:ext cx="2728383" cy="2681458"/>
          </a:xfrm>
          <a:prstGeom prst="rect">
            <a:avLst/>
          </a:prstGeom>
        </p:spPr>
      </p:pic>
      <p:pic>
        <p:nvPicPr>
          <p:cNvPr id="22" name="Рисунок 21" descr="Изображение выглядит как внутренний, прилавок, посуда&#10;&#10;Автоматически созданное описание">
            <a:extLst>
              <a:ext uri="{FF2B5EF4-FFF2-40B4-BE49-F238E27FC236}">
                <a16:creationId xmlns:a16="http://schemas.microsoft.com/office/drawing/2014/main" id="{5E86E30A-98E3-AB75-24A0-F56EFF1F05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77" y="878919"/>
            <a:ext cx="3467012" cy="2681458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695B18DC-B42A-B1B8-DFEB-AB6B83B1E8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919" y="4176324"/>
            <a:ext cx="2981223" cy="229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728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3CC8FC-0343-3052-893A-AC4B3397B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949" y="344991"/>
            <a:ext cx="8990640" cy="599291"/>
          </a:xfrm>
        </p:spPr>
        <p:txBody>
          <a:bodyPr>
            <a:normAutofit/>
          </a:bodyPr>
          <a:lstStyle/>
          <a:p>
            <a:r>
              <a:rPr lang="ru-RU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ПРОВЕДЕНИЕ ЭКСПЕРИМЕНТА</a:t>
            </a:r>
            <a:endParaRPr lang="ru-RU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E827CC-4638-FC3C-ECB7-9119D009C17F}"/>
              </a:ext>
            </a:extLst>
          </p:cNvPr>
          <p:cNvSpPr txBox="1"/>
          <p:nvPr/>
        </p:nvSpPr>
        <p:spPr>
          <a:xfrm>
            <a:off x="511949" y="1313398"/>
            <a:ext cx="89906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ФАЗА 1:</a:t>
            </a:r>
            <a:br>
              <a:rPr lang="ru-RU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Измеряем тепловые потери термоса –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dT/dt</a:t>
            </a:r>
            <a:endParaRPr lang="ru-RU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ru-RU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ФАЗА 2:</a:t>
            </a:r>
            <a:br>
              <a:rPr lang="ru-RU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ru-RU" sz="2000">
                <a:latin typeface="Arial" panose="020B0604020202020204" pitchFamily="34" charset="0"/>
                <a:cs typeface="Arial" panose="020B0604020202020204" pitchFamily="34" charset="0"/>
              </a:rPr>
              <a:t>Измеряем температуру исследуемого тела</a:t>
            </a:r>
          </a:p>
          <a:p>
            <a:endParaRPr lang="ru-RU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ru-RU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ФАЗА 3:</a:t>
            </a:r>
            <a:br>
              <a:rPr lang="ru-RU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Измеряем изменение температуры системы</a:t>
            </a:r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373711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8B4BD4FA-7CBA-DEA2-D467-AF1BDC516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949" y="344991"/>
            <a:ext cx="8990640" cy="599291"/>
          </a:xfrm>
        </p:spPr>
        <p:txBody>
          <a:bodyPr>
            <a:normAutofit/>
          </a:bodyPr>
          <a:lstStyle/>
          <a:p>
            <a:r>
              <a:rPr lang="ru-RU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ФАЗА 1</a:t>
            </a:r>
            <a:endParaRPr lang="ru-RU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9A6584-2A07-2FD5-0AE2-34182ADF1F02}"/>
              </a:ext>
            </a:extLst>
          </p:cNvPr>
          <p:cNvSpPr txBox="1"/>
          <p:nvPr/>
        </p:nvSpPr>
        <p:spPr>
          <a:xfrm>
            <a:off x="511949" y="815445"/>
            <a:ext cx="8642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Измеряем тепловые потери термоса –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dT/dt</a:t>
            </a:r>
            <a:endParaRPr lang="ru-RU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CF67D29-7D4C-B5A3-AD7D-1FD45B714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49" y="1684149"/>
            <a:ext cx="7061348" cy="482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900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8B4BD4FA-7CBA-DEA2-D467-AF1BDC516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949" y="344991"/>
            <a:ext cx="8990640" cy="599291"/>
          </a:xfrm>
        </p:spPr>
        <p:txBody>
          <a:bodyPr>
            <a:normAutofit/>
          </a:bodyPr>
          <a:lstStyle/>
          <a:p>
            <a:r>
              <a:rPr lang="ru-RU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ФАЗА 2</a:t>
            </a:r>
            <a:endParaRPr lang="ru-RU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9A6584-2A07-2FD5-0AE2-34182ADF1F02}"/>
              </a:ext>
            </a:extLst>
          </p:cNvPr>
          <p:cNvSpPr txBox="1"/>
          <p:nvPr/>
        </p:nvSpPr>
        <p:spPr>
          <a:xfrm>
            <a:off x="511949" y="815445"/>
            <a:ext cx="86422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Помещаем тело в емкость с «холодной» водой. Ждем 5 мин</a:t>
            </a:r>
            <a:br>
              <a:rPr lang="ru-RU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ru-RU" sz="20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Измеряем</a:t>
            </a:r>
            <a:r>
              <a:rPr lang="ru-RU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температуру воды в емкости с «холодной» водой. Приравниваем ее температуре тела</a:t>
            </a:r>
          </a:p>
        </p:txBody>
      </p:sp>
      <p:pic>
        <p:nvPicPr>
          <p:cNvPr id="4" name="Рисунок 3" descr="Изображение выглядит как текст, электроника&#10;&#10;Автоматически созданное описание">
            <a:extLst>
              <a:ext uri="{FF2B5EF4-FFF2-40B4-BE49-F238E27FC236}">
                <a16:creationId xmlns:a16="http://schemas.microsoft.com/office/drawing/2014/main" id="{EBC57C74-DA25-21AF-764F-8328F43E1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49" y="1893829"/>
            <a:ext cx="7040643" cy="481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414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8B4BD4FA-7CBA-DEA2-D467-AF1BDC516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949" y="344991"/>
            <a:ext cx="8990640" cy="599291"/>
          </a:xfrm>
        </p:spPr>
        <p:txBody>
          <a:bodyPr>
            <a:normAutofit/>
          </a:bodyPr>
          <a:lstStyle/>
          <a:p>
            <a:r>
              <a:rPr lang="ru-RU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ФАЗА 3</a:t>
            </a:r>
            <a:endParaRPr lang="ru-RU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84E965E-30BA-C8FD-5263-77AE6895B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49" y="2754437"/>
            <a:ext cx="5769300" cy="39453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9A6584-2A07-2FD5-0AE2-34182ADF1F02}"/>
              </a:ext>
            </a:extLst>
          </p:cNvPr>
          <p:cNvSpPr txBox="1"/>
          <p:nvPr/>
        </p:nvSpPr>
        <p:spPr>
          <a:xfrm>
            <a:off x="511949" y="815445"/>
            <a:ext cx="86422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Подготавливаем «горячую» воду -  нагреваем 700 мл воды </a:t>
            </a:r>
            <a:r>
              <a:rPr lang="ru-RU" sz="2000">
                <a:latin typeface="Arial" panose="020B0604020202020204" pitchFamily="34" charset="0"/>
                <a:cs typeface="Arial" panose="020B0604020202020204" pitchFamily="34" charset="0"/>
              </a:rPr>
              <a:t>до </a:t>
            </a:r>
            <a:r>
              <a:rPr lang="ru-RU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температуры 70 С</a:t>
            </a:r>
            <a:br>
              <a:rPr lang="ru-RU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Заливаем «горячую» воду в термос. Ждем 5 мин; </a:t>
            </a:r>
            <a:r>
              <a:rPr lang="ru-RU" sz="20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Начинаем измерения</a:t>
            </a:r>
            <a:br>
              <a:rPr lang="ru-RU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Помещаем тело в термос. </a:t>
            </a:r>
            <a:r>
              <a:rPr lang="ru-RU" sz="20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Продолжаем измерения</a:t>
            </a:r>
            <a:br>
              <a:rPr lang="ru-RU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Фиксируем выравнивание температуры. </a:t>
            </a:r>
            <a:r>
              <a:rPr lang="ru-RU" sz="20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Завершаем измерения</a:t>
            </a:r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1131409804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645</Words>
  <Application>Microsoft Office PowerPoint</Application>
  <PresentationFormat>Широкоэкранный</PresentationFormat>
  <Paragraphs>59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Bookman Old Style</vt:lpstr>
      <vt:lpstr>Trebuchet MS</vt:lpstr>
      <vt:lpstr>Wingdings 3</vt:lpstr>
      <vt:lpstr>Аспект</vt:lpstr>
      <vt:lpstr>СТЕНД ДЛЯ АВТОМАТИЗИРОВАНОГО ИЗМЕРЕНИЯ ТЕПЛОЁМКОСТИ ТВЕРДОГО ТЕЛА</vt:lpstr>
      <vt:lpstr>ЦЕЛЬ ПРОЕКТА Создание стенда для измерения теплоёмкости твёрдого тела в автоматизированном режиме</vt:lpstr>
      <vt:lpstr>Презентация PowerPoint</vt:lpstr>
      <vt:lpstr>ДЛЯ ИЗМЕРЕНИЯ ПОНАДОБИТСЯ  - изолированная система - исследуемое тело - мерный стакан - микропроцессорная платформа - SD карта - датчики температуры в герметичной капсуле</vt:lpstr>
      <vt:lpstr>В ЭКСПЕРИМЕНТЕ ИСПОЛЬЗОВАЛИСЬ</vt:lpstr>
      <vt:lpstr>ПРОВЕДЕНИЕ ЭКСПЕРИМЕНТА</vt:lpstr>
      <vt:lpstr>ФАЗА 1</vt:lpstr>
      <vt:lpstr>ФАЗА 2</vt:lpstr>
      <vt:lpstr>ФАЗА 3</vt:lpstr>
      <vt:lpstr>РАССЧЕТ ТЕПЛОЕМКОСТИ</vt:lpstr>
      <vt:lpstr>РАССЧЕТ ТЕПЛОВЫХ ПОТЕРЬ</vt:lpstr>
      <vt:lpstr>РАССЧЕТ ТЕПЛОЕМКОСТИ</vt:lpstr>
      <vt:lpstr>РАЗРАБОТКА ПРОГРАММНОГО ОБЕСПЕЧЕНИЯ</vt:lpstr>
      <vt:lpstr>РАЗРАБОТКА ПО - MICROSOFT VISUAL STUDIO CODE</vt:lpstr>
      <vt:lpstr>ВЕРСИРОВАНИЕ ПО – Git и GitHub</vt:lpstr>
      <vt:lpstr>ПРОГРАММИРОВАНИЕ КОНТРОЛЛЕРА - ESPRUINO Web IDE</vt:lpstr>
      <vt:lpstr>ИСПОЛНИТЕЛЬНАЯ СРЕДА КОНТРООЛЕРА – ESPRUINO 2.15</vt:lpstr>
      <vt:lpstr>МИКРОПРОЦЕССОРНЫЙ МОДУЛЬ – ESPRUINO PIXEL.JS</vt:lpstr>
      <vt:lpstr>ЗАКЛЮЧЕНИЕ</vt:lpstr>
      <vt:lpstr>РАБОЧИЕ МАТЕРИАЛЫ ПРОЕКТА</vt:lpstr>
      <vt:lpstr>СПАСИБО ЗА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Константин Кукушкин</dc:creator>
  <cp:lastModifiedBy>Иван Кукушкин</cp:lastModifiedBy>
  <cp:revision>2</cp:revision>
  <dcterms:created xsi:type="dcterms:W3CDTF">2022-10-29T15:00:52Z</dcterms:created>
  <dcterms:modified xsi:type="dcterms:W3CDTF">2023-02-17T11:09:02Z</dcterms:modified>
</cp:coreProperties>
</file>