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72" r:id="rId3"/>
    <p:sldId id="267" r:id="rId4"/>
    <p:sldId id="266" r:id="rId5"/>
    <p:sldId id="258" r:id="rId6"/>
    <p:sldId id="271" r:id="rId7"/>
    <p:sldId id="270" r:id="rId8"/>
    <p:sldId id="268" r:id="rId9"/>
    <p:sldId id="26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0C08D-831C-4E1A-97F4-DB1D9BC3B5BF}" v="301" dt="2022-10-31T11:43:2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07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стантин Кукушкин" userId="6a3e14f857807635" providerId="LiveId" clId="{F5E0C08D-831C-4E1A-97F4-DB1D9BC3B5BF}"/>
    <pc:docChg chg="undo custSel addSld delSld modSld sldOrd">
      <pc:chgData name="Константин Кукушкин" userId="6a3e14f857807635" providerId="LiveId" clId="{F5E0C08D-831C-4E1A-97F4-DB1D9BC3B5BF}" dt="2022-10-31T12:34:08.967" v="1452" actId="20577"/>
      <pc:docMkLst>
        <pc:docMk/>
      </pc:docMkLst>
      <pc:sldChg chg="addSp delSp modSp mod delDesignElem">
        <pc:chgData name="Константин Кукушкин" userId="6a3e14f857807635" providerId="LiveId" clId="{F5E0C08D-831C-4E1A-97F4-DB1D9BC3B5BF}" dt="2022-10-30T08:37:28.167" v="417" actId="478"/>
        <pc:sldMkLst>
          <pc:docMk/>
          <pc:sldMk cId="1288830454" sldId="258"/>
        </pc:sldMkLst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16" creationId="{F3060C83-F051-4F0E-ABAD-AA0DFC48B218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18" creationId="{83C98ABE-055B-441F-B07E-44F97F083C39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20" creationId="{29FDB030-9B49-4CED-8CCD-4D99382388AC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22" creationId="{3783CA14-24A1-485C-8B30-D6A5D87987AD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24" creationId="{9A97C86A-04D6-40F7-AE84-31AB43E6A846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26" creationId="{FF9F2414-84E8-453E-B1F3-389FDE8192D9}"/>
          </ac:spMkLst>
        </pc:spChg>
        <pc:spChg chg="del">
          <ac:chgData name="Константин Кукушкин" userId="6a3e14f857807635" providerId="LiveId" clId="{F5E0C08D-831C-4E1A-97F4-DB1D9BC3B5BF}" dt="2022-10-30T08:09:00.949" v="29"/>
          <ac:spMkLst>
            <pc:docMk/>
            <pc:sldMk cId="1288830454" sldId="258"/>
            <ac:spMk id="28" creationId="{3ECA69A1-7536-43AC-85EF-C7106179F5ED}"/>
          </ac:spMkLst>
        </pc:spChg>
        <pc:picChg chg="add del mod">
          <ac:chgData name="Константин Кукушкин" userId="6a3e14f857807635" providerId="LiveId" clId="{F5E0C08D-831C-4E1A-97F4-DB1D9BC3B5BF}" dt="2022-10-30T08:37:28.167" v="417" actId="478"/>
          <ac:picMkLst>
            <pc:docMk/>
            <pc:sldMk cId="1288830454" sldId="258"/>
            <ac:picMk id="2" creationId="{0D7FF1CE-8264-68A0-049A-6B697EFB6305}"/>
          </ac:picMkLst>
        </pc:picChg>
      </pc:sldChg>
      <pc:sldChg chg="addSp del mod ord">
        <pc:chgData name="Константин Кукушкин" userId="6a3e14f857807635" providerId="LiveId" clId="{F5E0C08D-831C-4E1A-97F4-DB1D9BC3B5BF}" dt="2022-10-30T08:19:11.727" v="107" actId="47"/>
        <pc:sldMkLst>
          <pc:docMk/>
          <pc:sldMk cId="144849052" sldId="259"/>
        </pc:sldMkLst>
        <pc:inkChg chg="add">
          <ac:chgData name="Константин Кукушкин" userId="6a3e14f857807635" providerId="LiveId" clId="{F5E0C08D-831C-4E1A-97F4-DB1D9BC3B5BF}" dt="2022-10-30T08:12:50.332" v="41" actId="9405"/>
          <ac:inkMkLst>
            <pc:docMk/>
            <pc:sldMk cId="144849052" sldId="259"/>
            <ac:inkMk id="2" creationId="{4D6E9B74-4FE1-B44F-5E77-E0A5ADEF8F7A}"/>
          </ac:inkMkLst>
        </pc:inkChg>
        <pc:inkChg chg="add">
          <ac:chgData name="Константин Кукушкин" userId="6a3e14f857807635" providerId="LiveId" clId="{F5E0C08D-831C-4E1A-97F4-DB1D9BC3B5BF}" dt="2022-10-30T08:12:55.339" v="42" actId="9405"/>
          <ac:inkMkLst>
            <pc:docMk/>
            <pc:sldMk cId="144849052" sldId="259"/>
            <ac:inkMk id="3" creationId="{86CCEBF2-111D-1F29-D283-36A8EAEDCED1}"/>
          </ac:inkMkLst>
        </pc:inkChg>
        <pc:inkChg chg="add">
          <ac:chgData name="Константин Кукушкин" userId="6a3e14f857807635" providerId="LiveId" clId="{F5E0C08D-831C-4E1A-97F4-DB1D9BC3B5BF}" dt="2022-10-30T08:12:59.740" v="43" actId="9405"/>
          <ac:inkMkLst>
            <pc:docMk/>
            <pc:sldMk cId="144849052" sldId="259"/>
            <ac:inkMk id="4" creationId="{D270CED9-A4D6-6422-EC6A-B52CD2019A08}"/>
          </ac:inkMkLst>
        </pc:inkChg>
      </pc:sldChg>
      <pc:sldChg chg="addSp delSp modSp mod">
        <pc:chgData name="Константин Кукушкин" userId="6a3e14f857807635" providerId="LiveId" clId="{F5E0C08D-831C-4E1A-97F4-DB1D9BC3B5BF}" dt="2022-10-30T08:50:22.606" v="556" actId="478"/>
        <pc:sldMkLst>
          <pc:docMk/>
          <pc:sldMk cId="1049648864" sldId="260"/>
        </pc:sldMkLst>
        <pc:picChg chg="add del mod">
          <ac:chgData name="Константин Кукушкин" userId="6a3e14f857807635" providerId="LiveId" clId="{F5E0C08D-831C-4E1A-97F4-DB1D9BC3B5BF}" dt="2022-10-30T08:50:22.606" v="556" actId="478"/>
          <ac:picMkLst>
            <pc:docMk/>
            <pc:sldMk cId="1049648864" sldId="260"/>
            <ac:picMk id="2" creationId="{7E9B18C8-4C7A-B4FD-321E-DBBCB02E30C3}"/>
          </ac:picMkLst>
        </pc:picChg>
      </pc:sldChg>
      <pc:sldChg chg="addSp delSp modSp del mod addAnim delAnim">
        <pc:chgData name="Константин Кукушкин" userId="6a3e14f857807635" providerId="LiveId" clId="{F5E0C08D-831C-4E1A-97F4-DB1D9BC3B5BF}" dt="2022-10-31T11:39:05.632" v="1300" actId="47"/>
        <pc:sldMkLst>
          <pc:docMk/>
          <pc:sldMk cId="1960883519" sldId="261"/>
        </pc:sldMkLst>
        <pc:grpChg chg="del mod">
          <ac:chgData name="Константин Кукушкин" userId="6a3e14f857807635" providerId="LiveId" clId="{F5E0C08D-831C-4E1A-97F4-DB1D9BC3B5BF}" dt="2022-10-30T09:09:22.105" v="627"/>
          <ac:grpSpMkLst>
            <pc:docMk/>
            <pc:sldMk cId="1960883519" sldId="261"/>
            <ac:grpSpMk id="6" creationId="{12D0E1B6-2339-64EF-0D63-73D43D738925}"/>
          </ac:grpSpMkLst>
        </pc:grpChg>
        <pc:grpChg chg="del mod">
          <ac:chgData name="Константин Кукушкин" userId="6a3e14f857807635" providerId="LiveId" clId="{F5E0C08D-831C-4E1A-97F4-DB1D9BC3B5BF}" dt="2022-10-30T09:09:26.819" v="630"/>
          <ac:grpSpMkLst>
            <pc:docMk/>
            <pc:sldMk cId="1960883519" sldId="261"/>
            <ac:grpSpMk id="8" creationId="{F2C1DEAE-05BB-62C7-B1EE-AB6BF862DE5D}"/>
          </ac:grpSpMkLst>
        </pc:grpChg>
        <pc:grpChg chg="add del mod">
          <ac:chgData name="Константин Кукушкин" userId="6a3e14f857807635" providerId="LiveId" clId="{F5E0C08D-831C-4E1A-97F4-DB1D9BC3B5BF}" dt="2022-10-31T09:34:29.237" v="925"/>
          <ac:grpSpMkLst>
            <pc:docMk/>
            <pc:sldMk cId="1960883519" sldId="261"/>
            <ac:grpSpMk id="11" creationId="{9B6169C2-C853-E69F-387A-AD21B24E5F84}"/>
          </ac:grpSpMkLst>
        </pc:grpChg>
        <pc:grpChg chg="mod">
          <ac:chgData name="Константин Кукушкин" userId="6a3e14f857807635" providerId="LiveId" clId="{F5E0C08D-831C-4E1A-97F4-DB1D9BC3B5BF}" dt="2022-10-30T09:10:31.345" v="656"/>
          <ac:grpSpMkLst>
            <pc:docMk/>
            <pc:sldMk cId="1960883519" sldId="261"/>
            <ac:grpSpMk id="13" creationId="{63F7087E-C21E-5EA1-B5E5-C70410A91ABD}"/>
          </ac:grpSpMkLst>
        </pc:grpChg>
        <pc:graphicFrameChg chg="add del modGraphic">
          <ac:chgData name="Константин Кукушкин" userId="6a3e14f857807635" providerId="LiveId" clId="{F5E0C08D-831C-4E1A-97F4-DB1D9BC3B5BF}" dt="2022-10-30T09:10:31.261" v="653" actId="27309"/>
          <ac:graphicFrameMkLst>
            <pc:docMk/>
            <pc:sldMk cId="1960883519" sldId="261"/>
            <ac:graphicFrameMk id="16" creationId="{39C05A26-520A-BC70-401E-1F0E7B115102}"/>
          </ac:graphicFrameMkLst>
        </pc:graphicFrameChg>
        <pc:graphicFrameChg chg="add del modGraphic">
          <ac:chgData name="Константин Кукушкин" userId="6a3e14f857807635" providerId="LiveId" clId="{F5E0C08D-831C-4E1A-97F4-DB1D9BC3B5BF}" dt="2022-10-30T09:10:31.200" v="652" actId="27309"/>
          <ac:graphicFrameMkLst>
            <pc:docMk/>
            <pc:sldMk cId="1960883519" sldId="261"/>
            <ac:graphicFrameMk id="18" creationId="{EE0730F5-DE31-B376-5789-A01EC47AE403}"/>
          </ac:graphicFrameMkLst>
        </pc:graphicFrameChg>
        <pc:graphicFrameChg chg="add del modGraphic">
          <ac:chgData name="Константин Кукушкин" userId="6a3e14f857807635" providerId="LiveId" clId="{F5E0C08D-831C-4E1A-97F4-DB1D9BC3B5BF}" dt="2022-10-30T09:10:31.083" v="648" actId="27309"/>
          <ac:graphicFrameMkLst>
            <pc:docMk/>
            <pc:sldMk cId="1960883519" sldId="261"/>
            <ac:graphicFrameMk id="20" creationId="{B12A9CFF-3112-ACF2-73CC-7877F2578718}"/>
          </ac:graphicFrameMkLst>
        </pc:graphicFrameChg>
        <pc:graphicFrameChg chg="add del modGraphic">
          <ac:chgData name="Константин Кукушкин" userId="6a3e14f857807635" providerId="LiveId" clId="{F5E0C08D-831C-4E1A-97F4-DB1D9BC3B5BF}" dt="2022-10-30T09:10:30.588" v="647" actId="27309"/>
          <ac:graphicFrameMkLst>
            <pc:docMk/>
            <pc:sldMk cId="1960883519" sldId="261"/>
            <ac:graphicFrameMk id="22" creationId="{AC0C5B2B-628D-D525-AE94-D6DD5571D131}"/>
          </ac:graphicFrameMkLst>
        </pc:graphicFrameChg>
        <pc:graphicFrameChg chg="add del modGraphic">
          <ac:chgData name="Константин Кукушкин" userId="6a3e14f857807635" providerId="LiveId" clId="{F5E0C08D-831C-4E1A-97F4-DB1D9BC3B5BF}" dt="2022-10-30T09:10:26.016" v="646" actId="27309"/>
          <ac:graphicFrameMkLst>
            <pc:docMk/>
            <pc:sldMk cId="1960883519" sldId="261"/>
            <ac:graphicFrameMk id="24" creationId="{F0C0A520-28D4-9604-CD71-CF125F3DF340}"/>
          </ac:graphicFrameMkLst>
        </pc:graphicFrameChg>
        <pc:graphicFrameChg chg="add del mod modGraphic">
          <ac:chgData name="Константин Кукушкин" userId="6a3e14f857807635" providerId="LiveId" clId="{F5E0C08D-831C-4E1A-97F4-DB1D9BC3B5BF}" dt="2022-10-31T09:41:46.174" v="958" actId="478"/>
          <ac:graphicFrameMkLst>
            <pc:docMk/>
            <pc:sldMk cId="1960883519" sldId="261"/>
            <ac:graphicFrameMk id="121" creationId="{A20EEE0B-7DB2-AE1B-867D-61A9A35ECAFA}"/>
          </ac:graphicFrameMkLst>
        </pc:graphicFrameChg>
        <pc:graphicFrameChg chg="add del mod">
          <ac:chgData name="Константин Кукушкин" userId="6a3e14f857807635" providerId="LiveId" clId="{F5E0C08D-831C-4E1A-97F4-DB1D9BC3B5BF}" dt="2022-10-30T09:38:53.472" v="825" actId="478"/>
          <ac:graphicFrameMkLst>
            <pc:docMk/>
            <pc:sldMk cId="1960883519" sldId="261"/>
            <ac:graphicFrameMk id="122" creationId="{6F8C51D5-5781-CE55-4F7E-CE4D21E3B726}"/>
          </ac:graphicFrameMkLst>
        </pc:graphicFrameChg>
        <pc:graphicFrameChg chg="add del mod modGraphic">
          <ac:chgData name="Константин Кукушкин" userId="6a3e14f857807635" providerId="LiveId" clId="{F5E0C08D-831C-4E1A-97F4-DB1D9BC3B5BF}" dt="2022-10-31T09:41:19.820" v="955" actId="478"/>
          <ac:graphicFrameMkLst>
            <pc:docMk/>
            <pc:sldMk cId="1960883519" sldId="261"/>
            <ac:graphicFrameMk id="125" creationId="{91DA20F1-18A2-1854-FF48-492004DF953D}"/>
          </ac:graphicFrameMkLst>
        </pc:graphicFrameChg>
        <pc:graphicFrameChg chg="add del mod modGraphic">
          <ac:chgData name="Константин Кукушкин" userId="6a3e14f857807635" providerId="LiveId" clId="{F5E0C08D-831C-4E1A-97F4-DB1D9BC3B5BF}" dt="2022-10-31T09:41:23.643" v="957" actId="478"/>
          <ac:graphicFrameMkLst>
            <pc:docMk/>
            <pc:sldMk cId="1960883519" sldId="261"/>
            <ac:graphicFrameMk id="126" creationId="{33458EBB-0665-38DA-798D-F9F952504205}"/>
          </ac:graphicFrameMkLst>
        </pc:graphicFrameChg>
        <pc:graphicFrameChg chg="add del mod modGraphic">
          <ac:chgData name="Константин Кукушкин" userId="6a3e14f857807635" providerId="LiveId" clId="{F5E0C08D-831C-4E1A-97F4-DB1D9BC3B5BF}" dt="2022-10-31T09:33:35.854" v="883" actId="478"/>
          <ac:graphicFrameMkLst>
            <pc:docMk/>
            <pc:sldMk cId="1960883519" sldId="261"/>
            <ac:graphicFrameMk id="128" creationId="{C2BF30C2-8EE6-708A-AD54-0345427C2ED3}"/>
          </ac:graphicFrameMkLst>
        </pc:graphicFrameChg>
        <pc:inkChg chg="add del mod">
          <ac:chgData name="Константин Кукушкин" userId="6a3e14f857807635" providerId="LiveId" clId="{F5E0C08D-831C-4E1A-97F4-DB1D9BC3B5BF}" dt="2022-10-31T09:34:29.237" v="925"/>
          <ac:inkMkLst>
            <pc:docMk/>
            <pc:sldMk cId="1960883519" sldId="261"/>
            <ac:inkMk id="2" creationId="{0B74C905-A8FB-B9EE-3A28-ECD595ACA7C3}"/>
          </ac:inkMkLst>
        </pc:inkChg>
        <pc:inkChg chg="add del mod">
          <ac:chgData name="Константин Кукушкин" userId="6a3e14f857807635" providerId="LiveId" clId="{F5E0C08D-831C-4E1A-97F4-DB1D9BC3B5BF}" dt="2022-10-31T09:34:29.237" v="925"/>
          <ac:inkMkLst>
            <pc:docMk/>
            <pc:sldMk cId="1960883519" sldId="261"/>
            <ac:inkMk id="3" creationId="{634F5BDD-9551-D361-EDD4-F6C4664D86B3}"/>
          </ac:inkMkLst>
        </pc:inkChg>
        <pc:inkChg chg="add del mod">
          <ac:chgData name="Константин Кукушкин" userId="6a3e14f857807635" providerId="LiveId" clId="{F5E0C08D-831C-4E1A-97F4-DB1D9BC3B5BF}" dt="2022-10-31T09:34:29.236" v="921"/>
          <ac:inkMkLst>
            <pc:docMk/>
            <pc:sldMk cId="1960883519" sldId="261"/>
            <ac:inkMk id="4" creationId="{DBFAC73A-A41D-5D08-C398-0264015F0713}"/>
          </ac:inkMkLst>
        </pc:inkChg>
        <pc:inkChg chg="add del mod">
          <ac:chgData name="Константин Кукушкин" userId="6a3e14f857807635" providerId="LiveId" clId="{F5E0C08D-831C-4E1A-97F4-DB1D9BC3B5BF}" dt="2022-10-30T09:16:39.800" v="706"/>
          <ac:inkMkLst>
            <pc:docMk/>
            <pc:sldMk cId="1960883519" sldId="261"/>
            <ac:inkMk id="5" creationId="{AC9ABB2C-121C-6BA6-2D25-26D0A0CFB972}"/>
          </ac:inkMkLst>
        </pc:inkChg>
        <pc:inkChg chg="add del mod">
          <ac:chgData name="Константин Кукушкин" userId="6a3e14f857807635" providerId="LiveId" clId="{F5E0C08D-831C-4E1A-97F4-DB1D9BC3B5BF}" dt="2022-10-31T09:34:29.237" v="925"/>
          <ac:inkMkLst>
            <pc:docMk/>
            <pc:sldMk cId="1960883519" sldId="261"/>
            <ac:inkMk id="7" creationId="{A1CC367E-BF0B-8852-4429-119C9E121934}"/>
          </ac:inkMkLst>
        </pc:inkChg>
        <pc:inkChg chg="add mod">
          <ac:chgData name="Константин Кукушкин" userId="6a3e14f857807635" providerId="LiveId" clId="{F5E0C08D-831C-4E1A-97F4-DB1D9BC3B5BF}" dt="2022-10-31T09:34:29.237" v="925"/>
          <ac:inkMkLst>
            <pc:docMk/>
            <pc:sldMk cId="1960883519" sldId="261"/>
            <ac:inkMk id="9" creationId="{C58CC50C-9997-4571-9182-B30E0F1B2EF4}"/>
          </ac:inkMkLst>
        </pc:inkChg>
        <pc:inkChg chg="add del mod">
          <ac:chgData name="Константин Кукушкин" userId="6a3e14f857807635" providerId="LiveId" clId="{F5E0C08D-831C-4E1A-97F4-DB1D9BC3B5BF}" dt="2022-10-30T09:16:39.290" v="704"/>
          <ac:inkMkLst>
            <pc:docMk/>
            <pc:sldMk cId="1960883519" sldId="261"/>
            <ac:inkMk id="10" creationId="{7FF84F18-9851-F567-4D42-60A01B89CC62}"/>
          </ac:inkMkLst>
        </pc:inkChg>
        <pc:inkChg chg="add del mod">
          <ac:chgData name="Константин Кукушкин" userId="6a3e14f857807635" providerId="LiveId" clId="{F5E0C08D-831C-4E1A-97F4-DB1D9BC3B5BF}" dt="2022-10-30T09:10:31.345" v="656"/>
          <ac:inkMkLst>
            <pc:docMk/>
            <pc:sldMk cId="1960883519" sldId="261"/>
            <ac:inkMk id="12" creationId="{99B92261-4DCB-517A-FF55-FEECA4889AF7}"/>
          </ac:inkMkLst>
        </pc:inkChg>
        <pc:inkChg chg="add del">
          <ac:chgData name="Константин Кукушкин" userId="6a3e14f857807635" providerId="LiveId" clId="{F5E0C08D-831C-4E1A-97F4-DB1D9BC3B5BF}" dt="2022-10-30T09:10:31.263" v="654" actId="9405"/>
          <ac:inkMkLst>
            <pc:docMk/>
            <pc:sldMk cId="1960883519" sldId="261"/>
            <ac:inkMk id="14" creationId="{5ED7FB75-3EF7-E855-52D1-447B1471E732}"/>
          </ac:inkMkLst>
        </pc:inkChg>
        <pc:inkChg chg="add del">
          <ac:chgData name="Константин Кукушкин" userId="6a3e14f857807635" providerId="LiveId" clId="{F5E0C08D-831C-4E1A-97F4-DB1D9BC3B5BF}" dt="2022-10-30T09:16:41.986" v="708"/>
          <ac:inkMkLst>
            <pc:docMk/>
            <pc:sldMk cId="1960883519" sldId="261"/>
            <ac:inkMk id="25" creationId="{07618D21-1E3A-C59C-6E4D-7D5445EEFC56}"/>
          </ac:inkMkLst>
        </pc:inkChg>
        <pc:inkChg chg="add del">
          <ac:chgData name="Константин Кукушкин" userId="6a3e14f857807635" providerId="LiveId" clId="{F5E0C08D-831C-4E1A-97F4-DB1D9BC3B5BF}" dt="2022-10-30T09:16:39.290" v="705"/>
          <ac:inkMkLst>
            <pc:docMk/>
            <pc:sldMk cId="1960883519" sldId="261"/>
            <ac:inkMk id="26" creationId="{DD558E76-2403-1978-5705-5D0D9E681358}"/>
          </ac:inkMkLst>
        </pc:inkChg>
        <pc:inkChg chg="add del">
          <ac:chgData name="Константин Кукушкин" userId="6a3e14f857807635" providerId="LiveId" clId="{F5E0C08D-831C-4E1A-97F4-DB1D9BC3B5BF}" dt="2022-10-30T09:16:40.543" v="707"/>
          <ac:inkMkLst>
            <pc:docMk/>
            <pc:sldMk cId="1960883519" sldId="261"/>
            <ac:inkMk id="27" creationId="{E3571580-BEF1-2AC2-C44B-3BDA73103A2D}"/>
          </ac:inkMkLst>
        </pc:inkChg>
        <pc:inkChg chg="add del">
          <ac:chgData name="Константин Кукушкин" userId="6a3e14f857807635" providerId="LiveId" clId="{F5E0C08D-831C-4E1A-97F4-DB1D9BC3B5BF}" dt="2022-10-30T09:16:04.617" v="703" actId="9405"/>
          <ac:inkMkLst>
            <pc:docMk/>
            <pc:sldMk cId="1960883519" sldId="261"/>
            <ac:inkMk id="28" creationId="{0EC81369-8797-CF2B-69E8-2D9038F19B5C}"/>
          </ac:inkMkLst>
        </pc:inkChg>
        <pc:inkChg chg="add del">
          <ac:chgData name="Константин Кукушкин" userId="6a3e14f857807635" providerId="LiveId" clId="{F5E0C08D-831C-4E1A-97F4-DB1D9BC3B5BF}" dt="2022-10-30T09:16:04.453" v="702" actId="9405"/>
          <ac:inkMkLst>
            <pc:docMk/>
            <pc:sldMk cId="1960883519" sldId="261"/>
            <ac:inkMk id="29" creationId="{5C6E3535-9059-A63A-C222-4BF6313E8CF9}"/>
          </ac:inkMkLst>
        </pc:inkChg>
        <pc:inkChg chg="add del">
          <ac:chgData name="Константин Кукушкин" userId="6a3e14f857807635" providerId="LiveId" clId="{F5E0C08D-831C-4E1A-97F4-DB1D9BC3B5BF}" dt="2022-10-30T09:16:04.297" v="701" actId="9405"/>
          <ac:inkMkLst>
            <pc:docMk/>
            <pc:sldMk cId="1960883519" sldId="261"/>
            <ac:inkMk id="30" creationId="{E1819E87-CB74-793D-EFE0-79CBDF2363F3}"/>
          </ac:inkMkLst>
        </pc:inkChg>
        <pc:inkChg chg="add del">
          <ac:chgData name="Константин Кукушкин" userId="6a3e14f857807635" providerId="LiveId" clId="{F5E0C08D-831C-4E1A-97F4-DB1D9BC3B5BF}" dt="2022-10-30T09:15:54.728" v="692" actId="9405"/>
          <ac:inkMkLst>
            <pc:docMk/>
            <pc:sldMk cId="1960883519" sldId="261"/>
            <ac:inkMk id="31" creationId="{32046F0E-309A-B7A4-44C9-3812D735DC2E}"/>
          </ac:inkMkLst>
        </pc:inkChg>
        <pc:inkChg chg="add del">
          <ac:chgData name="Константин Кукушкин" userId="6a3e14f857807635" providerId="LiveId" clId="{F5E0C08D-831C-4E1A-97F4-DB1D9BC3B5BF}" dt="2022-10-30T09:15:54.399" v="691" actId="9405"/>
          <ac:inkMkLst>
            <pc:docMk/>
            <pc:sldMk cId="1960883519" sldId="261"/>
            <ac:inkMk id="32" creationId="{56495B99-CFA4-8351-2C10-BA8C6C219D4D}"/>
          </ac:inkMkLst>
        </pc:inkChg>
        <pc:inkChg chg="add del">
          <ac:chgData name="Константин Кукушкин" userId="6a3e14f857807635" providerId="LiveId" clId="{F5E0C08D-831C-4E1A-97F4-DB1D9BC3B5BF}" dt="2022-10-30T09:15:54.168" v="690" actId="9405"/>
          <ac:inkMkLst>
            <pc:docMk/>
            <pc:sldMk cId="1960883519" sldId="261"/>
            <ac:inkMk id="33" creationId="{F5EF0710-F2A5-6CB2-81D9-C0458B1909D7}"/>
          </ac:inkMkLst>
        </pc:inkChg>
        <pc:inkChg chg="add del">
          <ac:chgData name="Константин Кукушкин" userId="6a3e14f857807635" providerId="LiveId" clId="{F5E0C08D-831C-4E1A-97F4-DB1D9BC3B5BF}" dt="2022-10-30T09:15:53.958" v="689" actId="9405"/>
          <ac:inkMkLst>
            <pc:docMk/>
            <pc:sldMk cId="1960883519" sldId="261"/>
            <ac:inkMk id="34" creationId="{5BEEF9C1-78C8-C189-0914-C2BBF2E26F8B}"/>
          </ac:inkMkLst>
        </pc:inkChg>
        <pc:inkChg chg="add del">
          <ac:chgData name="Константин Кукушкин" userId="6a3e14f857807635" providerId="LiveId" clId="{F5E0C08D-831C-4E1A-97F4-DB1D9BC3B5BF}" dt="2022-10-30T09:15:53.741" v="688" actId="9405"/>
          <ac:inkMkLst>
            <pc:docMk/>
            <pc:sldMk cId="1960883519" sldId="261"/>
            <ac:inkMk id="35" creationId="{38CB16CB-2A87-230B-542B-096D2EEC0197}"/>
          </ac:inkMkLst>
        </pc:inkChg>
        <pc:inkChg chg="add del">
          <ac:chgData name="Константин Кукушкин" userId="6a3e14f857807635" providerId="LiveId" clId="{F5E0C08D-831C-4E1A-97F4-DB1D9BC3B5BF}" dt="2022-10-30T09:15:53.495" v="687" actId="9405"/>
          <ac:inkMkLst>
            <pc:docMk/>
            <pc:sldMk cId="1960883519" sldId="261"/>
            <ac:inkMk id="36" creationId="{1048A09F-E899-006B-0B66-228F0097EFC1}"/>
          </ac:inkMkLst>
        </pc:inkChg>
        <pc:inkChg chg="add del">
          <ac:chgData name="Константин Кукушкин" userId="6a3e14f857807635" providerId="LiveId" clId="{F5E0C08D-831C-4E1A-97F4-DB1D9BC3B5BF}" dt="2022-10-30T09:15:53.261" v="686" actId="9405"/>
          <ac:inkMkLst>
            <pc:docMk/>
            <pc:sldMk cId="1960883519" sldId="261"/>
            <ac:inkMk id="37" creationId="{2D8E4C8A-50D5-3AC6-1A2F-D56E056808AB}"/>
          </ac:inkMkLst>
        </pc:inkChg>
        <pc:inkChg chg="add del">
          <ac:chgData name="Константин Кукушкин" userId="6a3e14f857807635" providerId="LiveId" clId="{F5E0C08D-831C-4E1A-97F4-DB1D9BC3B5BF}" dt="2022-10-30T09:15:53.030" v="685" actId="9405"/>
          <ac:inkMkLst>
            <pc:docMk/>
            <pc:sldMk cId="1960883519" sldId="261"/>
            <ac:inkMk id="38" creationId="{DB2CF9CA-8F1D-B7A2-0C53-B606B0C22080}"/>
          </ac:inkMkLst>
        </pc:inkChg>
        <pc:inkChg chg="add del">
          <ac:chgData name="Константин Кукушкин" userId="6a3e14f857807635" providerId="LiveId" clId="{F5E0C08D-831C-4E1A-97F4-DB1D9BC3B5BF}" dt="2022-10-30T09:15:52.786" v="684" actId="9405"/>
          <ac:inkMkLst>
            <pc:docMk/>
            <pc:sldMk cId="1960883519" sldId="261"/>
            <ac:inkMk id="39" creationId="{0B198395-AB8E-D0A9-CCA9-3EE1570C03B8}"/>
          </ac:inkMkLst>
        </pc:inkChg>
        <pc:inkChg chg="add del">
          <ac:chgData name="Константин Кукушкин" userId="6a3e14f857807635" providerId="LiveId" clId="{F5E0C08D-831C-4E1A-97F4-DB1D9BC3B5BF}" dt="2022-10-31T09:33:55.960" v="887"/>
          <ac:inkMkLst>
            <pc:docMk/>
            <pc:sldMk cId="1960883519" sldId="261"/>
            <ac:inkMk id="40" creationId="{9AB42AB9-4331-0748-B021-299FCE24A2D2}"/>
          </ac:inkMkLst>
        </pc:inkChg>
        <pc:inkChg chg="add del">
          <ac:chgData name="Константин Кукушкин" userId="6a3e14f857807635" providerId="LiveId" clId="{F5E0C08D-831C-4E1A-97F4-DB1D9BC3B5BF}" dt="2022-10-31T09:34:01.402" v="904"/>
          <ac:inkMkLst>
            <pc:docMk/>
            <pc:sldMk cId="1960883519" sldId="261"/>
            <ac:inkMk id="41" creationId="{CBC7B5F7-853F-C58F-A862-899F1165A884}"/>
          </ac:inkMkLst>
        </pc:inkChg>
        <pc:inkChg chg="add del">
          <ac:chgData name="Константин Кукушкин" userId="6a3e14f857807635" providerId="LiveId" clId="{F5E0C08D-831C-4E1A-97F4-DB1D9BC3B5BF}" dt="2022-10-31T09:34:29.238" v="931"/>
          <ac:inkMkLst>
            <pc:docMk/>
            <pc:sldMk cId="1960883519" sldId="261"/>
            <ac:inkMk id="42" creationId="{88F2D6D4-DED5-5346-6866-4AEB8669BBA3}"/>
          </ac:inkMkLst>
        </pc:inkChg>
        <pc:inkChg chg="add del">
          <ac:chgData name="Константин Кукушкин" userId="6a3e14f857807635" providerId="LiveId" clId="{F5E0C08D-831C-4E1A-97F4-DB1D9BC3B5BF}" dt="2022-10-31T09:34:29.236" v="922"/>
          <ac:inkMkLst>
            <pc:docMk/>
            <pc:sldMk cId="1960883519" sldId="261"/>
            <ac:inkMk id="43" creationId="{59521FB2-8F7F-C033-37F1-338A2C4529CA}"/>
          </ac:inkMkLst>
        </pc:inkChg>
        <pc:inkChg chg="add del">
          <ac:chgData name="Константин Кукушкин" userId="6a3e14f857807635" providerId="LiveId" clId="{F5E0C08D-831C-4E1A-97F4-DB1D9BC3B5BF}" dt="2022-10-31T09:34:29.238" v="933"/>
          <ac:inkMkLst>
            <pc:docMk/>
            <pc:sldMk cId="1960883519" sldId="261"/>
            <ac:inkMk id="44" creationId="{5EA4B3CE-8DFB-F67F-51A4-1DEA97B034A0}"/>
          </ac:inkMkLst>
        </pc:inkChg>
        <pc:inkChg chg="add del">
          <ac:chgData name="Константин Кукушкин" userId="6a3e14f857807635" providerId="LiveId" clId="{F5E0C08D-831C-4E1A-97F4-DB1D9BC3B5BF}" dt="2022-10-31T09:34:29.237" v="927"/>
          <ac:inkMkLst>
            <pc:docMk/>
            <pc:sldMk cId="1960883519" sldId="261"/>
            <ac:inkMk id="45" creationId="{A750E84F-59B9-F9B2-9F00-6754E8695C3D}"/>
          </ac:inkMkLst>
        </pc:inkChg>
        <pc:inkChg chg="add del">
          <ac:chgData name="Константин Кукушкин" userId="6a3e14f857807635" providerId="LiveId" clId="{F5E0C08D-831C-4E1A-97F4-DB1D9BC3B5BF}" dt="2022-10-30T09:25:32.006" v="761"/>
          <ac:inkMkLst>
            <pc:docMk/>
            <pc:sldMk cId="1960883519" sldId="261"/>
            <ac:inkMk id="46" creationId="{FEFE795A-2CD2-06AA-6243-FC0F339983B7}"/>
          </ac:inkMkLst>
        </pc:inkChg>
        <pc:inkChg chg="add del">
          <ac:chgData name="Константин Кукушкин" userId="6a3e14f857807635" providerId="LiveId" clId="{F5E0C08D-831C-4E1A-97F4-DB1D9BC3B5BF}" dt="2022-10-31T09:34:29.236" v="924"/>
          <ac:inkMkLst>
            <pc:docMk/>
            <pc:sldMk cId="1960883519" sldId="261"/>
            <ac:inkMk id="47" creationId="{9C05B988-A957-4C66-DBF4-7CEFEAE20167}"/>
          </ac:inkMkLst>
        </pc:inkChg>
        <pc:inkChg chg="add del">
          <ac:chgData name="Константин Кукушкин" userId="6a3e14f857807635" providerId="LiveId" clId="{F5E0C08D-831C-4E1A-97F4-DB1D9BC3B5BF}" dt="2022-10-30T09:25:32.006" v="763"/>
          <ac:inkMkLst>
            <pc:docMk/>
            <pc:sldMk cId="1960883519" sldId="261"/>
            <ac:inkMk id="48" creationId="{2894FFBE-A556-C376-AE80-035CFBA69EC4}"/>
          </ac:inkMkLst>
        </pc:inkChg>
        <pc:inkChg chg="add del">
          <ac:chgData name="Константин Кукушкин" userId="6a3e14f857807635" providerId="LiveId" clId="{F5E0C08D-831C-4E1A-97F4-DB1D9BC3B5BF}" dt="2022-10-31T09:33:55.960" v="889"/>
          <ac:inkMkLst>
            <pc:docMk/>
            <pc:sldMk cId="1960883519" sldId="261"/>
            <ac:inkMk id="49" creationId="{54BA274C-2089-092B-9AD9-C19015D65BED}"/>
          </ac:inkMkLst>
        </pc:inkChg>
        <pc:inkChg chg="add del">
          <ac:chgData name="Константин Кукушкин" userId="6a3e14f857807635" providerId="LiveId" clId="{F5E0C08D-831C-4E1A-97F4-DB1D9BC3B5BF}" dt="2022-10-31T09:33:55.960" v="891"/>
          <ac:inkMkLst>
            <pc:docMk/>
            <pc:sldMk cId="1960883519" sldId="261"/>
            <ac:inkMk id="50" creationId="{BA34C2A1-FB02-FB3C-1450-005D3E3FC529}"/>
          </ac:inkMkLst>
        </pc:inkChg>
        <pc:inkChg chg="add del">
          <ac:chgData name="Константин Кукушкин" userId="6a3e14f857807635" providerId="LiveId" clId="{F5E0C08D-831C-4E1A-97F4-DB1D9BC3B5BF}" dt="2022-10-31T09:33:55.960" v="888"/>
          <ac:inkMkLst>
            <pc:docMk/>
            <pc:sldMk cId="1960883519" sldId="261"/>
            <ac:inkMk id="51" creationId="{315A8737-E091-D8AE-169D-D8FF18064460}"/>
          </ac:inkMkLst>
        </pc:inkChg>
        <pc:inkChg chg="add del">
          <ac:chgData name="Константин Кукушкин" userId="6a3e14f857807635" providerId="LiveId" clId="{F5E0C08D-831C-4E1A-97F4-DB1D9BC3B5BF}" dt="2022-10-31T09:33:55.961" v="894"/>
          <ac:inkMkLst>
            <pc:docMk/>
            <pc:sldMk cId="1960883519" sldId="261"/>
            <ac:inkMk id="52" creationId="{EE8EB4F9-3B62-0169-0651-FFC80B01E5AD}"/>
          </ac:inkMkLst>
        </pc:inkChg>
        <pc:inkChg chg="add del">
          <ac:chgData name="Константин Кукушкин" userId="6a3e14f857807635" providerId="LiveId" clId="{F5E0C08D-831C-4E1A-97F4-DB1D9BC3B5BF}" dt="2022-10-31T09:34:01.403" v="913"/>
          <ac:inkMkLst>
            <pc:docMk/>
            <pc:sldMk cId="1960883519" sldId="261"/>
            <ac:inkMk id="53" creationId="{BC07AEE5-A2C6-DE62-0DBA-ADA1E439C13B}"/>
          </ac:inkMkLst>
        </pc:inkChg>
        <pc:inkChg chg="add del">
          <ac:chgData name="Константин Кукушкин" userId="6a3e14f857807635" providerId="LiveId" clId="{F5E0C08D-831C-4E1A-97F4-DB1D9BC3B5BF}" dt="2022-10-31T09:33:55.961" v="895"/>
          <ac:inkMkLst>
            <pc:docMk/>
            <pc:sldMk cId="1960883519" sldId="261"/>
            <ac:inkMk id="54" creationId="{AB16C3F7-474C-1C1A-5C2D-C34CF128C6B3}"/>
          </ac:inkMkLst>
        </pc:inkChg>
        <pc:inkChg chg="add del">
          <ac:chgData name="Константин Кукушкин" userId="6a3e14f857807635" providerId="LiveId" clId="{F5E0C08D-831C-4E1A-97F4-DB1D9BC3B5BF}" dt="2022-10-31T09:34:01.403" v="914"/>
          <ac:inkMkLst>
            <pc:docMk/>
            <pc:sldMk cId="1960883519" sldId="261"/>
            <ac:inkMk id="55" creationId="{AD1AEBAB-94A8-320B-A6E0-F8D13968B3F4}"/>
          </ac:inkMkLst>
        </pc:inkChg>
        <pc:inkChg chg="add del">
          <ac:chgData name="Константин Кукушкин" userId="6a3e14f857807635" providerId="LiveId" clId="{F5E0C08D-831C-4E1A-97F4-DB1D9BC3B5BF}" dt="2022-10-31T09:34:01.403" v="911"/>
          <ac:inkMkLst>
            <pc:docMk/>
            <pc:sldMk cId="1960883519" sldId="261"/>
            <ac:inkMk id="56" creationId="{7661A85C-F045-C5C3-EA7B-D80010D3CAB3}"/>
          </ac:inkMkLst>
        </pc:inkChg>
        <pc:inkChg chg="add del">
          <ac:chgData name="Константин Кукушкин" userId="6a3e14f857807635" providerId="LiveId" clId="{F5E0C08D-831C-4E1A-97F4-DB1D9BC3B5BF}" dt="2022-10-31T09:34:01.402" v="907"/>
          <ac:inkMkLst>
            <pc:docMk/>
            <pc:sldMk cId="1960883519" sldId="261"/>
            <ac:inkMk id="57" creationId="{3D71B640-2399-C2C7-69FA-87E6EBF35C45}"/>
          </ac:inkMkLst>
        </pc:inkChg>
        <pc:inkChg chg="add del">
          <ac:chgData name="Константин Кукушкин" userId="6a3e14f857807635" providerId="LiveId" clId="{F5E0C08D-831C-4E1A-97F4-DB1D9BC3B5BF}" dt="2022-10-31T09:34:29.238" v="932"/>
          <ac:inkMkLst>
            <pc:docMk/>
            <pc:sldMk cId="1960883519" sldId="261"/>
            <ac:inkMk id="58" creationId="{D2A88AD2-A381-9414-52EE-AB75297B068C}"/>
          </ac:inkMkLst>
        </pc:inkChg>
        <pc:inkChg chg="add del">
          <ac:chgData name="Константин Кукушкин" userId="6a3e14f857807635" providerId="LiveId" clId="{F5E0C08D-831C-4E1A-97F4-DB1D9BC3B5BF}" dt="2022-10-31T09:34:29.235" v="919"/>
          <ac:inkMkLst>
            <pc:docMk/>
            <pc:sldMk cId="1960883519" sldId="261"/>
            <ac:inkMk id="59" creationId="{242340A7-B244-E4C5-9B01-9B66B1597681}"/>
          </ac:inkMkLst>
        </pc:inkChg>
        <pc:inkChg chg="add del">
          <ac:chgData name="Константин Кукушкин" userId="6a3e14f857807635" providerId="LiveId" clId="{F5E0C08D-831C-4E1A-97F4-DB1D9BC3B5BF}" dt="2022-10-30T09:39:39.748" v="826"/>
          <ac:inkMkLst>
            <pc:docMk/>
            <pc:sldMk cId="1960883519" sldId="261"/>
            <ac:inkMk id="60" creationId="{28D39AB4-89F1-5091-F99A-040D88E9170F}"/>
          </ac:inkMkLst>
        </pc:inkChg>
        <pc:inkChg chg="add del">
          <ac:chgData name="Константин Кукушкин" userId="6a3e14f857807635" providerId="LiveId" clId="{F5E0C08D-831C-4E1A-97F4-DB1D9BC3B5BF}" dt="2022-10-30T09:22:47.410" v="745"/>
          <ac:inkMkLst>
            <pc:docMk/>
            <pc:sldMk cId="1960883519" sldId="261"/>
            <ac:inkMk id="61" creationId="{8A7AA537-B991-44E5-84CE-CB05FF94FFA8}"/>
          </ac:inkMkLst>
        </pc:inkChg>
        <pc:inkChg chg="add del">
          <ac:chgData name="Константин Кукушкин" userId="6a3e14f857807635" providerId="LiveId" clId="{F5E0C08D-831C-4E1A-97F4-DB1D9BC3B5BF}" dt="2022-10-30T09:22:41.781" v="740"/>
          <ac:inkMkLst>
            <pc:docMk/>
            <pc:sldMk cId="1960883519" sldId="261"/>
            <ac:inkMk id="62" creationId="{26E78084-5454-8D51-07C5-2E7C84B37121}"/>
          </ac:inkMkLst>
        </pc:inkChg>
        <pc:inkChg chg="add del">
          <ac:chgData name="Константин Кукушкин" userId="6a3e14f857807635" providerId="LiveId" clId="{F5E0C08D-831C-4E1A-97F4-DB1D9BC3B5BF}" dt="2022-10-30T09:22:41.779" v="738"/>
          <ac:inkMkLst>
            <pc:docMk/>
            <pc:sldMk cId="1960883519" sldId="261"/>
            <ac:inkMk id="63" creationId="{F2AD0C7B-0206-8628-4CDF-D05EE99E6E73}"/>
          </ac:inkMkLst>
        </pc:inkChg>
        <pc:inkChg chg="add del">
          <ac:chgData name="Константин Кукушкин" userId="6a3e14f857807635" providerId="LiveId" clId="{F5E0C08D-831C-4E1A-97F4-DB1D9BC3B5BF}" dt="2022-10-30T09:22:46.132" v="744"/>
          <ac:inkMkLst>
            <pc:docMk/>
            <pc:sldMk cId="1960883519" sldId="261"/>
            <ac:inkMk id="64" creationId="{BCB90A76-9D71-6623-A788-DCE29231E9BD}"/>
          </ac:inkMkLst>
        </pc:inkChg>
        <pc:inkChg chg="add del">
          <ac:chgData name="Константин Кукушкин" userId="6a3e14f857807635" providerId="LiveId" clId="{F5E0C08D-831C-4E1A-97F4-DB1D9BC3B5BF}" dt="2022-10-30T09:22:41.780" v="739"/>
          <ac:inkMkLst>
            <pc:docMk/>
            <pc:sldMk cId="1960883519" sldId="261"/>
            <ac:inkMk id="65" creationId="{92BF6CB4-FD4C-2955-DCDE-5C3899DED198}"/>
          </ac:inkMkLst>
        </pc:inkChg>
        <pc:inkChg chg="add del">
          <ac:chgData name="Константин Кукушкин" userId="6a3e14f857807635" providerId="LiveId" clId="{F5E0C08D-831C-4E1A-97F4-DB1D9BC3B5BF}" dt="2022-10-30T09:22:44.748" v="743"/>
          <ac:inkMkLst>
            <pc:docMk/>
            <pc:sldMk cId="1960883519" sldId="261"/>
            <ac:inkMk id="66" creationId="{947C4155-D500-D47D-F3F8-D5138DE386DB}"/>
          </ac:inkMkLst>
        </pc:inkChg>
        <pc:inkChg chg="add del">
          <ac:chgData name="Константин Кукушкин" userId="6a3e14f857807635" providerId="LiveId" clId="{F5E0C08D-831C-4E1A-97F4-DB1D9BC3B5BF}" dt="2022-10-30T09:22:43.260" v="741"/>
          <ac:inkMkLst>
            <pc:docMk/>
            <pc:sldMk cId="1960883519" sldId="261"/>
            <ac:inkMk id="67" creationId="{5680FEFB-5F97-87B9-E552-F39B4DE5E0DC}"/>
          </ac:inkMkLst>
        </pc:inkChg>
        <pc:inkChg chg="add del">
          <ac:chgData name="Константин Кукушкин" userId="6a3e14f857807635" providerId="LiveId" clId="{F5E0C08D-831C-4E1A-97F4-DB1D9BC3B5BF}" dt="2022-10-30T09:22:43.260" v="742"/>
          <ac:inkMkLst>
            <pc:docMk/>
            <pc:sldMk cId="1960883519" sldId="261"/>
            <ac:inkMk id="68" creationId="{C3205F2F-4061-568D-B45F-CB01E6F9AB1D}"/>
          </ac:inkMkLst>
        </pc:inkChg>
        <pc:inkChg chg="add del">
          <ac:chgData name="Константин Кукушкин" userId="6a3e14f857807635" providerId="LiveId" clId="{F5E0C08D-831C-4E1A-97F4-DB1D9BC3B5BF}" dt="2022-10-30T09:23:03.906" v="747"/>
          <ac:inkMkLst>
            <pc:docMk/>
            <pc:sldMk cId="1960883519" sldId="261"/>
            <ac:inkMk id="69" creationId="{8FB4EC94-AB6A-80C4-D54A-86BB6458F3C8}"/>
          </ac:inkMkLst>
        </pc:inkChg>
        <pc:inkChg chg="add del">
          <ac:chgData name="Константин Кукушкин" userId="6a3e14f857807635" providerId="LiveId" clId="{F5E0C08D-831C-4E1A-97F4-DB1D9BC3B5BF}" dt="2022-10-30T09:23:33.747" v="753"/>
          <ac:inkMkLst>
            <pc:docMk/>
            <pc:sldMk cId="1960883519" sldId="261"/>
            <ac:inkMk id="70" creationId="{E8D130C6-13B7-C4D3-C59B-01BC14A22659}"/>
          </ac:inkMkLst>
        </pc:inkChg>
        <pc:inkChg chg="add del">
          <ac:chgData name="Константин Кукушкин" userId="6a3e14f857807635" providerId="LiveId" clId="{F5E0C08D-831C-4E1A-97F4-DB1D9BC3B5BF}" dt="2022-10-30T09:23:32.553" v="751"/>
          <ac:inkMkLst>
            <pc:docMk/>
            <pc:sldMk cId="1960883519" sldId="261"/>
            <ac:inkMk id="71" creationId="{284E83A5-EA39-B1A4-8AB6-C2ED8CB7CB20}"/>
          </ac:inkMkLst>
        </pc:inkChg>
        <pc:inkChg chg="add del">
          <ac:chgData name="Константин Кукушкин" userId="6a3e14f857807635" providerId="LiveId" clId="{F5E0C08D-831C-4E1A-97F4-DB1D9BC3B5BF}" dt="2022-10-30T09:23:32.554" v="752"/>
          <ac:inkMkLst>
            <pc:docMk/>
            <pc:sldMk cId="1960883519" sldId="261"/>
            <ac:inkMk id="72" creationId="{5397471E-EFA0-5006-18EB-2F67B32ACEEC}"/>
          </ac:inkMkLst>
        </pc:inkChg>
        <pc:inkChg chg="add del">
          <ac:chgData name="Константин Кукушкин" userId="6a3e14f857807635" providerId="LiveId" clId="{F5E0C08D-831C-4E1A-97F4-DB1D9BC3B5BF}" dt="2022-10-30T09:24:45.827" v="755"/>
          <ac:inkMkLst>
            <pc:docMk/>
            <pc:sldMk cId="1960883519" sldId="261"/>
            <ac:inkMk id="73" creationId="{60B5BB10-BDB7-4971-A6C1-EF2E0DA41413}"/>
          </ac:inkMkLst>
        </pc:inkChg>
        <pc:inkChg chg="add del">
          <ac:chgData name="Константин Кукушкин" userId="6a3e14f857807635" providerId="LiveId" clId="{F5E0C08D-831C-4E1A-97F4-DB1D9BC3B5BF}" dt="2022-10-31T09:34:01.403" v="912"/>
          <ac:inkMkLst>
            <pc:docMk/>
            <pc:sldMk cId="1960883519" sldId="261"/>
            <ac:inkMk id="74" creationId="{7370C501-4DAD-B1A8-9EF5-6DE33B453BF5}"/>
          </ac:inkMkLst>
        </pc:inkChg>
        <pc:inkChg chg="add del">
          <ac:chgData name="Константин Кукушкин" userId="6a3e14f857807635" providerId="LiveId" clId="{F5E0C08D-831C-4E1A-97F4-DB1D9BC3B5BF}" dt="2022-10-31T09:34:29.236" v="920"/>
          <ac:inkMkLst>
            <pc:docMk/>
            <pc:sldMk cId="1960883519" sldId="261"/>
            <ac:inkMk id="75" creationId="{E65D4FF7-95E5-47B9-6A4C-BFE2A52E9835}"/>
          </ac:inkMkLst>
        </pc:inkChg>
        <pc:inkChg chg="add del">
          <ac:chgData name="Константин Кукушкин" userId="6a3e14f857807635" providerId="LiveId" clId="{F5E0C08D-831C-4E1A-97F4-DB1D9BC3B5BF}" dt="2022-10-31T09:34:29.237" v="928"/>
          <ac:inkMkLst>
            <pc:docMk/>
            <pc:sldMk cId="1960883519" sldId="261"/>
            <ac:inkMk id="76" creationId="{9C209362-FFE0-24F6-5F0E-C1ED60FDC690}"/>
          </ac:inkMkLst>
        </pc:inkChg>
        <pc:inkChg chg="add del">
          <ac:chgData name="Константин Кукушкин" userId="6a3e14f857807635" providerId="LiveId" clId="{F5E0C08D-831C-4E1A-97F4-DB1D9BC3B5BF}" dt="2022-10-30T09:34:17.153" v="784"/>
          <ac:inkMkLst>
            <pc:docMk/>
            <pc:sldMk cId="1960883519" sldId="261"/>
            <ac:inkMk id="77" creationId="{F7123B84-23BF-602E-75BD-1474AB5D45E9}"/>
          </ac:inkMkLst>
        </pc:inkChg>
        <pc:inkChg chg="add del">
          <ac:chgData name="Константин Кукушкин" userId="6a3e14f857807635" providerId="LiveId" clId="{F5E0C08D-831C-4E1A-97F4-DB1D9BC3B5BF}" dt="2022-10-30T09:25:32.006" v="762"/>
          <ac:inkMkLst>
            <pc:docMk/>
            <pc:sldMk cId="1960883519" sldId="261"/>
            <ac:inkMk id="78" creationId="{5CB1937B-A9BA-BA70-5AAD-0DF475F22B9F}"/>
          </ac:inkMkLst>
        </pc:inkChg>
        <pc:inkChg chg="add del">
          <ac:chgData name="Константин Кукушкин" userId="6a3e14f857807635" providerId="LiveId" clId="{F5E0C08D-831C-4E1A-97F4-DB1D9BC3B5BF}" dt="2022-10-31T09:33:55.961" v="897"/>
          <ac:inkMkLst>
            <pc:docMk/>
            <pc:sldMk cId="1960883519" sldId="261"/>
            <ac:inkMk id="79" creationId="{A0BEE3F2-7433-EAD9-9F4B-9FDAB93DC624}"/>
          </ac:inkMkLst>
        </pc:inkChg>
        <pc:inkChg chg="add del">
          <ac:chgData name="Константин Кукушкин" userId="6a3e14f857807635" providerId="LiveId" clId="{F5E0C08D-831C-4E1A-97F4-DB1D9BC3B5BF}" dt="2022-10-31T09:33:55.960" v="893"/>
          <ac:inkMkLst>
            <pc:docMk/>
            <pc:sldMk cId="1960883519" sldId="261"/>
            <ac:inkMk id="80" creationId="{33DF6C74-B02B-0C33-61A4-FCD1813D72A5}"/>
          </ac:inkMkLst>
        </pc:inkChg>
        <pc:inkChg chg="add del">
          <ac:chgData name="Константин Кукушкин" userId="6a3e14f857807635" providerId="LiveId" clId="{F5E0C08D-831C-4E1A-97F4-DB1D9BC3B5BF}" dt="2022-10-31T09:33:55.960" v="892"/>
          <ac:inkMkLst>
            <pc:docMk/>
            <pc:sldMk cId="1960883519" sldId="261"/>
            <ac:inkMk id="81" creationId="{490933EC-054D-BF91-9C92-D678C8FD9DE8}"/>
          </ac:inkMkLst>
        </pc:inkChg>
        <pc:inkChg chg="add del">
          <ac:chgData name="Константин Кукушкин" userId="6a3e14f857807635" providerId="LiveId" clId="{F5E0C08D-831C-4E1A-97F4-DB1D9BC3B5BF}" dt="2022-10-31T09:33:55.961" v="899"/>
          <ac:inkMkLst>
            <pc:docMk/>
            <pc:sldMk cId="1960883519" sldId="261"/>
            <ac:inkMk id="82" creationId="{16873D3B-1965-2B31-3873-C1218B144C07}"/>
          </ac:inkMkLst>
        </pc:inkChg>
        <pc:inkChg chg="add del">
          <ac:chgData name="Константин Кукушкин" userId="6a3e14f857807635" providerId="LiveId" clId="{F5E0C08D-831C-4E1A-97F4-DB1D9BC3B5BF}" dt="2022-10-31T09:33:55.959" v="884"/>
          <ac:inkMkLst>
            <pc:docMk/>
            <pc:sldMk cId="1960883519" sldId="261"/>
            <ac:inkMk id="83" creationId="{C365B433-8CEF-5DF2-3F44-69C1F1A9B534}"/>
          </ac:inkMkLst>
        </pc:inkChg>
        <pc:inkChg chg="add del">
          <ac:chgData name="Константин Кукушкин" userId="6a3e14f857807635" providerId="LiveId" clId="{F5E0C08D-831C-4E1A-97F4-DB1D9BC3B5BF}" dt="2022-10-31T09:33:55.959" v="886"/>
          <ac:inkMkLst>
            <pc:docMk/>
            <pc:sldMk cId="1960883519" sldId="261"/>
            <ac:inkMk id="84" creationId="{7C2D5EA7-9781-1E57-2DCA-9A961DE2B38D}"/>
          </ac:inkMkLst>
        </pc:inkChg>
        <pc:inkChg chg="add del">
          <ac:chgData name="Константин Кукушкин" userId="6a3e14f857807635" providerId="LiveId" clId="{F5E0C08D-831C-4E1A-97F4-DB1D9BC3B5BF}" dt="2022-10-31T09:34:24.878" v="917"/>
          <ac:inkMkLst>
            <pc:docMk/>
            <pc:sldMk cId="1960883519" sldId="261"/>
            <ac:inkMk id="85" creationId="{05F636B3-248B-F858-FA97-5887D11A9527}"/>
          </ac:inkMkLst>
        </pc:inkChg>
        <pc:inkChg chg="add del">
          <ac:chgData name="Константин Кукушкин" userId="6a3e14f857807635" providerId="LiveId" clId="{F5E0C08D-831C-4E1A-97F4-DB1D9BC3B5BF}" dt="2022-10-31T09:34:24.878" v="916"/>
          <ac:inkMkLst>
            <pc:docMk/>
            <pc:sldMk cId="1960883519" sldId="261"/>
            <ac:inkMk id="86" creationId="{9E23996E-C396-0AFF-D1B0-2724C7EB901E}"/>
          </ac:inkMkLst>
        </pc:inkChg>
        <pc:inkChg chg="add del">
          <ac:chgData name="Константин Кукушкин" userId="6a3e14f857807635" providerId="LiveId" clId="{F5E0C08D-831C-4E1A-97F4-DB1D9BC3B5BF}" dt="2022-10-31T09:34:24.878" v="918"/>
          <ac:inkMkLst>
            <pc:docMk/>
            <pc:sldMk cId="1960883519" sldId="261"/>
            <ac:inkMk id="87" creationId="{D9F5FBD6-8F11-81E4-0F1B-49D57612E767}"/>
          </ac:inkMkLst>
        </pc:inkChg>
        <pc:inkChg chg="add del">
          <ac:chgData name="Константин Кукушкин" userId="6a3e14f857807635" providerId="LiveId" clId="{F5E0C08D-831C-4E1A-97F4-DB1D9BC3B5BF}" dt="2022-10-31T09:34:01.402" v="905"/>
          <ac:inkMkLst>
            <pc:docMk/>
            <pc:sldMk cId="1960883519" sldId="261"/>
            <ac:inkMk id="88" creationId="{E247F747-EBD4-0A92-9C17-B83C517F250B}"/>
          </ac:inkMkLst>
        </pc:inkChg>
        <pc:inkChg chg="add del">
          <ac:chgData name="Константин Кукушкин" userId="6a3e14f857807635" providerId="LiveId" clId="{F5E0C08D-831C-4E1A-97F4-DB1D9BC3B5BF}" dt="2022-10-30T09:27:14.557" v="775"/>
          <ac:inkMkLst>
            <pc:docMk/>
            <pc:sldMk cId="1960883519" sldId="261"/>
            <ac:inkMk id="89" creationId="{404E1061-5C81-BEEE-2958-5F306596376D}"/>
          </ac:inkMkLst>
        </pc:inkChg>
        <pc:inkChg chg="add del">
          <ac:chgData name="Константин Кукушкин" userId="6a3e14f857807635" providerId="LiveId" clId="{F5E0C08D-831C-4E1A-97F4-DB1D9BC3B5BF}" dt="2022-10-30T09:27:38.743" v="779"/>
          <ac:inkMkLst>
            <pc:docMk/>
            <pc:sldMk cId="1960883519" sldId="261"/>
            <ac:inkMk id="90" creationId="{CEF5662A-670A-FB39-E7A0-58C3B06B7D88}"/>
          </ac:inkMkLst>
        </pc:inkChg>
        <pc:inkChg chg="add del">
          <ac:chgData name="Константин Кукушкин" userId="6a3e14f857807635" providerId="LiveId" clId="{F5E0C08D-831C-4E1A-97F4-DB1D9BC3B5BF}" dt="2022-10-30T09:27:35.986" v="778"/>
          <ac:inkMkLst>
            <pc:docMk/>
            <pc:sldMk cId="1960883519" sldId="261"/>
            <ac:inkMk id="91" creationId="{66231E4E-A45E-49BC-0BAF-8C37E02FEDA2}"/>
          </ac:inkMkLst>
        </pc:inkChg>
        <pc:inkChg chg="add del">
          <ac:chgData name="Константин Кукушкин" userId="6a3e14f857807635" providerId="LiveId" clId="{F5E0C08D-831C-4E1A-97F4-DB1D9BC3B5BF}" dt="2022-10-31T09:34:24.878" v="915"/>
          <ac:inkMkLst>
            <pc:docMk/>
            <pc:sldMk cId="1960883519" sldId="261"/>
            <ac:inkMk id="92" creationId="{BCCA80A9-607D-777C-C657-06D54E691838}"/>
          </ac:inkMkLst>
        </pc:inkChg>
        <pc:inkChg chg="add del">
          <ac:chgData name="Константин Кукушкин" userId="6a3e14f857807635" providerId="LiveId" clId="{F5E0C08D-831C-4E1A-97F4-DB1D9BC3B5BF}" dt="2022-10-31T09:33:55.961" v="896"/>
          <ac:inkMkLst>
            <pc:docMk/>
            <pc:sldMk cId="1960883519" sldId="261"/>
            <ac:inkMk id="93" creationId="{E3C17FA7-4E82-1F3E-EFC6-FB5114B40098}"/>
          </ac:inkMkLst>
        </pc:inkChg>
        <pc:inkChg chg="add del">
          <ac:chgData name="Константин Кукушкин" userId="6a3e14f857807635" providerId="LiveId" clId="{F5E0C08D-831C-4E1A-97F4-DB1D9BC3B5BF}" dt="2022-10-31T09:33:55.959" v="885"/>
          <ac:inkMkLst>
            <pc:docMk/>
            <pc:sldMk cId="1960883519" sldId="261"/>
            <ac:inkMk id="94" creationId="{DB5747FA-25CA-F8A0-0067-361992555247}"/>
          </ac:inkMkLst>
        </pc:inkChg>
        <pc:inkChg chg="add del">
          <ac:chgData name="Константин Кукушкин" userId="6a3e14f857807635" providerId="LiveId" clId="{F5E0C08D-831C-4E1A-97F4-DB1D9BC3B5BF}" dt="2022-10-31T09:34:01.402" v="906"/>
          <ac:inkMkLst>
            <pc:docMk/>
            <pc:sldMk cId="1960883519" sldId="261"/>
            <ac:inkMk id="95" creationId="{1734D314-0FE5-17A6-1AA3-E5B7780583E2}"/>
          </ac:inkMkLst>
        </pc:inkChg>
        <pc:inkChg chg="add del">
          <ac:chgData name="Константин Кукушкин" userId="6a3e14f857807635" providerId="LiveId" clId="{F5E0C08D-831C-4E1A-97F4-DB1D9BC3B5BF}" dt="2022-10-30T09:34:46.029" v="786"/>
          <ac:inkMkLst>
            <pc:docMk/>
            <pc:sldMk cId="1960883519" sldId="261"/>
            <ac:inkMk id="96" creationId="{CCC9A6DA-E7A7-471B-30D2-B4563694F4F6}"/>
          </ac:inkMkLst>
        </pc:inkChg>
        <pc:inkChg chg="add del">
          <ac:chgData name="Константин Кукушкин" userId="6a3e14f857807635" providerId="LiveId" clId="{F5E0C08D-831C-4E1A-97F4-DB1D9BC3B5BF}" dt="2022-10-31T09:34:01.401" v="903"/>
          <ac:inkMkLst>
            <pc:docMk/>
            <pc:sldMk cId="1960883519" sldId="261"/>
            <ac:inkMk id="97" creationId="{1E04877D-24CE-E13B-BBD0-D12AEB0ADD88}"/>
          </ac:inkMkLst>
        </pc:inkChg>
        <pc:inkChg chg="add del">
          <ac:chgData name="Константин Кукушкин" userId="6a3e14f857807635" providerId="LiveId" clId="{F5E0C08D-831C-4E1A-97F4-DB1D9BC3B5BF}" dt="2022-10-31T09:34:01.402" v="910"/>
          <ac:inkMkLst>
            <pc:docMk/>
            <pc:sldMk cId="1960883519" sldId="261"/>
            <ac:inkMk id="98" creationId="{4BC5AD44-5FF0-962C-523D-58D186690264}"/>
          </ac:inkMkLst>
        </pc:inkChg>
        <pc:inkChg chg="add del">
          <ac:chgData name="Константин Кукушкин" userId="6a3e14f857807635" providerId="LiveId" clId="{F5E0C08D-831C-4E1A-97F4-DB1D9BC3B5BF}" dt="2022-10-31T09:34:01.401" v="901"/>
          <ac:inkMkLst>
            <pc:docMk/>
            <pc:sldMk cId="1960883519" sldId="261"/>
            <ac:inkMk id="99" creationId="{479CA0F2-C377-9EA4-8459-66301D12368E}"/>
          </ac:inkMkLst>
        </pc:inkChg>
        <pc:inkChg chg="add del">
          <ac:chgData name="Константин Кукушкин" userId="6a3e14f857807635" providerId="LiveId" clId="{F5E0C08D-831C-4E1A-97F4-DB1D9BC3B5BF}" dt="2022-10-31T09:33:55.961" v="898"/>
          <ac:inkMkLst>
            <pc:docMk/>
            <pc:sldMk cId="1960883519" sldId="261"/>
            <ac:inkMk id="100" creationId="{0AB19854-EE39-B1D9-14B5-C3267651B97A}"/>
          </ac:inkMkLst>
        </pc:inkChg>
        <pc:inkChg chg="add del">
          <ac:chgData name="Константин Кукушкин" userId="6a3e14f857807635" providerId="LiveId" clId="{F5E0C08D-831C-4E1A-97F4-DB1D9BC3B5BF}" dt="2022-10-31T09:33:55.961" v="900"/>
          <ac:inkMkLst>
            <pc:docMk/>
            <pc:sldMk cId="1960883519" sldId="261"/>
            <ac:inkMk id="101" creationId="{A611CFCC-A496-1B64-3DFB-98723B3A5376}"/>
          </ac:inkMkLst>
        </pc:inkChg>
        <pc:inkChg chg="add del">
          <ac:chgData name="Константин Кукушкин" userId="6a3e14f857807635" providerId="LiveId" clId="{F5E0C08D-831C-4E1A-97F4-DB1D9BC3B5BF}" dt="2022-10-31T09:34:01.402" v="908"/>
          <ac:inkMkLst>
            <pc:docMk/>
            <pc:sldMk cId="1960883519" sldId="261"/>
            <ac:inkMk id="102" creationId="{B4E0977B-483C-8ACE-A739-3182C94B3AA9}"/>
          </ac:inkMkLst>
        </pc:inkChg>
        <pc:inkChg chg="add del">
          <ac:chgData name="Константин Кукушкин" userId="6a3e14f857807635" providerId="LiveId" clId="{F5E0C08D-831C-4E1A-97F4-DB1D9BC3B5BF}" dt="2022-10-31T09:33:55.960" v="890"/>
          <ac:inkMkLst>
            <pc:docMk/>
            <pc:sldMk cId="1960883519" sldId="261"/>
            <ac:inkMk id="103" creationId="{5EBF9559-A93F-0DF3-8FB8-03C88684C8E5}"/>
          </ac:inkMkLst>
        </pc:inkChg>
        <pc:inkChg chg="add del">
          <ac:chgData name="Константин Кукушкин" userId="6a3e14f857807635" providerId="LiveId" clId="{F5E0C08D-831C-4E1A-97F4-DB1D9BC3B5BF}" dt="2022-10-31T09:34:01.401" v="902"/>
          <ac:inkMkLst>
            <pc:docMk/>
            <pc:sldMk cId="1960883519" sldId="261"/>
            <ac:inkMk id="104" creationId="{84F3E1D1-E3C7-9080-1864-BEB002515FB2}"/>
          </ac:inkMkLst>
        </pc:inkChg>
        <pc:inkChg chg="add del">
          <ac:chgData name="Константин Кукушкин" userId="6a3e14f857807635" providerId="LiveId" clId="{F5E0C08D-831C-4E1A-97F4-DB1D9BC3B5BF}" dt="2022-10-31T09:34:29.237" v="926"/>
          <ac:inkMkLst>
            <pc:docMk/>
            <pc:sldMk cId="1960883519" sldId="261"/>
            <ac:inkMk id="105" creationId="{C08AC3F3-6FE6-7439-6639-14627F7BA389}"/>
          </ac:inkMkLst>
        </pc:inkChg>
        <pc:inkChg chg="add del">
          <ac:chgData name="Константин Кукушкин" userId="6a3e14f857807635" providerId="LiveId" clId="{F5E0C08D-831C-4E1A-97F4-DB1D9BC3B5BF}" dt="2022-10-31T09:34:29.238" v="934"/>
          <ac:inkMkLst>
            <pc:docMk/>
            <pc:sldMk cId="1960883519" sldId="261"/>
            <ac:inkMk id="106" creationId="{EBB26C3B-2107-5A1A-D29E-940F674F8997}"/>
          </ac:inkMkLst>
        </pc:inkChg>
        <pc:inkChg chg="add del">
          <ac:chgData name="Константин Кукушкин" userId="6a3e14f857807635" providerId="LiveId" clId="{F5E0C08D-831C-4E1A-97F4-DB1D9BC3B5BF}" dt="2022-10-30T09:36:03.093" v="800"/>
          <ac:inkMkLst>
            <pc:docMk/>
            <pc:sldMk cId="1960883519" sldId="261"/>
            <ac:inkMk id="107" creationId="{1AD0E5F2-6582-DC9D-1D08-C76F98003E63}"/>
          </ac:inkMkLst>
        </pc:inkChg>
        <pc:inkChg chg="add del">
          <ac:chgData name="Константин Кукушкин" userId="6a3e14f857807635" providerId="LiveId" clId="{F5E0C08D-831C-4E1A-97F4-DB1D9BC3B5BF}" dt="2022-10-31T09:34:29.238" v="930"/>
          <ac:inkMkLst>
            <pc:docMk/>
            <pc:sldMk cId="1960883519" sldId="261"/>
            <ac:inkMk id="108" creationId="{4FD8D776-89A5-0675-CDCF-5405ACF1211A}"/>
          </ac:inkMkLst>
        </pc:inkChg>
        <pc:inkChg chg="add del">
          <ac:chgData name="Константин Кукушкин" userId="6a3e14f857807635" providerId="LiveId" clId="{F5E0C08D-831C-4E1A-97F4-DB1D9BC3B5BF}" dt="2022-10-31T09:34:29.237" v="929"/>
          <ac:inkMkLst>
            <pc:docMk/>
            <pc:sldMk cId="1960883519" sldId="261"/>
            <ac:inkMk id="109" creationId="{EC6F7889-C695-5F20-24E4-2CDF13CB2BE7}"/>
          </ac:inkMkLst>
        </pc:inkChg>
        <pc:inkChg chg="add del">
          <ac:chgData name="Константин Кукушкин" userId="6a3e14f857807635" providerId="LiveId" clId="{F5E0C08D-831C-4E1A-97F4-DB1D9BC3B5BF}" dt="2022-10-31T09:34:29.236" v="923"/>
          <ac:inkMkLst>
            <pc:docMk/>
            <pc:sldMk cId="1960883519" sldId="261"/>
            <ac:inkMk id="110" creationId="{64A9C6F3-08F9-E8BE-B7E7-761D9336D08B}"/>
          </ac:inkMkLst>
        </pc:inkChg>
        <pc:inkChg chg="add del">
          <ac:chgData name="Константин Кукушкин" userId="6a3e14f857807635" providerId="LiveId" clId="{F5E0C08D-831C-4E1A-97F4-DB1D9BC3B5BF}" dt="2022-10-30T09:37:19.762" v="809"/>
          <ac:inkMkLst>
            <pc:docMk/>
            <pc:sldMk cId="1960883519" sldId="261"/>
            <ac:inkMk id="111" creationId="{31D02E5C-6651-1E63-2B83-8AE77D631521}"/>
          </ac:inkMkLst>
        </pc:inkChg>
        <pc:inkChg chg="add del">
          <ac:chgData name="Константин Кукушкин" userId="6a3e14f857807635" providerId="LiveId" clId="{F5E0C08D-831C-4E1A-97F4-DB1D9BC3B5BF}" dt="2022-10-30T09:37:21.864" v="813"/>
          <ac:inkMkLst>
            <pc:docMk/>
            <pc:sldMk cId="1960883519" sldId="261"/>
            <ac:inkMk id="112" creationId="{1898692F-E076-A191-0565-1CA55C9AD1E0}"/>
          </ac:inkMkLst>
        </pc:inkChg>
        <pc:inkChg chg="add del">
          <ac:chgData name="Константин Кукушкин" userId="6a3e14f857807635" providerId="LiveId" clId="{F5E0C08D-831C-4E1A-97F4-DB1D9BC3B5BF}" dt="2022-10-30T09:37:21.031" v="812"/>
          <ac:inkMkLst>
            <pc:docMk/>
            <pc:sldMk cId="1960883519" sldId="261"/>
            <ac:inkMk id="113" creationId="{61AA3F2C-2833-F092-4239-21FC1749CCE1}"/>
          </ac:inkMkLst>
        </pc:inkChg>
        <pc:inkChg chg="add del">
          <ac:chgData name="Константин Кукушкин" userId="6a3e14f857807635" providerId="LiveId" clId="{F5E0C08D-831C-4E1A-97F4-DB1D9BC3B5BF}" dt="2022-10-30T09:37:20.741" v="811"/>
          <ac:inkMkLst>
            <pc:docMk/>
            <pc:sldMk cId="1960883519" sldId="261"/>
            <ac:inkMk id="114" creationId="{8CE782A4-2E1F-A990-3050-6F2626B3FAB7}"/>
          </ac:inkMkLst>
        </pc:inkChg>
        <pc:inkChg chg="add del">
          <ac:chgData name="Константин Кукушкин" userId="6a3e14f857807635" providerId="LiveId" clId="{F5E0C08D-831C-4E1A-97F4-DB1D9BC3B5BF}" dt="2022-10-30T09:37:19.762" v="808"/>
          <ac:inkMkLst>
            <pc:docMk/>
            <pc:sldMk cId="1960883519" sldId="261"/>
            <ac:inkMk id="115" creationId="{EC4E1003-61A6-E97C-1EDD-B887B4114715}"/>
          </ac:inkMkLst>
        </pc:inkChg>
        <pc:inkChg chg="add del">
          <ac:chgData name="Константин Кукушкин" userId="6a3e14f857807635" providerId="LiveId" clId="{F5E0C08D-831C-4E1A-97F4-DB1D9BC3B5BF}" dt="2022-10-30T09:37:20.036" v="810"/>
          <ac:inkMkLst>
            <pc:docMk/>
            <pc:sldMk cId="1960883519" sldId="261"/>
            <ac:inkMk id="116" creationId="{DF74ADC3-993F-AEE9-DB73-53B836FF6F59}"/>
          </ac:inkMkLst>
        </pc:inkChg>
        <pc:inkChg chg="add del">
          <ac:chgData name="Константин Кукушкин" userId="6a3e14f857807635" providerId="LiveId" clId="{F5E0C08D-831C-4E1A-97F4-DB1D9BC3B5BF}" dt="2022-10-30T09:37:42.803" v="816"/>
          <ac:inkMkLst>
            <pc:docMk/>
            <pc:sldMk cId="1960883519" sldId="261"/>
            <ac:inkMk id="117" creationId="{98A97343-45DB-40CA-DCDA-7B27AC5B4200}"/>
          </ac:inkMkLst>
        </pc:inkChg>
        <pc:inkChg chg="add del">
          <ac:chgData name="Константин Кукушкин" userId="6a3e14f857807635" providerId="LiveId" clId="{F5E0C08D-831C-4E1A-97F4-DB1D9BC3B5BF}" dt="2022-10-30T09:37:42.803" v="817"/>
          <ac:inkMkLst>
            <pc:docMk/>
            <pc:sldMk cId="1960883519" sldId="261"/>
            <ac:inkMk id="118" creationId="{8FD0C718-0D2B-37F1-A8A7-1B7398E28C74}"/>
          </ac:inkMkLst>
        </pc:inkChg>
        <pc:inkChg chg="add del">
          <ac:chgData name="Константин Кукушкин" userId="6a3e14f857807635" providerId="LiveId" clId="{F5E0C08D-831C-4E1A-97F4-DB1D9BC3B5BF}" dt="2022-10-30T09:37:59.665" v="819"/>
          <ac:inkMkLst>
            <pc:docMk/>
            <pc:sldMk cId="1960883519" sldId="261"/>
            <ac:inkMk id="119" creationId="{D34869E3-7C1C-3C15-8E73-9BD221DCE6F3}"/>
          </ac:inkMkLst>
        </pc:inkChg>
        <pc:inkChg chg="add del">
          <ac:chgData name="Константин Кукушкин" userId="6a3e14f857807635" providerId="LiveId" clId="{F5E0C08D-831C-4E1A-97F4-DB1D9BC3B5BF}" dt="2022-10-30T09:38:21.659" v="821"/>
          <ac:inkMkLst>
            <pc:docMk/>
            <pc:sldMk cId="1960883519" sldId="261"/>
            <ac:inkMk id="120" creationId="{FC8BC27B-156B-DCA5-D8A8-20745417CCEC}"/>
          </ac:inkMkLst>
        </pc:inkChg>
        <pc:inkChg chg="add del">
          <ac:chgData name="Константин Кукушкин" userId="6a3e14f857807635" providerId="LiveId" clId="{F5E0C08D-831C-4E1A-97F4-DB1D9BC3B5BF}" dt="2022-10-31T09:34:01.402" v="909"/>
          <ac:inkMkLst>
            <pc:docMk/>
            <pc:sldMk cId="1960883519" sldId="261"/>
            <ac:inkMk id="123" creationId="{9904B4A3-B3F9-06E9-A534-89F072E7984D}"/>
          </ac:inkMkLst>
        </pc:inkChg>
        <pc:inkChg chg="add del mod">
          <ac:chgData name="Константин Кукушкин" userId="6a3e14f857807635" providerId="LiveId" clId="{F5E0C08D-831C-4E1A-97F4-DB1D9BC3B5BF}" dt="2022-10-30T09:42:43.809" v="840" actId="478"/>
          <ac:inkMkLst>
            <pc:docMk/>
            <pc:sldMk cId="1960883519" sldId="261"/>
            <ac:inkMk id="124" creationId="{CCB3A734-1E19-4396-E9B0-25680BC2CD22}"/>
          </ac:inkMkLst>
        </pc:inkChg>
        <pc:inkChg chg="add del">
          <ac:chgData name="Константин Кукушкин" userId="6a3e14f857807635" providerId="LiveId" clId="{F5E0C08D-831C-4E1A-97F4-DB1D9BC3B5BF}" dt="2022-10-30T09:49:12.750" v="864"/>
          <ac:inkMkLst>
            <pc:docMk/>
            <pc:sldMk cId="1960883519" sldId="261"/>
            <ac:inkMk id="127" creationId="{B263B390-2CE0-71A9-3190-FAB5152B411C}"/>
          </ac:inkMkLst>
        </pc:inkChg>
      </pc:sldChg>
      <pc:sldChg chg="addSp delSp modSp del mod ord setBg delDesignElem">
        <pc:chgData name="Константин Кукушкин" userId="6a3e14f857807635" providerId="LiveId" clId="{F5E0C08D-831C-4E1A-97F4-DB1D9BC3B5BF}" dt="2022-10-30T08:19:16.716" v="108" actId="47"/>
        <pc:sldMkLst>
          <pc:docMk/>
          <pc:sldMk cId="429569500" sldId="262"/>
        </pc:sldMkLst>
        <pc:spChg chg="add del">
          <ac:chgData name="Константин Кукушкин" userId="6a3e14f857807635" providerId="LiveId" clId="{F5E0C08D-831C-4E1A-97F4-DB1D9BC3B5BF}" dt="2022-10-30T08:17:04.044" v="64"/>
          <ac:spMkLst>
            <pc:docMk/>
            <pc:sldMk cId="429569500" sldId="262"/>
            <ac:spMk id="14" creationId="{552CF15B-B62D-425C-826D-EDECC5BA3C66}"/>
          </ac:spMkLst>
        </pc:spChg>
        <pc:spChg chg="add del">
          <ac:chgData name="Константин Кукушкин" userId="6a3e14f857807635" providerId="LiveId" clId="{F5E0C08D-831C-4E1A-97F4-DB1D9BC3B5BF}" dt="2022-10-30T08:17:04.044" v="64"/>
          <ac:spMkLst>
            <pc:docMk/>
            <pc:sldMk cId="429569500" sldId="262"/>
            <ac:spMk id="16" creationId="{C3299DF8-AE9C-4FAD-9FFA-8EF6DD8EC6EB}"/>
          </ac:spMkLst>
        </pc:spChg>
        <pc:spChg chg="add del">
          <ac:chgData name="Константин Кукушкин" userId="6a3e14f857807635" providerId="LiveId" clId="{F5E0C08D-831C-4E1A-97F4-DB1D9BC3B5BF}" dt="2022-10-30T08:17:04.044" v="64"/>
          <ac:spMkLst>
            <pc:docMk/>
            <pc:sldMk cId="429569500" sldId="262"/>
            <ac:spMk id="18" creationId="{E988BDCF-FA66-4854-A037-4AC6C70E1B7E}"/>
          </ac:spMkLst>
        </pc:spChg>
        <pc:spChg chg="add del">
          <ac:chgData name="Константин Кукушкин" userId="6a3e14f857807635" providerId="LiveId" clId="{F5E0C08D-831C-4E1A-97F4-DB1D9BC3B5BF}" dt="2022-10-30T08:17:04.044" v="64"/>
          <ac:spMkLst>
            <pc:docMk/>
            <pc:sldMk cId="429569500" sldId="262"/>
            <ac:spMk id="20" creationId="{F54F5317-715A-4856-908F-8B232EB6D19B}"/>
          </ac:spMkLst>
        </pc:spChg>
        <pc:picChg chg="add mod">
          <ac:chgData name="Константин Кукушкин" userId="6a3e14f857807635" providerId="LiveId" clId="{F5E0C08D-831C-4E1A-97F4-DB1D9BC3B5BF}" dt="2022-10-30T08:11:03.114" v="32" actId="26606"/>
          <ac:picMkLst>
            <pc:docMk/>
            <pc:sldMk cId="429569500" sldId="262"/>
            <ac:picMk id="7" creationId="{CD7FD398-0FC0-2F92-9EAC-27A91ADD7463}"/>
          </ac:picMkLst>
        </pc:picChg>
        <pc:picChg chg="add mod">
          <ac:chgData name="Константин Кукушкин" userId="6a3e14f857807635" providerId="LiveId" clId="{F5E0C08D-831C-4E1A-97F4-DB1D9BC3B5BF}" dt="2022-10-30T08:11:03.114" v="32" actId="26606"/>
          <ac:picMkLst>
            <pc:docMk/>
            <pc:sldMk cId="429569500" sldId="262"/>
            <ac:picMk id="9" creationId="{87129D8E-D754-A016-1748-B386D6DD54EB}"/>
          </ac:picMkLst>
        </pc:picChg>
        <pc:inkChg chg="add mod ord">
          <ac:chgData name="Константин Кукушкин" userId="6a3e14f857807635" providerId="LiveId" clId="{F5E0C08D-831C-4E1A-97F4-DB1D9BC3B5BF}" dt="2022-10-30T08:11:03.114" v="32" actId="26606"/>
          <ac:inkMkLst>
            <pc:docMk/>
            <pc:sldMk cId="429569500" sldId="262"/>
            <ac:inkMk id="2" creationId="{5F768D9F-2344-1DFC-E103-4EC2C031211C}"/>
          </ac:inkMkLst>
        </pc:inkChg>
        <pc:inkChg chg="add del">
          <ac:chgData name="Константин Кукушкин" userId="6a3e14f857807635" providerId="LiveId" clId="{F5E0C08D-831C-4E1A-97F4-DB1D9BC3B5BF}" dt="2022-10-30T08:08:51.956" v="27"/>
          <ac:inkMkLst>
            <pc:docMk/>
            <pc:sldMk cId="429569500" sldId="262"/>
            <ac:inkMk id="3" creationId="{7E32176C-D647-9C0D-15FC-565929429C1B}"/>
          </ac:inkMkLst>
        </pc:inkChg>
        <pc:inkChg chg="add del">
          <ac:chgData name="Константин Кукушкин" userId="6a3e14f857807635" providerId="LiveId" clId="{F5E0C08D-831C-4E1A-97F4-DB1D9BC3B5BF}" dt="2022-10-30T08:08:43.824" v="26"/>
          <ac:inkMkLst>
            <pc:docMk/>
            <pc:sldMk cId="429569500" sldId="262"/>
            <ac:inkMk id="4" creationId="{7D4A7EC5-033D-34CC-1AB7-F6C65B0022C8}"/>
          </ac:inkMkLst>
        </pc:inkChg>
        <pc:inkChg chg="add del">
          <ac:chgData name="Константин Кукушкин" userId="6a3e14f857807635" providerId="LiveId" clId="{F5E0C08D-831C-4E1A-97F4-DB1D9BC3B5BF}" dt="2022-10-30T08:08:43.821" v="25"/>
          <ac:inkMkLst>
            <pc:docMk/>
            <pc:sldMk cId="429569500" sldId="262"/>
            <ac:inkMk id="5" creationId="{6B7DCCB2-561D-59B4-67FC-3BDEBA94659B}"/>
          </ac:inkMkLst>
        </pc:inkChg>
        <pc:inkChg chg="add">
          <ac:chgData name="Константин Кукушкин" userId="6a3e14f857807635" providerId="LiveId" clId="{F5E0C08D-831C-4E1A-97F4-DB1D9BC3B5BF}" dt="2022-10-30T08:11:19.449" v="33" actId="9405"/>
          <ac:inkMkLst>
            <pc:docMk/>
            <pc:sldMk cId="429569500" sldId="262"/>
            <ac:inkMk id="10" creationId="{2FB76756-4BE9-3952-257E-DE7821B58DA5}"/>
          </ac:inkMkLst>
        </pc:inkChg>
        <pc:inkChg chg="add">
          <ac:chgData name="Константин Кукушкин" userId="6a3e14f857807635" providerId="LiveId" clId="{F5E0C08D-831C-4E1A-97F4-DB1D9BC3B5BF}" dt="2022-10-30T08:11:24.340" v="34" actId="9405"/>
          <ac:inkMkLst>
            <pc:docMk/>
            <pc:sldMk cId="429569500" sldId="262"/>
            <ac:inkMk id="11" creationId="{32C1142D-7751-520C-5E5B-3D8469FD1198}"/>
          </ac:inkMkLst>
        </pc:inkChg>
        <pc:inkChg chg="add">
          <ac:chgData name="Константин Кукушкин" userId="6a3e14f857807635" providerId="LiveId" clId="{F5E0C08D-831C-4E1A-97F4-DB1D9BC3B5BF}" dt="2022-10-30T08:11:27.491" v="35" actId="9405"/>
          <ac:inkMkLst>
            <pc:docMk/>
            <pc:sldMk cId="429569500" sldId="262"/>
            <ac:inkMk id="12" creationId="{B09A7592-18E1-55ED-97B5-69ABF4DABBCE}"/>
          </ac:inkMkLst>
        </pc:inkChg>
        <pc:inkChg chg="add">
          <ac:chgData name="Константин Кукушкин" userId="6a3e14f857807635" providerId="LiveId" clId="{F5E0C08D-831C-4E1A-97F4-DB1D9BC3B5BF}" dt="2022-10-30T08:12:00.609" v="36" actId="9405"/>
          <ac:inkMkLst>
            <pc:docMk/>
            <pc:sldMk cId="429569500" sldId="262"/>
            <ac:inkMk id="13" creationId="{B02760B9-5410-648E-B8FA-61C1314F4BD8}"/>
          </ac:inkMkLst>
        </pc:inkChg>
        <pc:inkChg chg="add">
          <ac:chgData name="Константин Кукушкин" userId="6a3e14f857807635" providerId="LiveId" clId="{F5E0C08D-831C-4E1A-97F4-DB1D9BC3B5BF}" dt="2022-10-30T08:12:09.757" v="37" actId="9405"/>
          <ac:inkMkLst>
            <pc:docMk/>
            <pc:sldMk cId="429569500" sldId="262"/>
            <ac:inkMk id="15" creationId="{4FB6864E-B178-D645-8CB9-0683755C7187}"/>
          </ac:inkMkLst>
        </pc:inkChg>
      </pc:sldChg>
      <pc:sldChg chg="addSp delSp modSp del mod ord">
        <pc:chgData name="Константин Кукушкин" userId="6a3e14f857807635" providerId="LiveId" clId="{F5E0C08D-831C-4E1A-97F4-DB1D9BC3B5BF}" dt="2022-10-31T11:25:59.960" v="1231" actId="47"/>
        <pc:sldMkLst>
          <pc:docMk/>
          <pc:sldMk cId="2214018992" sldId="263"/>
        </pc:sldMkLst>
        <pc:spChg chg="mod">
          <ac:chgData name="Константин Кукушкин" userId="6a3e14f857807635" providerId="LiveId" clId="{F5E0C08D-831C-4E1A-97F4-DB1D9BC3B5BF}" dt="2022-10-30T08:41:51.144" v="516" actId="20577"/>
          <ac:spMkLst>
            <pc:docMk/>
            <pc:sldMk cId="2214018992" sldId="263"/>
            <ac:spMk id="2" creationId="{775CBE47-E7FA-92FD-0D29-BFDF000C1E7D}"/>
          </ac:spMkLst>
        </pc:spChg>
        <pc:graphicFrameChg chg="add mod modGraphic">
          <ac:chgData name="Константин Кукушкин" userId="6a3e14f857807635" providerId="LiveId" clId="{F5E0C08D-831C-4E1A-97F4-DB1D9BC3B5BF}" dt="2022-10-30T08:45:24.595" v="522" actId="339"/>
          <ac:graphicFrameMkLst>
            <pc:docMk/>
            <pc:sldMk cId="2214018992" sldId="263"/>
            <ac:graphicFrameMk id="6" creationId="{A670EBAD-471C-67C5-44BA-24B493AFCD66}"/>
          </ac:graphicFrameMkLst>
        </pc:graphicFrameChg>
        <pc:picChg chg="mod">
          <ac:chgData name="Константин Кукушкин" userId="6a3e14f857807635" providerId="LiveId" clId="{F5E0C08D-831C-4E1A-97F4-DB1D9BC3B5BF}" dt="2022-10-30T08:31:34.336" v="313" actId="1076"/>
          <ac:picMkLst>
            <pc:docMk/>
            <pc:sldMk cId="2214018992" sldId="263"/>
            <ac:picMk id="4" creationId="{505C612B-CF87-70D1-96ED-3ED8803819DB}"/>
          </ac:picMkLst>
        </pc:picChg>
        <pc:picChg chg="del mod">
          <ac:chgData name="Константин Кукушкин" userId="6a3e14f857807635" providerId="LiveId" clId="{F5E0C08D-831C-4E1A-97F4-DB1D9BC3B5BF}" dt="2022-10-30T08:37:05.245" v="412" actId="478"/>
          <ac:picMkLst>
            <pc:docMk/>
            <pc:sldMk cId="2214018992" sldId="263"/>
            <ac:picMk id="5" creationId="{60D888A9-A023-7D44-F385-7351A16CF759}"/>
          </ac:picMkLst>
        </pc:picChg>
        <pc:picChg chg="add del mod">
          <ac:chgData name="Константин Кукушкин" userId="6a3e14f857807635" providerId="LiveId" clId="{F5E0C08D-831C-4E1A-97F4-DB1D9BC3B5BF}" dt="2022-10-30T08:37:32.612" v="419" actId="478"/>
          <ac:picMkLst>
            <pc:docMk/>
            <pc:sldMk cId="2214018992" sldId="263"/>
            <ac:picMk id="7" creationId="{A23A7D30-4FA1-6977-9E74-63012E11D059}"/>
          </ac:picMkLst>
        </pc:picChg>
        <pc:picChg chg="add del mod">
          <ac:chgData name="Константин Кукушкин" userId="6a3e14f857807635" providerId="LiveId" clId="{F5E0C08D-831C-4E1A-97F4-DB1D9BC3B5BF}" dt="2022-10-30T08:41:47.577" v="514" actId="478"/>
          <ac:picMkLst>
            <pc:docMk/>
            <pc:sldMk cId="2214018992" sldId="263"/>
            <ac:picMk id="8" creationId="{A0C0D2D7-46F6-0FBD-6D65-FC197525F48A}"/>
          </ac:picMkLst>
        </pc:picChg>
        <pc:picChg chg="add del mod">
          <ac:chgData name="Константин Кукушкин" userId="6a3e14f857807635" providerId="LiveId" clId="{F5E0C08D-831C-4E1A-97F4-DB1D9BC3B5BF}" dt="2022-10-30T08:41:44.617" v="512"/>
          <ac:picMkLst>
            <pc:docMk/>
            <pc:sldMk cId="2214018992" sldId="263"/>
            <ac:picMk id="9" creationId="{8720E7DA-0746-B584-7DDC-087A070543DF}"/>
          </ac:picMkLst>
        </pc:picChg>
        <pc:picChg chg="add mod">
          <ac:chgData name="Константин Кукушкин" userId="6a3e14f857807635" providerId="LiveId" clId="{F5E0C08D-831C-4E1A-97F4-DB1D9BC3B5BF}" dt="2022-10-30T08:45:31.884" v="524" actId="1076"/>
          <ac:picMkLst>
            <pc:docMk/>
            <pc:sldMk cId="2214018992" sldId="263"/>
            <ac:picMk id="10" creationId="{95FE003E-9198-7F50-010B-606D6FC4A501}"/>
          </ac:picMkLst>
        </pc:picChg>
        <pc:picChg chg="add mod">
          <ac:chgData name="Константин Кукушкин" userId="6a3e14f857807635" providerId="LiveId" clId="{F5E0C08D-831C-4E1A-97F4-DB1D9BC3B5BF}" dt="2022-10-30T08:45:19.061" v="521" actId="1076"/>
          <ac:picMkLst>
            <pc:docMk/>
            <pc:sldMk cId="2214018992" sldId="263"/>
            <ac:picMk id="12" creationId="{A5AACDD1-766A-CB9F-DF24-BE50C2AA4EBA}"/>
          </ac:picMkLst>
        </pc:picChg>
        <pc:inkChg chg="add del">
          <ac:chgData name="Константин Кукушкин" userId="6a3e14f857807635" providerId="LiveId" clId="{F5E0C08D-831C-4E1A-97F4-DB1D9BC3B5BF}" dt="2022-10-30T08:15:44.186" v="57" actId="478"/>
          <ac:inkMkLst>
            <pc:docMk/>
            <pc:sldMk cId="2214018992" sldId="263"/>
            <ac:inkMk id="3" creationId="{07F96F26-20A6-46CE-6DFE-442BAB813728}"/>
          </ac:inkMkLst>
        </pc:inkChg>
      </pc:sldChg>
      <pc:sldChg chg="new del">
        <pc:chgData name="Константин Кукушкин" userId="6a3e14f857807635" providerId="LiveId" clId="{F5E0C08D-831C-4E1A-97F4-DB1D9BC3B5BF}" dt="2022-10-30T08:55:06.933" v="586" actId="47"/>
        <pc:sldMkLst>
          <pc:docMk/>
          <pc:sldMk cId="2461927911" sldId="264"/>
        </pc:sldMkLst>
      </pc:sldChg>
      <pc:sldChg chg="addSp delSp modSp new mod ord">
        <pc:chgData name="Константин Кукушкин" userId="6a3e14f857807635" providerId="LiveId" clId="{F5E0C08D-831C-4E1A-97F4-DB1D9BC3B5BF}" dt="2022-10-31T11:38:30.155" v="1298" actId="20577"/>
        <pc:sldMkLst>
          <pc:docMk/>
          <pc:sldMk cId="173400046" sldId="265"/>
        </pc:sldMkLst>
        <pc:spChg chg="mod">
          <ac:chgData name="Константин Кукушкин" userId="6a3e14f857807635" providerId="LiveId" clId="{F5E0C08D-831C-4E1A-97F4-DB1D9BC3B5BF}" dt="2022-10-31T11:38:30.155" v="1298" actId="20577"/>
          <ac:spMkLst>
            <pc:docMk/>
            <pc:sldMk cId="173400046" sldId="265"/>
            <ac:spMk id="2" creationId="{CDA7A8DA-ED93-88F9-1C0B-57F0ED29068A}"/>
          </ac:spMkLst>
        </pc:spChg>
        <pc:spChg chg="add del mod">
          <ac:chgData name="Константин Кукушкин" userId="6a3e14f857807635" providerId="LiveId" clId="{F5E0C08D-831C-4E1A-97F4-DB1D9BC3B5BF}" dt="2022-10-30T08:21:26.014" v="307" actId="33987"/>
          <ac:spMkLst>
            <pc:docMk/>
            <pc:sldMk cId="173400046" sldId="265"/>
            <ac:spMk id="3" creationId="{8069B219-9EB3-0471-0B71-DAF45F193F35}"/>
          </ac:spMkLst>
        </pc:spChg>
      </pc:sldChg>
      <pc:sldChg chg="addSp modSp new del mod ord modAnim">
        <pc:chgData name="Константин Кукушкин" userId="6a3e14f857807635" providerId="LiveId" clId="{F5E0C08D-831C-4E1A-97F4-DB1D9BC3B5BF}" dt="2022-10-30T08:18:53.261" v="106" actId="47"/>
        <pc:sldMkLst>
          <pc:docMk/>
          <pc:sldMk cId="290878822" sldId="265"/>
        </pc:sldMkLst>
        <pc:graphicFrameChg chg="add mod modGraphic">
          <ac:chgData name="Константин Кукушкин" userId="6a3e14f857807635" providerId="LiveId" clId="{F5E0C08D-831C-4E1A-97F4-DB1D9BC3B5BF}" dt="2022-10-30T08:16:40.565" v="60"/>
          <ac:graphicFrameMkLst>
            <pc:docMk/>
            <pc:sldMk cId="290878822" sldId="265"/>
            <ac:graphicFrameMk id="2" creationId="{EB5E515B-A235-495F-E306-0DDC6A10AE93}"/>
          </ac:graphicFrameMkLst>
        </pc:graphicFrameChg>
      </pc:sldChg>
      <pc:sldChg chg="addSp delSp modSp new mod ord setBg addAnim delAnim setClrOvrMap">
        <pc:chgData name="Константин Кукушкин" userId="6a3e14f857807635" providerId="LiveId" clId="{F5E0C08D-831C-4E1A-97F4-DB1D9BC3B5BF}" dt="2022-10-31T11:43:21.270" v="1425" actId="20577"/>
        <pc:sldMkLst>
          <pc:docMk/>
          <pc:sldMk cId="2887728845" sldId="266"/>
        </pc:sldMkLst>
        <pc:spChg chg="mod ord">
          <ac:chgData name="Константин Кукушкин" userId="6a3e14f857807635" providerId="LiveId" clId="{F5E0C08D-831C-4E1A-97F4-DB1D9BC3B5BF}" dt="2022-10-31T11:43:21.270" v="1425" actId="20577"/>
          <ac:spMkLst>
            <pc:docMk/>
            <pc:sldMk cId="2887728845" sldId="266"/>
            <ac:spMk id="2" creationId="{1E96C62E-2BD0-5F01-3A69-1DA351BBB792}"/>
          </ac:spMkLst>
        </pc:spChg>
        <pc:spChg chg="add del">
          <ac:chgData name="Константин Кукушкин" userId="6a3e14f857807635" providerId="LiveId" clId="{F5E0C08D-831C-4E1A-97F4-DB1D9BC3B5BF}" dt="2022-10-30T08:34:25.890" v="360" actId="26606"/>
          <ac:spMkLst>
            <pc:docMk/>
            <pc:sldMk cId="2887728845" sldId="266"/>
            <ac:spMk id="8" creationId="{D4771268-CB57-404A-9271-370EB28F6090}"/>
          </ac:spMkLst>
        </pc:spChg>
        <pc:spChg chg="add del">
          <ac:chgData name="Константин Кукушкин" userId="6a3e14f857807635" providerId="LiveId" clId="{F5E0C08D-831C-4E1A-97F4-DB1D9BC3B5BF}" dt="2022-10-31T11:25:05.803" v="1217" actId="26606"/>
          <ac:spMkLst>
            <pc:docMk/>
            <pc:sldMk cId="2887728845" sldId="266"/>
            <ac:spMk id="11" creationId="{33E72FA3-BD00-444A-AD9B-E6C3D069CDE3}"/>
          </ac:spMkLst>
        </pc:spChg>
        <pc:spChg chg="add del">
          <ac:chgData name="Константин Кукушкин" userId="6a3e14f857807635" providerId="LiveId" clId="{F5E0C08D-831C-4E1A-97F4-DB1D9BC3B5BF}" dt="2022-10-30T08:34:28.352" v="362" actId="26606"/>
          <ac:spMkLst>
            <pc:docMk/>
            <pc:sldMk cId="2887728845" sldId="266"/>
            <ac:spMk id="14" creationId="{47942995-B07F-4636-9A06-C6A104B260A8}"/>
          </ac:spMkLst>
        </pc:spChg>
        <pc:spChg chg="add del">
          <ac:chgData name="Константин Кукушкин" userId="6a3e14f857807635" providerId="LiveId" clId="{F5E0C08D-831C-4E1A-97F4-DB1D9BC3B5BF}" dt="2022-10-30T08:34:28.352" v="362" actId="26606"/>
          <ac:spMkLst>
            <pc:docMk/>
            <pc:sldMk cId="2887728845" sldId="266"/>
            <ac:spMk id="15" creationId="{B81933D1-5615-42C7-9C0B-4EB7105CCE2D}"/>
          </ac:spMkLst>
        </pc:spChg>
        <pc:spChg chg="add del">
          <ac:chgData name="Константин Кукушкин" userId="6a3e14f857807635" providerId="LiveId" clId="{F5E0C08D-831C-4E1A-97F4-DB1D9BC3B5BF}" dt="2022-10-30T08:34:28.352" v="362" actId="26606"/>
          <ac:spMkLst>
            <pc:docMk/>
            <pc:sldMk cId="2887728845" sldId="266"/>
            <ac:spMk id="17" creationId="{19C9EAEA-39D0-4B0E-A0EB-51E7B26740B1}"/>
          </ac:spMkLst>
        </pc:spChg>
        <pc:spChg chg="add del">
          <ac:chgData name="Константин Кукушкин" userId="6a3e14f857807635" providerId="LiveId" clId="{F5E0C08D-831C-4E1A-97F4-DB1D9BC3B5BF}" dt="2022-10-31T11:24:59.969" v="1212" actId="26606"/>
          <ac:spMkLst>
            <pc:docMk/>
            <pc:sldMk cId="2887728845" sldId="266"/>
            <ac:spMk id="18" creationId="{201C88F9-E440-45DE-A776-9609EB590BF5}"/>
          </ac:spMkLst>
        </pc:spChg>
        <pc:spChg chg="add del">
          <ac:chgData name="Константин Кукушкин" userId="6a3e14f857807635" providerId="LiveId" clId="{F5E0C08D-831C-4E1A-97F4-DB1D9BC3B5BF}" dt="2022-10-30T08:34:30.254" v="364" actId="26606"/>
          <ac:spMkLst>
            <pc:docMk/>
            <pc:sldMk cId="2887728845" sldId="266"/>
            <ac:spMk id="19" creationId="{3C54F4CE-85F0-46ED-80DA-9518C9251AD1}"/>
          </ac:spMkLst>
        </pc:spChg>
        <pc:spChg chg="add del">
          <ac:chgData name="Константин Кукушкин" userId="6a3e14f857807635" providerId="LiveId" clId="{F5E0C08D-831C-4E1A-97F4-DB1D9BC3B5BF}" dt="2022-10-30T08:34:30.254" v="364" actId="26606"/>
          <ac:spMkLst>
            <pc:docMk/>
            <pc:sldMk cId="2887728845" sldId="266"/>
            <ac:spMk id="20" creationId="{DADD1FCA-8ACB-4958-81DD-4CDD6D3E1921}"/>
          </ac:spMkLst>
        </pc:spChg>
        <pc:spChg chg="add del">
          <ac:chgData name="Константин Кукушкин" userId="6a3e14f857807635" providerId="LiveId" clId="{F5E0C08D-831C-4E1A-97F4-DB1D9BC3B5BF}" dt="2022-10-31T11:24:55.742" v="1202" actId="26606"/>
          <ac:spMkLst>
            <pc:docMk/>
            <pc:sldMk cId="2887728845" sldId="266"/>
            <ac:spMk id="21" creationId="{6753252F-4873-4F63-801D-CC719279A7D5}"/>
          </ac:spMkLst>
        </pc:spChg>
        <pc:spChg chg="add del">
          <ac:chgData name="Константин Кукушкин" userId="6a3e14f857807635" providerId="LiveId" clId="{F5E0C08D-831C-4E1A-97F4-DB1D9BC3B5BF}" dt="2022-10-30T08:34:33.233" v="366" actId="26606"/>
          <ac:spMkLst>
            <pc:docMk/>
            <pc:sldMk cId="2887728845" sldId="266"/>
            <ac:spMk id="22" creationId="{D12DDE76-C203-4047-9998-63900085B5E8}"/>
          </ac:spMkLst>
        </pc:spChg>
        <pc:spChg chg="add del">
          <ac:chgData name="Константин Кукушкин" userId="6a3e14f857807635" providerId="LiveId" clId="{F5E0C08D-831C-4E1A-97F4-DB1D9BC3B5BF}" dt="2022-10-31T11:24:55.742" v="1202" actId="26606"/>
          <ac:spMkLst>
            <pc:docMk/>
            <pc:sldMk cId="2887728845" sldId="266"/>
            <ac:spMk id="23" creationId="{047C8CCB-F95D-4249-92DD-651249D3535A}"/>
          </ac:spMkLst>
        </pc:spChg>
        <pc:spChg chg="add del">
          <ac:chgData name="Константин Кукушкин" userId="6a3e14f857807635" providerId="LiveId" clId="{F5E0C08D-831C-4E1A-97F4-DB1D9BC3B5BF}" dt="2022-10-30T08:34:36.744" v="368" actId="26606"/>
          <ac:spMkLst>
            <pc:docMk/>
            <pc:sldMk cId="2887728845" sldId="266"/>
            <ac:spMk id="24" creationId="{1707FC24-6981-43D9-B525-C7832BA22463}"/>
          </ac:spMkLst>
        </pc:spChg>
        <pc:spChg chg="add del">
          <ac:chgData name="Константин Кукушкин" userId="6a3e14f857807635" providerId="LiveId" clId="{F5E0C08D-831C-4E1A-97F4-DB1D9BC3B5BF}" dt="2022-10-31T11:24:56.717" v="1205" actId="26606"/>
          <ac:spMkLst>
            <pc:docMk/>
            <pc:sldMk cId="2887728845" sldId="266"/>
            <ac:spMk id="25" creationId="{78418A25-6EAC-4140-BFE6-284E1925B5EE}"/>
          </ac:spMkLst>
        </pc:spChg>
        <pc:spChg chg="add del">
          <ac:chgData name="Константин Кукушкин" userId="6a3e14f857807635" providerId="LiveId" clId="{F5E0C08D-831C-4E1A-97F4-DB1D9BC3B5BF}" dt="2022-10-31T11:05:25.235" v="1011" actId="26606"/>
          <ac:spMkLst>
            <pc:docMk/>
            <pc:sldMk cId="2887728845" sldId="266"/>
            <ac:spMk id="26" creationId="{D12DDE76-C203-4047-9998-63900085B5E8}"/>
          </ac:spMkLst>
        </pc:spChg>
        <pc:spChg chg="add del">
          <ac:chgData name="Константин Кукушкин" userId="6a3e14f857807635" providerId="LiveId" clId="{F5E0C08D-831C-4E1A-97F4-DB1D9BC3B5BF}" dt="2022-10-31T11:24:56.717" v="1205" actId="26606"/>
          <ac:spMkLst>
            <pc:docMk/>
            <pc:sldMk cId="2887728845" sldId="266"/>
            <ac:spMk id="27" creationId="{6B9D64DB-4D5C-4A91-B45F-F301E3174F9F}"/>
          </ac:spMkLst>
        </pc:spChg>
        <pc:spChg chg="add del">
          <ac:chgData name="Константин Кукушкин" userId="6a3e14f857807635" providerId="LiveId" clId="{F5E0C08D-831C-4E1A-97F4-DB1D9BC3B5BF}" dt="2022-10-31T10:06:24.447" v="992" actId="26606"/>
          <ac:spMkLst>
            <pc:docMk/>
            <pc:sldMk cId="2887728845" sldId="266"/>
            <ac:spMk id="28" creationId="{398F3DEE-0E56-499F-AFAE-C2DA7C2C815B}"/>
          </ac:spMkLst>
        </pc:spChg>
        <pc:spChg chg="add del">
          <ac:chgData name="Константин Кукушкин" userId="6a3e14f857807635" providerId="LiveId" clId="{F5E0C08D-831C-4E1A-97F4-DB1D9BC3B5BF}" dt="2022-10-31T10:06:24.447" v="992" actId="26606"/>
          <ac:spMkLst>
            <pc:docMk/>
            <pc:sldMk cId="2887728845" sldId="266"/>
            <ac:spMk id="29" creationId="{E85CCF60-79A2-440A-86A2-1A64A59F7B5C}"/>
          </ac:spMkLst>
        </pc:spChg>
        <pc:spChg chg="add del">
          <ac:chgData name="Константин Кукушкин" userId="6a3e14f857807635" providerId="LiveId" clId="{F5E0C08D-831C-4E1A-97F4-DB1D9BC3B5BF}" dt="2022-10-31T10:06:24.447" v="992" actId="26606"/>
          <ac:spMkLst>
            <pc:docMk/>
            <pc:sldMk cId="2887728845" sldId="266"/>
            <ac:spMk id="30" creationId="{3F2162BA-EECD-43E0-99D9-C00B19482E50}"/>
          </ac:spMkLst>
        </pc:spChg>
        <pc:spChg chg="add del">
          <ac:chgData name="Константин Кукушкин" userId="6a3e14f857807635" providerId="LiveId" clId="{F5E0C08D-831C-4E1A-97F4-DB1D9BC3B5BF}" dt="2022-10-30T08:49:05.668" v="533" actId="26606"/>
          <ac:spMkLst>
            <pc:docMk/>
            <pc:sldMk cId="2887728845" sldId="266"/>
            <ac:spMk id="31" creationId="{1ED8053C-AF28-403A-90F2-67A100EDECE4}"/>
          </ac:spMkLst>
        </pc:spChg>
        <pc:spChg chg="add del">
          <ac:chgData name="Константин Кукушкин" userId="6a3e14f857807635" providerId="LiveId" clId="{F5E0C08D-831C-4E1A-97F4-DB1D9BC3B5BF}" dt="2022-10-31T10:06:24.447" v="992" actId="26606"/>
          <ac:spMkLst>
            <pc:docMk/>
            <pc:sldMk cId="2887728845" sldId="266"/>
            <ac:spMk id="32" creationId="{160DB805-F71F-46BB-A8CC-74F6D8306F98}"/>
          </ac:spMkLst>
        </pc:spChg>
        <pc:spChg chg="add del">
          <ac:chgData name="Константин Кукушкин" userId="6a3e14f857807635" providerId="LiveId" clId="{F5E0C08D-831C-4E1A-97F4-DB1D9BC3B5BF}" dt="2022-10-30T08:49:05.668" v="533" actId="26606"/>
          <ac:spMkLst>
            <pc:docMk/>
            <pc:sldMk cId="2887728845" sldId="266"/>
            <ac:spMk id="33" creationId="{10BCDCE7-03A4-438B-9B4A-0F5E37C4C1AF}"/>
          </ac:spMkLst>
        </pc:spChg>
        <pc:spChg chg="add del">
          <ac:chgData name="Константин Кукушкин" userId="6a3e14f857807635" providerId="LiveId" clId="{F5E0C08D-831C-4E1A-97F4-DB1D9BC3B5BF}" dt="2022-10-31T11:24:56.717" v="1205" actId="26606"/>
          <ac:spMkLst>
            <pc:docMk/>
            <pc:sldMk cId="2887728845" sldId="266"/>
            <ac:spMk id="34" creationId="{F6E384F5-137A-40B1-97F0-694CC6ECD59C}"/>
          </ac:spMkLst>
        </pc:spChg>
        <pc:spChg chg="add del">
          <ac:chgData name="Константин Кукушкин" userId="6a3e14f857807635" providerId="LiveId" clId="{F5E0C08D-831C-4E1A-97F4-DB1D9BC3B5BF}" dt="2022-10-30T08:49:07.500" v="535" actId="26606"/>
          <ac:spMkLst>
            <pc:docMk/>
            <pc:sldMk cId="2887728845" sldId="266"/>
            <ac:spMk id="35" creationId="{53F29798-D584-4792-9B62-3F5F5C36D619}"/>
          </ac:spMkLst>
        </pc:spChg>
        <pc:spChg chg="add del">
          <ac:chgData name="Константин Кукушкин" userId="6a3e14f857807635" providerId="LiveId" clId="{F5E0C08D-831C-4E1A-97F4-DB1D9BC3B5BF}" dt="2022-10-31T11:24:56.717" v="1205" actId="26606"/>
          <ac:spMkLst>
            <pc:docMk/>
            <pc:sldMk cId="2887728845" sldId="266"/>
            <ac:spMk id="36" creationId="{9DBC4630-03DA-474F-BBCB-BA3AE6B317A4}"/>
          </ac:spMkLst>
        </pc:spChg>
        <pc:spChg chg="add del">
          <ac:chgData name="Константин Кукушкин" userId="6a3e14f857807635" providerId="LiveId" clId="{F5E0C08D-831C-4E1A-97F4-DB1D9BC3B5BF}" dt="2022-10-30T08:49:11.174" v="537" actId="26606"/>
          <ac:spMkLst>
            <pc:docMk/>
            <pc:sldMk cId="2887728845" sldId="266"/>
            <ac:spMk id="37" creationId="{FB5B0058-AF13-4859-B429-4EDDE2A26F7F}"/>
          </ac:spMkLst>
        </pc:spChg>
        <pc:spChg chg="add del">
          <ac:chgData name="Константин Кукушкин" userId="6a3e14f857807635" providerId="LiveId" clId="{F5E0C08D-831C-4E1A-97F4-DB1D9BC3B5BF}" dt="2022-10-30T08:49:11.174" v="537" actId="26606"/>
          <ac:spMkLst>
            <pc:docMk/>
            <pc:sldMk cId="2887728845" sldId="266"/>
            <ac:spMk id="38" creationId="{0277405F-0B4F-4418-B773-1B38814125B6}"/>
          </ac:spMkLst>
        </pc:spChg>
        <pc:spChg chg="add del">
          <ac:chgData name="Константин Кукушкин" userId="6a3e14f857807635" providerId="LiveId" clId="{F5E0C08D-831C-4E1A-97F4-DB1D9BC3B5BF}" dt="2022-10-31T10:06:24.447" v="992" actId="26606"/>
          <ac:spMkLst>
            <pc:docMk/>
            <pc:sldMk cId="2887728845" sldId="266"/>
            <ac:spMk id="39" creationId="{6F91054C-3439-420E-88EB-F0A5637EC5C4}"/>
          </ac:spMkLst>
        </pc:spChg>
        <pc:spChg chg="add del">
          <ac:chgData name="Константин Кукушкин" userId="6a3e14f857807635" providerId="LiveId" clId="{F5E0C08D-831C-4E1A-97F4-DB1D9BC3B5BF}" dt="2022-10-30T08:49:58.406" v="555" actId="26606"/>
          <ac:spMkLst>
            <pc:docMk/>
            <pc:sldMk cId="2887728845" sldId="266"/>
            <ac:spMk id="40" creationId="{1ED8053C-AF28-403A-90F2-67A100EDECE4}"/>
          </ac:spMkLst>
        </pc:spChg>
        <pc:spChg chg="add del">
          <ac:chgData name="Константин Кукушкин" userId="6a3e14f857807635" providerId="LiveId" clId="{F5E0C08D-831C-4E1A-97F4-DB1D9BC3B5BF}" dt="2022-10-30T08:49:58.406" v="555" actId="26606"/>
          <ac:spMkLst>
            <pc:docMk/>
            <pc:sldMk cId="2887728845" sldId="266"/>
            <ac:spMk id="41" creationId="{10BCDCE7-03A4-438B-9B4A-0F5E37C4C1AF}"/>
          </ac:spMkLst>
        </pc:spChg>
        <pc:spChg chg="add del">
          <ac:chgData name="Константин Кукушкин" userId="6a3e14f857807635" providerId="LiveId" clId="{F5E0C08D-831C-4E1A-97F4-DB1D9BC3B5BF}" dt="2022-10-31T11:24:56.717" v="1205" actId="26606"/>
          <ac:spMkLst>
            <pc:docMk/>
            <pc:sldMk cId="2887728845" sldId="266"/>
            <ac:spMk id="42" creationId="{CB14CE1B-4BC5-4EF2-BE3D-05E4F580B3DB}"/>
          </ac:spMkLst>
        </pc:spChg>
        <pc:spChg chg="add del">
          <ac:chgData name="Константин Кукушкин" userId="6a3e14f857807635" providerId="LiveId" clId="{F5E0C08D-831C-4E1A-97F4-DB1D9BC3B5BF}" dt="2022-10-31T11:25:05.798" v="1216" actId="26606"/>
          <ac:spMkLst>
            <pc:docMk/>
            <pc:sldMk cId="2887728845" sldId="266"/>
            <ac:spMk id="43" creationId="{201C88F9-E440-45DE-A776-9609EB590BF5}"/>
          </ac:spMkLst>
        </pc:spChg>
        <pc:spChg chg="add del">
          <ac:chgData name="Константин Кукушкин" userId="6a3e14f857807635" providerId="LiveId" clId="{F5E0C08D-831C-4E1A-97F4-DB1D9BC3B5BF}" dt="2022-10-31T11:24:57.486" v="1208" actId="26606"/>
          <ac:spMkLst>
            <pc:docMk/>
            <pc:sldMk cId="2887728845" sldId="266"/>
            <ac:spMk id="44" creationId="{F6E384F5-137A-40B1-97F0-694CC6ECD59C}"/>
          </ac:spMkLst>
        </pc:spChg>
        <pc:spChg chg="add del">
          <ac:chgData name="Константин Кукушкин" userId="6a3e14f857807635" providerId="LiveId" clId="{F5E0C08D-831C-4E1A-97F4-DB1D9BC3B5BF}" dt="2022-10-31T11:24:57.486" v="1208" actId="26606"/>
          <ac:spMkLst>
            <pc:docMk/>
            <pc:sldMk cId="2887728845" sldId="266"/>
            <ac:spMk id="45" creationId="{9DBC4630-03DA-474F-BBCB-BA3AE6B317A4}"/>
          </ac:spMkLst>
        </pc:spChg>
        <pc:spChg chg="add del">
          <ac:chgData name="Константин Кукушкин" userId="6a3e14f857807635" providerId="LiveId" clId="{F5E0C08D-831C-4E1A-97F4-DB1D9BC3B5BF}" dt="2022-10-31T11:24:57.486" v="1208" actId="26606"/>
          <ac:spMkLst>
            <pc:docMk/>
            <pc:sldMk cId="2887728845" sldId="266"/>
            <ac:spMk id="46" creationId="{78418A25-6EAC-4140-BFE6-284E1925B5EE}"/>
          </ac:spMkLst>
        </pc:spChg>
        <pc:spChg chg="add del">
          <ac:chgData name="Константин Кукушкин" userId="6a3e14f857807635" providerId="LiveId" clId="{F5E0C08D-831C-4E1A-97F4-DB1D9BC3B5BF}" dt="2022-10-31T11:24:57.486" v="1208" actId="26606"/>
          <ac:spMkLst>
            <pc:docMk/>
            <pc:sldMk cId="2887728845" sldId="266"/>
            <ac:spMk id="47" creationId="{6B9D64DB-4D5C-4A91-B45F-F301E3174F9F}"/>
          </ac:spMkLst>
        </pc:spChg>
        <pc:spChg chg="add del">
          <ac:chgData name="Константин Кукушкин" userId="6a3e14f857807635" providerId="LiveId" clId="{F5E0C08D-831C-4E1A-97F4-DB1D9BC3B5BF}" dt="2022-10-31T11:24:57.486" v="1208" actId="26606"/>
          <ac:spMkLst>
            <pc:docMk/>
            <pc:sldMk cId="2887728845" sldId="266"/>
            <ac:spMk id="48" creationId="{CB14CE1B-4BC5-4EF2-BE3D-05E4F580B3DB}"/>
          </ac:spMkLst>
        </pc:spChg>
        <pc:spChg chg="add">
          <ac:chgData name="Константин Кукушкин" userId="6a3e14f857807635" providerId="LiveId" clId="{F5E0C08D-831C-4E1A-97F4-DB1D9BC3B5BF}" dt="2022-10-31T11:25:05.803" v="1217" actId="26606"/>
          <ac:spMkLst>
            <pc:docMk/>
            <pc:sldMk cId="2887728845" sldId="266"/>
            <ac:spMk id="49" creationId="{33E72FA3-BD00-444A-AD9B-E6C3D069CDE3}"/>
          </ac:spMkLst>
        </pc:spChg>
        <pc:grpChg chg="add del">
          <ac:chgData name="Константин Кукушкин" userId="6a3e14f857807635" providerId="LiveId" clId="{F5E0C08D-831C-4E1A-97F4-DB1D9BC3B5BF}" dt="2022-10-30T08:34:28.352" v="362" actId="26606"/>
          <ac:grpSpMkLst>
            <pc:docMk/>
            <pc:sldMk cId="2887728845" sldId="266"/>
            <ac:grpSpMk id="10" creationId="{032D8612-31EB-44CF-A1D0-14FD4C705424}"/>
          </ac:grpSpMkLst>
        </pc:grpChg>
        <pc:picChg chg="add mod ord">
          <ac:chgData name="Константин Кукушкин" userId="6a3e14f857807635" providerId="LiveId" clId="{F5E0C08D-831C-4E1A-97F4-DB1D9BC3B5BF}" dt="2022-10-31T11:25:05.798" v="1216" actId="26606"/>
          <ac:picMkLst>
            <pc:docMk/>
            <pc:sldMk cId="2887728845" sldId="266"/>
            <ac:picMk id="3" creationId="{DFF976B1-6BCE-747C-3DA5-56CC7F958C83}"/>
          </ac:picMkLst>
        </pc:picChg>
        <pc:picChg chg="add mod ord">
          <ac:chgData name="Константин Кукушкин" userId="6a3e14f857807635" providerId="LiveId" clId="{F5E0C08D-831C-4E1A-97F4-DB1D9BC3B5BF}" dt="2022-10-31T11:25:22.680" v="1220" actId="1076"/>
          <ac:picMkLst>
            <pc:docMk/>
            <pc:sldMk cId="2887728845" sldId="266"/>
            <ac:picMk id="4" creationId="{176A705D-863E-7D89-7A58-7BA415991DE4}"/>
          </ac:picMkLst>
        </pc:picChg>
        <pc:picChg chg="add del mod ord">
          <ac:chgData name="Константин Кукушкин" userId="6a3e14f857807635" providerId="LiveId" clId="{F5E0C08D-831C-4E1A-97F4-DB1D9BC3B5BF}" dt="2022-10-31T11:22:08.182" v="1191" actId="478"/>
          <ac:picMkLst>
            <pc:docMk/>
            <pc:sldMk cId="2887728845" sldId="266"/>
            <ac:picMk id="5" creationId="{BAB9F3F7-633F-5BCB-A410-3B384137D73C}"/>
          </ac:picMkLst>
        </pc:picChg>
        <pc:picChg chg="add mod ord">
          <ac:chgData name="Константин Кукушкин" userId="6a3e14f857807635" providerId="LiveId" clId="{F5E0C08D-831C-4E1A-97F4-DB1D9BC3B5BF}" dt="2022-10-31T11:25:05.803" v="1217" actId="26606"/>
          <ac:picMkLst>
            <pc:docMk/>
            <pc:sldMk cId="2887728845" sldId="266"/>
            <ac:picMk id="7" creationId="{8AE2EB73-6769-1B3D-5A51-5AC29AFFB335}"/>
          </ac:picMkLst>
        </pc:picChg>
        <pc:picChg chg="add mod ord">
          <ac:chgData name="Константин Кукушкин" userId="6a3e14f857807635" providerId="LiveId" clId="{F5E0C08D-831C-4E1A-97F4-DB1D9BC3B5BF}" dt="2022-10-31T11:25:05.803" v="1217" actId="26606"/>
          <ac:picMkLst>
            <pc:docMk/>
            <pc:sldMk cId="2887728845" sldId="266"/>
            <ac:picMk id="9" creationId="{1D354A12-5E56-6173-ACA3-EA0A7758B503}"/>
          </ac:picMkLst>
        </pc:picChg>
        <pc:picChg chg="add mod ord">
          <ac:chgData name="Константин Кукушкин" userId="6a3e14f857807635" providerId="LiveId" clId="{F5E0C08D-831C-4E1A-97F4-DB1D9BC3B5BF}" dt="2022-10-31T11:25:24.807" v="1221" actId="1076"/>
          <ac:picMkLst>
            <pc:docMk/>
            <pc:sldMk cId="2887728845" sldId="266"/>
            <ac:picMk id="16" creationId="{1807518A-F6FD-DB7C-4721-AAF7C76AF94D}"/>
          </ac:picMkLst>
        </pc:picChg>
      </pc:sldChg>
      <pc:sldChg chg="addSp delSp modSp new mod ord setBg">
        <pc:chgData name="Константин Кукушкин" userId="6a3e14f857807635" providerId="LiveId" clId="{F5E0C08D-831C-4E1A-97F4-DB1D9BC3B5BF}" dt="2022-10-31T10:01:25.593" v="981"/>
        <pc:sldMkLst>
          <pc:docMk/>
          <pc:sldMk cId="4094431162" sldId="267"/>
        </pc:sldMkLst>
        <pc:spChg chg="mod">
          <ac:chgData name="Константин Кукушкин" userId="6a3e14f857807635" providerId="LiveId" clId="{F5E0C08D-831C-4E1A-97F4-DB1D9BC3B5BF}" dt="2022-10-31T09:57:04.934" v="979" actId="14100"/>
          <ac:spMkLst>
            <pc:docMk/>
            <pc:sldMk cId="4094431162" sldId="267"/>
            <ac:spMk id="2" creationId="{5364BC1E-D12F-ACE4-0C0B-1C6DA768BDCC}"/>
          </ac:spMkLst>
        </pc:spChg>
        <pc:spChg chg="add del">
          <ac:chgData name="Константин Кукушкин" userId="6a3e14f857807635" providerId="LiveId" clId="{F5E0C08D-831C-4E1A-97F4-DB1D9BC3B5BF}" dt="2022-10-30T08:50:43.750" v="559" actId="26606"/>
          <ac:spMkLst>
            <pc:docMk/>
            <pc:sldMk cId="4094431162" sldId="267"/>
            <ac:spMk id="7" creationId="{5A292AEA-2528-46C0-B426-95822B6141FB}"/>
          </ac:spMkLst>
        </pc:spChg>
        <pc:spChg chg="add del">
          <ac:chgData name="Константин Кукушкин" userId="6a3e14f857807635" providerId="LiveId" clId="{F5E0C08D-831C-4E1A-97F4-DB1D9BC3B5BF}" dt="2022-10-30T08:50:43.750" v="559" actId="26606"/>
          <ac:spMkLst>
            <pc:docMk/>
            <pc:sldMk cId="4094431162" sldId="267"/>
            <ac:spMk id="9" creationId="{D8B7B198-E4DF-43CD-AD8C-199884323745}"/>
          </ac:spMkLst>
        </pc:spChg>
        <pc:spChg chg="add del">
          <ac:chgData name="Константин Кукушкин" userId="6a3e14f857807635" providerId="LiveId" clId="{F5E0C08D-831C-4E1A-97F4-DB1D9BC3B5BF}" dt="2022-10-30T08:50:43.750" v="559" actId="26606"/>
          <ac:spMkLst>
            <pc:docMk/>
            <pc:sldMk cId="4094431162" sldId="267"/>
            <ac:spMk id="11" creationId="{2BE67753-EA0E-4819-8D22-0B6600CF7231}"/>
          </ac:spMkLst>
        </pc:spChg>
        <pc:spChg chg="add del">
          <ac:chgData name="Константин Кукушкин" userId="6a3e14f857807635" providerId="LiveId" clId="{F5E0C08D-831C-4E1A-97F4-DB1D9BC3B5BF}" dt="2022-10-30T08:50:53.292" v="561" actId="26606"/>
          <ac:spMkLst>
            <pc:docMk/>
            <pc:sldMk cId="4094431162" sldId="267"/>
            <ac:spMk id="34" creationId="{16F9E488-0718-4E1E-9D12-26779F606252}"/>
          </ac:spMkLst>
        </pc:spChg>
        <pc:spChg chg="add del">
          <ac:chgData name="Константин Кукушкин" userId="6a3e14f857807635" providerId="LiveId" clId="{F5E0C08D-831C-4E1A-97F4-DB1D9BC3B5BF}" dt="2022-10-30T08:50:53.292" v="561" actId="26606"/>
          <ac:spMkLst>
            <pc:docMk/>
            <pc:sldMk cId="4094431162" sldId="267"/>
            <ac:spMk id="35" creationId="{FA6F8ABB-6C5D-4349-9E1B-198D1ABFA804}"/>
          </ac:spMkLst>
        </pc:spChg>
        <pc:spChg chg="add del">
          <ac:chgData name="Константин Кукушкин" userId="6a3e14f857807635" providerId="LiveId" clId="{F5E0C08D-831C-4E1A-97F4-DB1D9BC3B5BF}" dt="2022-10-30T08:50:53.292" v="561" actId="26606"/>
          <ac:spMkLst>
            <pc:docMk/>
            <pc:sldMk cId="4094431162" sldId="267"/>
            <ac:spMk id="36" creationId="{A152F29E-C625-4313-96BF-5675B357C03A}"/>
          </ac:spMkLst>
        </pc:spChg>
        <pc:spChg chg="add del">
          <ac:chgData name="Константин Кукушкин" userId="6a3e14f857807635" providerId="LiveId" clId="{F5E0C08D-831C-4E1A-97F4-DB1D9BC3B5BF}" dt="2022-10-30T08:50:53.292" v="561" actId="26606"/>
          <ac:spMkLst>
            <pc:docMk/>
            <pc:sldMk cId="4094431162" sldId="267"/>
            <ac:spMk id="37" creationId="{C2A5CB78-6497-4151-83B6-568BD27EC573}"/>
          </ac:spMkLst>
        </pc:spChg>
        <pc:grpChg chg="add del">
          <ac:chgData name="Константин Кукушкин" userId="6a3e14f857807635" providerId="LiveId" clId="{F5E0C08D-831C-4E1A-97F4-DB1D9BC3B5BF}" dt="2022-10-30T08:50:43.750" v="559" actId="26606"/>
          <ac:grpSpMkLst>
            <pc:docMk/>
            <pc:sldMk cId="4094431162" sldId="267"/>
            <ac:grpSpMk id="13" creationId="{D76D63AC-0421-45EC-B383-E79A61A78C6B}"/>
          </ac:grpSpMkLst>
        </pc:grpChg>
        <pc:grpChg chg="add del">
          <ac:chgData name="Константин Кукушкин" userId="6a3e14f857807635" providerId="LiveId" clId="{F5E0C08D-831C-4E1A-97F4-DB1D9BC3B5BF}" dt="2022-10-30T08:50:43.750" v="559" actId="26606"/>
          <ac:grpSpMkLst>
            <pc:docMk/>
            <pc:sldMk cId="4094431162" sldId="267"/>
            <ac:grpSpMk id="22" creationId="{87F87F1B-42BA-4AC7-A4E2-41544DDB2CE3}"/>
          </ac:grpSpMkLst>
        </pc:grpChg>
        <pc:grpChg chg="add del">
          <ac:chgData name="Константин Кукушкин" userId="6a3e14f857807635" providerId="LiveId" clId="{F5E0C08D-831C-4E1A-97F4-DB1D9BC3B5BF}" dt="2022-10-30T08:50:43.750" v="559" actId="26606"/>
          <ac:grpSpMkLst>
            <pc:docMk/>
            <pc:sldMk cId="4094431162" sldId="267"/>
            <ac:grpSpMk id="28" creationId="{967346A5-7569-4F15-AB5D-BE3DADF192C0}"/>
          </ac:grpSpMkLst>
        </pc:grpChg>
      </pc:sldChg>
      <pc:sldChg chg="addSp delSp modSp new mod ord setBg">
        <pc:chgData name="Константин Кукушкин" userId="6a3e14f857807635" providerId="LiveId" clId="{F5E0C08D-831C-4E1A-97F4-DB1D9BC3B5BF}" dt="2022-10-30T09:10:25.383" v="645" actId="20578"/>
        <pc:sldMkLst>
          <pc:docMk/>
          <pc:sldMk cId="1754332449" sldId="268"/>
        </pc:sldMkLst>
        <pc:spChg chg="del mod">
          <ac:chgData name="Константин Кукушкин" userId="6a3e14f857807635" providerId="LiveId" clId="{F5E0C08D-831C-4E1A-97F4-DB1D9BC3B5BF}" dt="2022-10-30T08:52:50.411" v="566" actId="478"/>
          <ac:spMkLst>
            <pc:docMk/>
            <pc:sldMk cId="1754332449" sldId="268"/>
            <ac:spMk id="2" creationId="{BCDCFB50-00A8-222B-F038-3A7C2968899F}"/>
          </ac:spMkLst>
        </pc:spChg>
        <pc:spChg chg="add mod">
          <ac:chgData name="Константин Кукушкин" userId="6a3e14f857807635" providerId="LiveId" clId="{F5E0C08D-831C-4E1A-97F4-DB1D9BC3B5BF}" dt="2022-10-30T08:53:09.963" v="568" actId="26606"/>
          <ac:spMkLst>
            <pc:docMk/>
            <pc:sldMk cId="1754332449" sldId="268"/>
            <ac:spMk id="3" creationId="{6FE69F91-A019-FF1B-FA2A-53101B08719B}"/>
          </ac:spMkLst>
        </pc:spChg>
        <pc:spChg chg="add mod ord">
          <ac:chgData name="Константин Кукушкин" userId="6a3e14f857807635" providerId="LiveId" clId="{F5E0C08D-831C-4E1A-97F4-DB1D9BC3B5BF}" dt="2022-10-30T08:54:37.510" v="585" actId="27636"/>
          <ac:spMkLst>
            <pc:docMk/>
            <pc:sldMk cId="1754332449" sldId="268"/>
            <ac:spMk id="4" creationId="{A2617EE0-0425-41CA-8F2F-F1C905CB9029}"/>
          </ac:spMkLst>
        </pc:spChg>
        <pc:spChg chg="add">
          <ac:chgData name="Константин Кукушкин" userId="6a3e14f857807635" providerId="LiveId" clId="{F5E0C08D-831C-4E1A-97F4-DB1D9BC3B5BF}" dt="2022-10-30T08:53:09.963" v="568" actId="26606"/>
          <ac:spMkLst>
            <pc:docMk/>
            <pc:sldMk cId="1754332449" sldId="268"/>
            <ac:spMk id="1030" creationId="{33CD251C-A887-4D2F-925B-FC097198538B}"/>
          </ac:spMkLst>
        </pc:spChg>
        <pc:spChg chg="add">
          <ac:chgData name="Константин Кукушкин" userId="6a3e14f857807635" providerId="LiveId" clId="{F5E0C08D-831C-4E1A-97F4-DB1D9BC3B5BF}" dt="2022-10-30T08:53:09.963" v="568" actId="26606"/>
          <ac:spMkLst>
            <pc:docMk/>
            <pc:sldMk cId="1754332449" sldId="268"/>
            <ac:spMk id="1036" creationId="{662A3FAA-D056-4098-8115-EA61EAF068CF}"/>
          </ac:spMkLst>
        </pc:spChg>
        <pc:grpChg chg="add">
          <ac:chgData name="Константин Кукушкин" userId="6a3e14f857807635" providerId="LiveId" clId="{F5E0C08D-831C-4E1A-97F4-DB1D9BC3B5BF}" dt="2022-10-30T08:53:09.963" v="568" actId="26606"/>
          <ac:grpSpMkLst>
            <pc:docMk/>
            <pc:sldMk cId="1754332449" sldId="268"/>
            <ac:grpSpMk id="1032" creationId="{2C3846A5-A498-4C9E-B4DC-13532657D717}"/>
          </ac:grpSpMkLst>
        </pc:grpChg>
        <pc:picChg chg="add mod">
          <ac:chgData name="Константин Кукушкин" userId="6a3e14f857807635" providerId="LiveId" clId="{F5E0C08D-831C-4E1A-97F4-DB1D9BC3B5BF}" dt="2022-10-30T08:54:25.755" v="581" actId="14100"/>
          <ac:picMkLst>
            <pc:docMk/>
            <pc:sldMk cId="1754332449" sldId="268"/>
            <ac:picMk id="1025" creationId="{86F72F44-74D2-8725-5DBA-1EC97C947BC9}"/>
          </ac:picMkLst>
        </pc:picChg>
      </pc:sldChg>
      <pc:sldChg chg="addSp delSp modSp new mod setBg addAnim delAnim">
        <pc:chgData name="Константин Кукушкин" userId="6a3e14f857807635" providerId="LiveId" clId="{F5E0C08D-831C-4E1A-97F4-DB1D9BC3B5BF}" dt="2022-10-30T09:08:20.965" v="620" actId="207"/>
        <pc:sldMkLst>
          <pc:docMk/>
          <pc:sldMk cId="1975059890" sldId="269"/>
        </pc:sldMkLst>
        <pc:spChg chg="mod">
          <ac:chgData name="Константин Кукушкин" userId="6a3e14f857807635" providerId="LiveId" clId="{F5E0C08D-831C-4E1A-97F4-DB1D9BC3B5BF}" dt="2022-10-30T09:08:20.965" v="620" actId="207"/>
          <ac:spMkLst>
            <pc:docMk/>
            <pc:sldMk cId="1975059890" sldId="269"/>
            <ac:spMk id="2" creationId="{D0CECBEF-76B0-E963-A35D-61C741EB3661}"/>
          </ac:spMkLst>
        </pc:spChg>
        <pc:spChg chg="add del">
          <ac:chgData name="Константин Кукушкин" userId="6a3e14f857807635" providerId="LiveId" clId="{F5E0C08D-831C-4E1A-97F4-DB1D9BC3B5BF}" dt="2022-10-30T09:02:21.365" v="606" actId="26606"/>
          <ac:spMkLst>
            <pc:docMk/>
            <pc:sldMk cId="1975059890" sldId="269"/>
            <ac:spMk id="7" creationId="{16F9E488-0718-4E1E-9D12-26779F606252}"/>
          </ac:spMkLst>
        </pc:spChg>
        <pc:spChg chg="add del">
          <ac:chgData name="Константин Кукушкин" userId="6a3e14f857807635" providerId="LiveId" clId="{F5E0C08D-831C-4E1A-97F4-DB1D9BC3B5BF}" dt="2022-10-30T09:02:21.365" v="606" actId="26606"/>
          <ac:spMkLst>
            <pc:docMk/>
            <pc:sldMk cId="1975059890" sldId="269"/>
            <ac:spMk id="9" creationId="{09BE6F6B-19BD-443C-8FB0-FA45F13F9535}"/>
          </ac:spMkLst>
        </pc:spChg>
        <pc:grpChg chg="add del">
          <ac:chgData name="Константин Кукушкин" userId="6a3e14f857807635" providerId="LiveId" clId="{F5E0C08D-831C-4E1A-97F4-DB1D9BC3B5BF}" dt="2022-10-30T09:02:21.365" v="606" actId="26606"/>
          <ac:grpSpMkLst>
            <pc:docMk/>
            <pc:sldMk cId="1975059890" sldId="269"/>
            <ac:grpSpMk id="11" creationId="{92AAE609-C327-4952-BB48-254E9015AD81}"/>
          </ac:grpSpMkLst>
        </pc:grpChg>
        <pc:graphicFrameChg chg="add del mod modGraphic">
          <ac:chgData name="Константин Кукушкин" userId="6a3e14f857807635" providerId="LiveId" clId="{F5E0C08D-831C-4E1A-97F4-DB1D9BC3B5BF}" dt="2022-10-30T09:02:20.792" v="604" actId="931"/>
          <ac:graphicFrameMkLst>
            <pc:docMk/>
            <pc:sldMk cId="1975059890" sldId="269"/>
            <ac:graphicFrameMk id="3" creationId="{934EF352-692A-B7CE-3CBD-B87E1BD83CCE}"/>
          </ac:graphicFrameMkLst>
        </pc:graphicFrameChg>
        <pc:picChg chg="add del">
          <ac:chgData name="Константин Кукушкин" userId="6a3e14f857807635" providerId="LiveId" clId="{F5E0C08D-831C-4E1A-97F4-DB1D9BC3B5BF}" dt="2022-10-30T09:02:20.980" v="605" actId="26606"/>
          <ac:picMkLst>
            <pc:docMk/>
            <pc:sldMk cId="1975059890" sldId="269"/>
            <ac:picMk id="15" creationId="{91AF384D-1875-8D89-97F0-8FBE1124084F}"/>
          </ac:picMkLst>
        </pc:picChg>
      </pc:sldChg>
      <pc:sldChg chg="addSp delSp modSp new mod">
        <pc:chgData name="Константин Кукушкин" userId="6a3e14f857807635" providerId="LiveId" clId="{F5E0C08D-831C-4E1A-97F4-DB1D9BC3B5BF}" dt="2022-10-31T11:05:15.445" v="1008" actId="21"/>
        <pc:sldMkLst>
          <pc:docMk/>
          <pc:sldMk cId="3362625441" sldId="270"/>
        </pc:sldMkLst>
        <pc:spChg chg="mod">
          <ac:chgData name="Константин Кукушкин" userId="6a3e14f857807635" providerId="LiveId" clId="{F5E0C08D-831C-4E1A-97F4-DB1D9BC3B5BF}" dt="2022-10-31T09:48:12.187" v="967" actId="1076"/>
          <ac:spMkLst>
            <pc:docMk/>
            <pc:sldMk cId="3362625441" sldId="270"/>
            <ac:spMk id="2" creationId="{502313EC-2F44-EED3-57D2-6A27054F2FFA}"/>
          </ac:spMkLst>
        </pc:spChg>
        <pc:picChg chg="add del mod">
          <ac:chgData name="Константин Кукушкин" userId="6a3e14f857807635" providerId="LiveId" clId="{F5E0C08D-831C-4E1A-97F4-DB1D9BC3B5BF}" dt="2022-10-31T11:05:15.445" v="1008" actId="21"/>
          <ac:picMkLst>
            <pc:docMk/>
            <pc:sldMk cId="3362625441" sldId="270"/>
            <ac:picMk id="4" creationId="{B31C62B7-8B4C-39C8-1F46-963854704FC4}"/>
          </ac:picMkLst>
        </pc:picChg>
      </pc:sldChg>
      <pc:sldChg chg="modSp new mod">
        <pc:chgData name="Константин Кукушкин" userId="6a3e14f857807635" providerId="LiveId" clId="{F5E0C08D-831C-4E1A-97F4-DB1D9BC3B5BF}" dt="2022-10-31T11:26:38.811" v="1235" actId="14100"/>
        <pc:sldMkLst>
          <pc:docMk/>
          <pc:sldMk cId="4169014961" sldId="271"/>
        </pc:sldMkLst>
        <pc:spChg chg="mod">
          <ac:chgData name="Константин Кукушкин" userId="6a3e14f857807635" providerId="LiveId" clId="{F5E0C08D-831C-4E1A-97F4-DB1D9BC3B5BF}" dt="2022-10-31T11:26:38.811" v="1235" actId="14100"/>
          <ac:spMkLst>
            <pc:docMk/>
            <pc:sldMk cId="4169014961" sldId="271"/>
            <ac:spMk id="2" creationId="{65199C85-4B63-B0CF-5BBE-5BFED0B97F03}"/>
          </ac:spMkLst>
        </pc:spChg>
      </pc:sldChg>
      <pc:sldChg chg="addSp delSp modSp new mod">
        <pc:chgData name="Константин Кукушкин" userId="6a3e14f857807635" providerId="LiveId" clId="{F5E0C08D-831C-4E1A-97F4-DB1D9BC3B5BF}" dt="2022-10-31T12:34:08.967" v="1452" actId="20577"/>
        <pc:sldMkLst>
          <pc:docMk/>
          <pc:sldMk cId="1319531230" sldId="272"/>
        </pc:sldMkLst>
        <pc:spChg chg="mod">
          <ac:chgData name="Константин Кукушкин" userId="6a3e14f857807635" providerId="LiveId" clId="{F5E0C08D-831C-4E1A-97F4-DB1D9BC3B5BF}" dt="2022-10-31T11:40:22.720" v="1303" actId="14100"/>
          <ac:spMkLst>
            <pc:docMk/>
            <pc:sldMk cId="1319531230" sldId="272"/>
            <ac:spMk id="2" creationId="{01FC0BCE-450E-627B-8360-65A6321D8A0D}"/>
          </ac:spMkLst>
        </pc:spChg>
        <pc:spChg chg="del mod">
          <ac:chgData name="Константин Кукушкин" userId="6a3e14f857807635" providerId="LiveId" clId="{F5E0C08D-831C-4E1A-97F4-DB1D9BC3B5BF}" dt="2022-10-31T11:40:47.607" v="1305" actId="931"/>
          <ac:spMkLst>
            <pc:docMk/>
            <pc:sldMk cId="1319531230" sldId="272"/>
            <ac:spMk id="3" creationId="{A45E896F-BFF6-31D1-FF1C-D3228232F391}"/>
          </ac:spMkLst>
        </pc:spChg>
        <pc:spChg chg="add del mod">
          <ac:chgData name="Константин Кукушкин" userId="6a3e14f857807635" providerId="LiveId" clId="{F5E0C08D-831C-4E1A-97F4-DB1D9BC3B5BF}" dt="2022-10-31T12:34:08.967" v="1452" actId="20577"/>
          <ac:spMkLst>
            <pc:docMk/>
            <pc:sldMk cId="1319531230" sldId="272"/>
            <ac:spMk id="6" creationId="{C2EC513F-60CA-D13C-0867-C8C284360DC7}"/>
          </ac:spMkLst>
        </pc:spChg>
        <pc:spChg chg="add del">
          <ac:chgData name="Константин Кукушкин" userId="6a3e14f857807635" providerId="LiveId" clId="{F5E0C08D-831C-4E1A-97F4-DB1D9BC3B5BF}" dt="2022-10-31T12:33:38.491" v="1433" actId="22"/>
          <ac:spMkLst>
            <pc:docMk/>
            <pc:sldMk cId="1319531230" sldId="272"/>
            <ac:spMk id="8" creationId="{02D2A015-F159-1EC3-3E53-977C6192F8FC}"/>
          </ac:spMkLst>
        </pc:spChg>
        <pc:graphicFrameChg chg="add del mod ord modGraphic">
          <ac:chgData name="Константин Кукушкин" userId="6a3e14f857807635" providerId="LiveId" clId="{F5E0C08D-831C-4E1A-97F4-DB1D9BC3B5BF}" dt="2022-10-31T12:33:29.863" v="1429" actId="478"/>
          <ac:graphicFrameMkLst>
            <pc:docMk/>
            <pc:sldMk cId="1319531230" sldId="272"/>
            <ac:graphicFrameMk id="4" creationId="{3498557C-6D3B-6090-BCD1-F4D7E34A9E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0674A-ACEA-8675-01F8-8715A0DD4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966CF6-F913-C78F-5A14-D98A1CCEA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D6AE8-30AD-869C-8417-BBD0A2B2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95D28-B0C4-3B04-F972-5A9ADD1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BB2FE-00B8-FB26-2F57-0EC2FDC5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6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C3449-1115-1DCF-250B-1BBFACCB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1CB47D-C015-82B0-E0D3-B15F00858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72F9E-70F8-682B-A629-40F8BD61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03550-0224-D2B8-19FB-799A0938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4C5F1-2048-4354-E92C-C02B47C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DFD6A1-DBA0-4840-5132-6DBED7235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82893D-3464-9125-7ED7-59BEF85A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7059-0928-5DB0-BBC1-66F31A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7C2E-A92E-1DF6-CBA7-81C70248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1DDDD-3130-9CD0-4B64-37B64F80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7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55CE6-450F-A2F3-6605-4A21FB8B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3EF88-C4BF-896D-995E-5BDAAB50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4325A-68F7-11F6-DB6B-9300B101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85A99-2434-C2B4-360F-86B6BE7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041FD-972B-A0C6-10B7-98D9514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D7130-3FC2-855E-2A56-24B9428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78343-EE70-6513-5ACB-4EDC929C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2D8A9-B4C1-DAD5-9962-FC0A4B68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03567-F9DB-0EC5-4F86-937BD143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DF2C9-5439-5983-4280-F6B81F48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0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BAF8C-D0DA-09F5-25F6-E8316F10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06B2E-3302-AABB-61F5-69D9BBC1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A76786-DACE-F2BD-E321-C56CF96E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321A34-FCD8-8830-B932-B9D2526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21D48D-EB71-92F6-CD1A-F0FAC71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4EDBCF-719B-5284-754E-B3E94D6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350E0-2AFC-2157-EFE1-47324EC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5B830-4C6A-67DC-BCA3-78DE9E6A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42409-03DD-3FD1-CB2F-E3519B82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63EFCA-09EB-F321-02F4-4FC92C48C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ADC4AF-9DF8-314C-B6CD-619604359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907DE7-F929-B87D-7444-25626135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88C89F-DA0C-BBA6-110E-249B1DD9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ABD61C-A33E-2B1C-0DE8-87F62C0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97CFD-0A2A-98EA-FF4C-798A2851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6CB6BA-9814-31C5-EAA8-50563E22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D6D96A-E2E7-79B8-7133-695D3C56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80D3E-9F1D-6281-D55E-8045906D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C34369-80EB-BEA5-0319-7D41D06F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79541A-BF57-8CA1-8922-54EF8BED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6B5C5-70EE-0286-845A-6A6D8D3A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4B7B-FE39-FAC4-A10C-84C0A66B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A86B6-6270-E674-8A57-7BB0DA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2009E-9ED5-43F8-85F7-AD39F9EB6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9AAADD-6A99-47BC-97B2-E6908DC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99DD8-57BD-BDBF-BF9E-481C2DD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0423E-FD72-2371-7CDC-241E460E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1B3C5-8A2D-764E-D886-3C250E7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E47AAF-D431-BCDD-09BD-F323FBDFB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A2D00-B296-4567-E2C2-3A8DE914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BEAA6B-2370-1DAC-D833-EC9E2963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429CE-CFB0-71EB-CA18-3F710512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81D412-D26A-3E31-3672-E886D3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31513-4BD7-8F97-C4A9-D990234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5DAC5-298E-EE70-8E4D-5DA1C2DE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8D7D4-F607-7898-43E9-AF587A37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A9EB-CAF5-492D-A0C7-6602B56F58A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1FF0F-8A69-B25C-3F84-DDBF9974F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3133D-8ADF-EBEF-C7F3-F86EC8D78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A8DA-ED93-88F9-1C0B-57F0ED29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09" y="365125"/>
            <a:ext cx="9325582" cy="1325563"/>
          </a:xfrm>
        </p:spPr>
        <p:txBody>
          <a:bodyPr>
            <a:normAutofit/>
          </a:bodyPr>
          <a:lstStyle/>
          <a:p>
            <a:pPr marL="457200" algn="ctr">
              <a:lnSpc>
                <a:spcPct val="120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ru-RU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ЦЕЛЬ ЭКСПЕРИМЕНТА ИЗМЕРЕНИЕ ТЕПЛОЁМКОСТИ ТВЁРДОГО ТЕЛА В АВТОМАТИЗИРОВАННОМ РЕЖИМЕ.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ECBEF-76B0-E963-A35D-61C741EB36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7505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0BCE-450E-627B-8360-65A6321D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142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ЦЕЛЬ ЭКСПЕРИМЕНТА ИЗМЕРЕНИЕ ТЕПЛОЁМКОСТИ ТВЁРДОГО ТЕЛА В АВТОМАТИЗИРОВАННОМ РЕЖИМЕ.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EC513F-60CA-D13C-0867-C8C28436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7829"/>
            <a:ext cx="10515600" cy="3599133"/>
          </a:xfrm>
        </p:spPr>
        <p:txBody>
          <a:bodyPr/>
          <a:lstStyle/>
          <a:p>
            <a:r>
              <a:rPr lang="ru-RU"/>
              <a:t>Текст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5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BC1E-D12F-ACE4-0C0B-1C6DA768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371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Задачи работы: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изучить литературу по теме работы;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разработать аппаратное обеспечение для построения измерительного стенда;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разработать программное обеспечение для реализации автоматизации измерительных процессов стенда;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определить удельную теплоёмкость, исследуемого тела;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развить навыки разработки средств автоматизации и применения современного программного обеспечения при проведении научных и инженерных экспериментов;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провести анализ полученных результатов.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4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6C62E-2BD0-5F01-3A69-1DA351BB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44" y="208063"/>
            <a:ext cx="10630711" cy="278571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ru-RU" sz="4800" dirty="0"/>
              <a:t>В</a:t>
            </a:r>
            <a:r>
              <a:rPr lang="ru-RU" sz="4800" kern="1200" dirty="0">
                <a:latin typeface="+mj-lt"/>
                <a:ea typeface="+mj-ea"/>
                <a:cs typeface="+mj-cs"/>
              </a:rPr>
              <a:t> эксперименте используется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: </a:t>
            </a:r>
            <a:r>
              <a:rPr lang="ru-RU" sz="4800" kern="1200" dirty="0">
                <a:latin typeface="+mj-lt"/>
                <a:ea typeface="+mj-ea"/>
                <a:cs typeface="+mj-cs"/>
              </a:rPr>
              <a:t>термос для защиты тела от теплопотерь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,</a:t>
            </a:r>
            <a:r>
              <a:rPr lang="ru-RU" sz="4800" kern="1200" dirty="0">
                <a:latin typeface="+mj-lt"/>
                <a:ea typeface="+mj-ea"/>
                <a:cs typeface="+mj-cs"/>
              </a:rPr>
              <a:t> в качестве процессора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Pixl.js </a:t>
            </a:r>
            <a:r>
              <a:rPr lang="en-US" sz="4800" dirty="0"/>
              <a:t>;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SD</a:t>
            </a:r>
            <a:r>
              <a:rPr lang="ru-RU" sz="4800" dirty="0"/>
              <a:t>-карта для записи информации </a:t>
            </a:r>
            <a:r>
              <a:rPr lang="en-US" sz="4800" dirty="0"/>
              <a:t>;</a:t>
            </a:r>
            <a:r>
              <a:rPr lang="ru-RU" sz="4800" dirty="0"/>
              <a:t> и датчик </a:t>
            </a:r>
            <a:r>
              <a:rPr lang="en-US" sz="4800" dirty="0"/>
              <a:t>DS18B20 </a:t>
            </a:r>
            <a:r>
              <a:rPr lang="ru-RU" sz="4800" dirty="0"/>
              <a:t>для измерения температуры</a:t>
            </a:r>
            <a:br>
              <a:rPr lang="ru-RU" sz="4800" dirty="0"/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6A705D-863E-7D89-7A58-7BA41599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 b="18101"/>
          <a:stretch/>
        </p:blipFill>
        <p:spPr>
          <a:xfrm>
            <a:off x="242872" y="4260244"/>
            <a:ext cx="2251332" cy="1783639"/>
          </a:xfrm>
          <a:prstGeom prst="rect">
            <a:avLst/>
          </a:prstGeom>
        </p:spPr>
      </p:pic>
      <p:pic>
        <p:nvPicPr>
          <p:cNvPr id="9" name="Рисунок 8" descr="Изображение выглядит как бутылка, сосуд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1D354A12-5E56-6173-ACA3-EA0A7758B5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"/>
          <a:stretch/>
        </p:blipFill>
        <p:spPr>
          <a:xfrm>
            <a:off x="2586987" y="4073562"/>
            <a:ext cx="2251332" cy="2203491"/>
          </a:xfrm>
          <a:prstGeom prst="rect">
            <a:avLst/>
          </a:prstGeom>
        </p:spPr>
      </p:pic>
      <p:pic>
        <p:nvPicPr>
          <p:cNvPr id="16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07518A-F6FD-DB7C-4721-AAF7C76AF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51" y="4073562"/>
            <a:ext cx="2230486" cy="2230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E2EB73-6769-1B3D-5A51-5AC29AFFB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5" b="12854"/>
          <a:stretch/>
        </p:blipFill>
        <p:spPr>
          <a:xfrm>
            <a:off x="7362966" y="4306733"/>
            <a:ext cx="2251332" cy="173715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монитор, старый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DFF976B1-6BCE-747C-3DA5-56CC7F958C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b="18445"/>
          <a:stretch/>
        </p:blipFill>
        <p:spPr>
          <a:xfrm flipH="1">
            <a:off x="9747946" y="4626236"/>
            <a:ext cx="2251332" cy="10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2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3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99C85-4B63-B0CF-5BBE-5BFED0B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43837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измерения нам понадобится: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Изолированная термодинамическая система с минимальным взаимодействием с внешним миром;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Исследуемое твердое тело - 2 шт.;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Мерный стакан позволяющий точно отмерить 500 мл воды;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Весы, для определения массы исследуемого тела;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Микропроцессорная платформа.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PixelJS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(https://www.espruino.com/Pixl.js), с исполнительной средой исполнения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Espruino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Три датчика температуры в герметичной капсуле.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01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313EC-2F44-EED3-57D2-6A27054F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52145"/>
          </a:xfrm>
        </p:spPr>
        <p:txBody>
          <a:bodyPr/>
          <a:lstStyle/>
          <a:p>
            <a:r>
              <a:rPr lang="ru-RU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Цель работы: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измерительный стенд, который позволит в автоматизированном режиме определять теплоемкость данного тела.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17EE0-0425-41CA-8F2F-F1C905CB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96" y="3714496"/>
            <a:ext cx="2450604" cy="12269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, </a:t>
            </a:r>
            <a:r>
              <a:rPr kumimoji="0" lang="en-US" altLang="ru-RU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Дж</a:t>
            </a:r>
            <a:r>
              <a:rPr kumimoji="0" lang="en-US" altLang="ru-RU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/(</a:t>
            </a:r>
            <a:r>
              <a:rPr kumimoji="0" lang="en-US" altLang="ru-RU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кг</a:t>
            </a:r>
            <a:r>
              <a:rPr kumimoji="0" lang="en-US" altLang="ru-RU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×°С)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69F91-A019-FF1B-FA2A-53101B08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382" y="2096162"/>
            <a:ext cx="3894161" cy="2657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Удельной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теплоемкостью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вещества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называется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физическая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величина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численно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равная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количеству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энергии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форме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теплоты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которое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надо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сообщить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единице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массы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этого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вещества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для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увеличения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его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температуры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на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1 °С: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5" name="Рисунок 2" descr="https://www.ok-t.ru/studopediaru/baza7/1445216696854.files/image732.gif">
            <a:extLst>
              <a:ext uri="{FF2B5EF4-FFF2-40B4-BE49-F238E27FC236}">
                <a16:creationId xmlns:a16="http://schemas.microsoft.com/office/drawing/2014/main" id="{86F72F44-74D2-8725-5DBA-1EC97C94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" y="2296101"/>
            <a:ext cx="1284686" cy="72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648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262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     ЦЕЛЬ ЭКСПЕРИМЕНТА ИЗМЕРЕНИЕ ТЕПЛОЁМКОСТИ ТВЁРДОГО ТЕЛА В АВТОМАТИЗИРОВАННОМ РЕЖИМЕ.</vt:lpstr>
      <vt:lpstr> ЦЕЛЬ ЭКСПЕРИМЕНТА ИЗМЕРЕНИЕ ТЕПЛОЁМКОСТИ ТВЁРДОГО ТЕЛА В АВТОМАТИЗИРОВАННОМ РЕЖИМЕ.</vt:lpstr>
      <vt:lpstr>   Задачи работы:  - изучить литературу по теме работы; - разработать аппаратное обеспечение для построения измерительного стенда; - разработать программное обеспечение для реализации автоматизации измерительных процессов стенда; - определить удельную теплоёмкость, исследуемого тела; - развить навыки разработки средств автоматизации и применения современного программного обеспечения при проведении научных и инженерных экспериментов; - провести анализ полученных результатов. </vt:lpstr>
      <vt:lpstr>В эксперименте используется : термос для защиты тела от теплопотерь , в качестве процессора Pixl.js ; SD-карта для записи информации ; и датчик DS18B20 для измерения температуры </vt:lpstr>
      <vt:lpstr>Презентация PowerPoint</vt:lpstr>
      <vt:lpstr>Для измерения нам понадобится: Изолированная термодинамическая система с минимальным взаимодействием с внешним миром; Исследуемое твердое тело - 2 шт.; Мерный стакан позволяющий точно отмерить 500 мл воды; Весы, для определения массы исследуемого тела; Микропроцессорная платформа. PixelJS (https://www.espruino.com/Pixl.js), с исполнительной средой исполнения Espruino; Три датчика температуры в герметичной капсуле. </vt:lpstr>
      <vt:lpstr>Цель работы: разработать измерительный стенд, который позволит в автоматизированном режиме определять теплоемкость данного тела. 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Кукушкин</dc:creator>
  <cp:lastModifiedBy>Константин Кукушкин</cp:lastModifiedBy>
  <cp:revision>1</cp:revision>
  <dcterms:created xsi:type="dcterms:W3CDTF">2022-10-29T15:00:52Z</dcterms:created>
  <dcterms:modified xsi:type="dcterms:W3CDTF">2022-10-31T12:34:16Z</dcterms:modified>
</cp:coreProperties>
</file>