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59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5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74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4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6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9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2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9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5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4984-A019-4BA0-9C06-43C8E38A038C}" type="datetimeFigureOut">
              <a:rPr lang="de-DE" smtClean="0"/>
              <a:t>26.02.2017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C6B6-825E-4BE9-8133-4D0510ED07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56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27.02.17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46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Was CFD-Experten dazu sagen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Sehr typischer Fehler (die Problemzonen entstehen immer am bewegenden Teilen, z.B. Ventile, Kolben)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 Box-Refinement würde das Problem lösen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9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Was ich zusätzlich noch gelernt habe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Wenn man ein Netzsrategie testet, ist es nicht nötig das gesamte Netz zu bauen. Nur einige </a:t>
            </a:r>
            <a:r>
              <a:rPr lang="de-DE" dirty="0" smtClean="0"/>
              <a:t>°KW </a:t>
            </a:r>
            <a:r>
              <a:rPr lang="de-DE" dirty="0" smtClean="0"/>
              <a:t>sind in den meisten Fällen ausreichend. Dadurch wird die sehr lange Rechen- und Arbeitszeit gespart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614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Was ich zusätzlich noch gelernt habe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Die meisten Refinements brauchen keine Tiefe. Dadurch können wertvollen unnötige Zellen gespart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Trotzdem wird die gesamte Zellenanzahl nicht sinken, da die Box Refinement viele Zellen verbrauchen wird.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8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Zusammenfassung für die letzte Woche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erstellte Fame Engine Plus Volumennetz ist gut, aber nicht genügend optimiert</a:t>
            </a:r>
          </a:p>
          <a:p>
            <a:endParaRPr lang="de-DE" dirty="0"/>
          </a:p>
          <a:p>
            <a:r>
              <a:rPr lang="de-DE" dirty="0" smtClean="0"/>
              <a:t>Dadurch wird das Netz relativ langsam im Solver gerechnet</a:t>
            </a:r>
          </a:p>
          <a:p>
            <a:endParaRPr lang="de-DE" dirty="0"/>
          </a:p>
          <a:p>
            <a:r>
              <a:rPr lang="de-DE" dirty="0" smtClean="0"/>
              <a:t>Auf vielen Stellen konvergiert das Netz nicht</a:t>
            </a:r>
          </a:p>
          <a:p>
            <a:endParaRPr lang="de-DE" dirty="0"/>
          </a:p>
          <a:p>
            <a:r>
              <a:rPr lang="de-DE" dirty="0" smtClean="0"/>
              <a:t>Die Solver Einstellungen können das Netz für einigen KW retten, aber nicht ewig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3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Es existieren zwei Typen von Residuen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Normalisietes </a:t>
            </a:r>
            <a:r>
              <a:rPr lang="de-DE" dirty="0" smtClean="0"/>
              <a:t>Residuum – </a:t>
            </a:r>
            <a:r>
              <a:rPr lang="de-DE" dirty="0" smtClean="0"/>
              <a:t>beschreibt den absoluten </a:t>
            </a:r>
            <a:r>
              <a:rPr lang="de-DE" dirty="0" smtClean="0"/>
              <a:t>Fehler bei der Berechnung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Reduziertes </a:t>
            </a:r>
            <a:r>
              <a:rPr lang="de-DE" dirty="0" smtClean="0"/>
              <a:t>Residuum – zeigt uns mit wie viel </a:t>
            </a:r>
            <a:r>
              <a:rPr lang="de-DE" dirty="0" smtClean="0"/>
              <a:t>den </a:t>
            </a:r>
            <a:r>
              <a:rPr lang="de-DE" dirty="0" smtClean="0"/>
              <a:t>Fehler mit jeder Iteration verkleinert </a:t>
            </a:r>
            <a:r>
              <a:rPr lang="de-DE" dirty="0"/>
              <a:t>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66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0-720°KW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meinem Fall war </a:t>
            </a:r>
            <a:r>
              <a:rPr lang="de-DE" dirty="0" smtClean="0"/>
              <a:t>das </a:t>
            </a:r>
            <a:r>
              <a:rPr lang="de-DE" dirty="0" smtClean="0"/>
              <a:t>reduzierte Residuum(Dissipationsrate) gleich 1, trotzdem konvergiert die Simulation, da </a:t>
            </a:r>
            <a:r>
              <a:rPr lang="de-DE" dirty="0" smtClean="0"/>
              <a:t>das </a:t>
            </a:r>
            <a:r>
              <a:rPr lang="de-DE" dirty="0" smtClean="0"/>
              <a:t>normalisierte Residuum ungefähr 1e-5 bis 1e-6 ist. </a:t>
            </a:r>
          </a:p>
          <a:p>
            <a:endParaRPr lang="de-DE" dirty="0"/>
          </a:p>
          <a:p>
            <a:r>
              <a:rPr lang="de-DE" dirty="0" smtClean="0"/>
              <a:t>Abhängig von Differenzschema und Blending factor schwankt </a:t>
            </a:r>
            <a:r>
              <a:rPr lang="de-DE" dirty="0" smtClean="0"/>
              <a:t>das </a:t>
            </a:r>
            <a:r>
              <a:rPr lang="de-DE" dirty="0" smtClean="0"/>
              <a:t>Dissipationsresiduum zwischen 1e-3 und 1e-7</a:t>
            </a:r>
          </a:p>
          <a:p>
            <a:endParaRPr lang="de-DE" dirty="0"/>
          </a:p>
          <a:p>
            <a:r>
              <a:rPr lang="de-DE" dirty="0" smtClean="0"/>
              <a:t>Das ist gut aber nicht ausreichend. Es soll besser sein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92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Wo sind die Problemzellen für die Dissipation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2D Schnitt durch den Brennraum zeigt uns, dass die Zellen am Kolben und Feuersteg zu grob sind. Die Dissipationswerte sind dort zu unterschiedlich </a:t>
            </a:r>
            <a:r>
              <a:rPr lang="de-DE" dirty="0" smtClean="0"/>
              <a:t>im Vergleich zu der </a:t>
            </a:r>
            <a:r>
              <a:rPr lang="de-DE" dirty="0" smtClean="0"/>
              <a:t>Umgebung</a:t>
            </a:r>
          </a:p>
          <a:p>
            <a:endParaRPr lang="de-DE" dirty="0"/>
          </a:p>
          <a:p>
            <a:r>
              <a:rPr lang="de-DE" dirty="0" smtClean="0"/>
              <a:t>Außerdem sind die Y</a:t>
            </a:r>
            <a:r>
              <a:rPr lang="en-US" dirty="0" smtClean="0"/>
              <a:t>+-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an </a:t>
            </a:r>
            <a:r>
              <a:rPr lang="en-US" dirty="0" err="1" smtClean="0"/>
              <a:t>diesen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gr</a:t>
            </a:r>
            <a:r>
              <a:rPr lang="de-DE" dirty="0" smtClean="0"/>
              <a:t>oß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19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Was sind die Lösungsvorschläge für die Dissipation?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Zusätzliche Refinement-Selections:</a:t>
            </a:r>
          </a:p>
          <a:p>
            <a:r>
              <a:rPr lang="de-DE" dirty="0" smtClean="0"/>
              <a:t>_REF_Piston -</a:t>
            </a:r>
            <a:r>
              <a:rPr lang="bg-BG" dirty="0"/>
              <a:t> </a:t>
            </a:r>
            <a:r>
              <a:rPr lang="en-US" dirty="0" smtClean="0"/>
              <a:t>&gt; Refinement 1, </a:t>
            </a:r>
            <a:r>
              <a:rPr lang="en-US" dirty="0" err="1" smtClean="0"/>
              <a:t>Tiefe</a:t>
            </a:r>
            <a:r>
              <a:rPr lang="en-US" dirty="0" smtClean="0"/>
              <a:t> 0.001m</a:t>
            </a:r>
            <a:endParaRPr lang="de-DE" dirty="0" smtClean="0"/>
          </a:p>
          <a:p>
            <a:r>
              <a:rPr lang="de-DE" dirty="0" smtClean="0"/>
              <a:t>_REF_Liner -&gt; Refinement 1, Tiefe 0.001m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 smtClean="0"/>
              <a:t>Zweite Möglichkeit:</a:t>
            </a:r>
          </a:p>
          <a:p>
            <a:r>
              <a:rPr lang="de-DE" dirty="0" smtClean="0"/>
              <a:t>_REF_Piston -</a:t>
            </a:r>
            <a:r>
              <a:rPr lang="bg-BG" dirty="0" smtClean="0"/>
              <a:t> </a:t>
            </a:r>
            <a:r>
              <a:rPr lang="en-US" dirty="0" smtClean="0"/>
              <a:t>&gt; Refinement 2, </a:t>
            </a:r>
            <a:r>
              <a:rPr lang="en-US" dirty="0" err="1" smtClean="0"/>
              <a:t>Tiefe</a:t>
            </a:r>
            <a:r>
              <a:rPr lang="en-US" dirty="0" smtClean="0"/>
              <a:t> 0.0m</a:t>
            </a:r>
            <a:endParaRPr lang="de-DE" dirty="0" smtClean="0"/>
          </a:p>
          <a:p>
            <a:r>
              <a:rPr lang="de-DE" dirty="0" smtClean="0"/>
              <a:t>_REF_Liner -&gt; Refinement 2, Tiefe 0.0m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41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Zweites Problem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Wenn die Ventilbeschleunigung sehr hoch ist (normalerweise am Anfang oder Ende des Ventilhubes), entstehen circa 35 Zellen, die die Hauptkriterien nicht erfüllen.</a:t>
            </a:r>
          </a:p>
          <a:p>
            <a:r>
              <a:rPr lang="de-DE" dirty="0" smtClean="0"/>
              <a:t>139.93°KW bis circa 153°KW </a:t>
            </a:r>
          </a:p>
          <a:p>
            <a:r>
              <a:rPr lang="de-DE" dirty="0" smtClean="0"/>
              <a:t>334.91°KW bis circa 350°KW</a:t>
            </a:r>
          </a:p>
          <a:p>
            <a:r>
              <a:rPr lang="de-DE" dirty="0" smtClean="0"/>
              <a:t>380°KW bis 410°KW</a:t>
            </a:r>
          </a:p>
          <a:p>
            <a:r>
              <a:rPr lang="de-DE" dirty="0" smtClean="0"/>
              <a:t>500°KW bis 515.17°KW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14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Kein Wunder, dass die TKE an diesen Stellen nicht konvergiert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Egal was für eine Differenzschema gewählt wird, konnte die Konvergenzschwächung nicht gestoppt wird.</a:t>
            </a:r>
          </a:p>
          <a:p>
            <a:endParaRPr lang="de-DE" dirty="0"/>
          </a:p>
          <a:p>
            <a:r>
              <a:rPr lang="de-DE" dirty="0" smtClean="0"/>
              <a:t>Das einzige, was eine relativ gute Wirkung hat, ist die Wahl von dem Zeitschritt von 0.002°KW, Zentraldifferenzschema und Erhöhung der Umdrehungen auf 10000U</a:t>
            </a:r>
            <a:r>
              <a:rPr lang="en-US" dirty="0" smtClean="0"/>
              <a:t>/min.</a:t>
            </a:r>
          </a:p>
          <a:p>
            <a:endParaRPr lang="en-US" dirty="0"/>
          </a:p>
          <a:p>
            <a:r>
              <a:rPr lang="en-US" dirty="0" smtClean="0"/>
              <a:t>Nat</a:t>
            </a:r>
            <a:r>
              <a:rPr lang="de-DE" dirty="0" smtClean="0"/>
              <a:t>ürlich, es wäre für uns ein Selbsttod mit diesem Volumennetz weiter zu arbeiten.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01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Mögliche Gründe für die TKE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2D Schnitt zeigt uns, wo die fehlerhafte Zellen sind. Der Bereich zwischen den </a:t>
            </a:r>
            <a:r>
              <a:rPr lang="de-DE" dirty="0" smtClean="0"/>
              <a:t>Ventilen </a:t>
            </a:r>
            <a:r>
              <a:rPr lang="de-DE" dirty="0" smtClean="0"/>
              <a:t>und Wand ist relativ grob vernetzt(im Unterschied zu dem Refinement 6 am Ventilsitz). Dadurch bei der spontanen Bewegung der </a:t>
            </a:r>
            <a:r>
              <a:rPr lang="de-DE" dirty="0" smtClean="0"/>
              <a:t>Ventile </a:t>
            </a:r>
            <a:r>
              <a:rPr lang="de-DE" dirty="0" smtClean="0"/>
              <a:t>ergeben sich schlechte Zellen. 35 Zellen erfüllen </a:t>
            </a:r>
            <a:r>
              <a:rPr lang="de-DE" dirty="0" smtClean="0"/>
              <a:t>das </a:t>
            </a:r>
            <a:r>
              <a:rPr lang="de-DE" dirty="0" smtClean="0"/>
              <a:t>Hauptkriterium für </a:t>
            </a:r>
            <a:r>
              <a:rPr lang="de-DE" i="1" dirty="0" smtClean="0"/>
              <a:t>Irregular connection </a:t>
            </a:r>
            <a:r>
              <a:rPr lang="de-DE" dirty="0" smtClean="0"/>
              <a:t>nicht. 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Da die Presentation am Samstag(25.02.17) erstellt wird, konnte keine Visualisierung gezeigt wird.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1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523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27.02.17</vt:lpstr>
      <vt:lpstr>Zusammenfassung für die letzte Woche </vt:lpstr>
      <vt:lpstr>Es existieren zwei Typen von Residuen</vt:lpstr>
      <vt:lpstr>0-720°KW</vt:lpstr>
      <vt:lpstr>Wo sind die Problemzellen für die Dissipation</vt:lpstr>
      <vt:lpstr>Was sind die Lösungsvorschläge für die Dissipation?</vt:lpstr>
      <vt:lpstr>Zweites Problem</vt:lpstr>
      <vt:lpstr>Kein Wunder, dass die TKE an diesen Stellen nicht konvergiert </vt:lpstr>
      <vt:lpstr>Mögliche Gründe für die TKE</vt:lpstr>
      <vt:lpstr>Was CFD-Experten dazu sagen</vt:lpstr>
      <vt:lpstr>Was ich zusätzlich noch gelernt habe</vt:lpstr>
      <vt:lpstr>Was ich zusätzlich noch gelernt habe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Milchev</dc:creator>
  <cp:lastModifiedBy>Konstantin Milchev</cp:lastModifiedBy>
  <cp:revision>16</cp:revision>
  <dcterms:created xsi:type="dcterms:W3CDTF">2017-02-25T21:11:51Z</dcterms:created>
  <dcterms:modified xsi:type="dcterms:W3CDTF">2017-02-26T14:25:13Z</dcterms:modified>
</cp:coreProperties>
</file>