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74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3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4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08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50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7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9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1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6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C099-CE0F-4963-94A2-6099DED8675A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A33F-C162-4892-8471-834126DED1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06.03.17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31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Sehr wichtige Sachen wurden letzte Woche gelernt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Simulationsbeginn ist extrem instabil und fragil</a:t>
            </a:r>
          </a:p>
          <a:p>
            <a:endParaRPr lang="de-DE" dirty="0"/>
          </a:p>
          <a:p>
            <a:r>
              <a:rPr lang="de-DE" dirty="0" smtClean="0"/>
              <a:t>Sogar wenn das Netz undenkbar gute Qualität besitzt, konnte es passieren, dass die Simulation langfristig (nach 100-200 äußere Iterationen) divergieren kann.</a:t>
            </a:r>
          </a:p>
          <a:p>
            <a:endParaRPr lang="de-DE" dirty="0"/>
          </a:p>
          <a:p>
            <a:r>
              <a:rPr lang="de-DE" dirty="0" smtClean="0"/>
              <a:t>Das, was passiert, sieht sehr ähnlich wie ein Resonanz aus.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20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soll man tun, um dies zu vermeiden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Am besten immer aus 0°KW beginnen (sonst wird der Simulationsbeginn sehr instabil werden)</a:t>
            </a:r>
          </a:p>
          <a:p>
            <a:endParaRPr lang="de-DE" dirty="0"/>
          </a:p>
          <a:p>
            <a:r>
              <a:rPr lang="de-DE" dirty="0" smtClean="0"/>
              <a:t>Zeitschritt anpassen</a:t>
            </a:r>
          </a:p>
          <a:p>
            <a:endParaRPr lang="de-DE" dirty="0"/>
          </a:p>
          <a:p>
            <a:r>
              <a:rPr lang="de-DE" dirty="0" smtClean="0"/>
              <a:t>Alle Residuen sollen </a:t>
            </a:r>
            <a:r>
              <a:rPr lang="de-DE" b="1" dirty="0" smtClean="0"/>
              <a:t>sehr leicht </a:t>
            </a:r>
            <a:r>
              <a:rPr lang="de-DE" dirty="0" smtClean="0"/>
              <a:t>mit jeder äußerer Iteration sich verbessern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7237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Es gibt noch viele andere instabile Stellen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Rezoning</a:t>
            </a:r>
            <a:r>
              <a:rPr lang="de-DE" dirty="0" smtClean="0"/>
              <a:t> – wenn ein Netz divergiert, dann das ist die erste Stelle, wo es passieren wird. Normalerweise sind die Residuen immer an dieser Stelle schlechter als die Nachbarstellen</a:t>
            </a:r>
          </a:p>
          <a:p>
            <a:endParaRPr lang="de-DE" dirty="0"/>
          </a:p>
          <a:p>
            <a:r>
              <a:rPr lang="de-DE" b="1" dirty="0" smtClean="0"/>
              <a:t>Netzwechsel </a:t>
            </a:r>
            <a:r>
              <a:rPr lang="de-DE" dirty="0" smtClean="0"/>
              <a:t>am</a:t>
            </a:r>
            <a:r>
              <a:rPr lang="de-DE" b="1" dirty="0" smtClean="0"/>
              <a:t> </a:t>
            </a:r>
            <a:r>
              <a:rPr lang="de-DE" dirty="0" smtClean="0"/>
              <a:t>139,93°KW; 334,91°KW; 393,1°KW; 515,17°KW – ähnlich wie Rezoning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62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Die Netzqualität hat einen maßgeblichen Einfluss auf die Simulationsgeschwindigkeit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grobere Netz benötigt einen Zeitschritt von 0,04°KW und circa 10-15 Iterationen für den  Bereich 0-139.93°KW</a:t>
            </a:r>
          </a:p>
          <a:p>
            <a:pPr marL="0" indent="0">
              <a:buNone/>
            </a:pPr>
            <a:r>
              <a:rPr lang="en-US" dirty="0"/>
              <a:t>=&gt; c</a:t>
            </a:r>
            <a:r>
              <a:rPr lang="en-US" dirty="0" smtClean="0"/>
              <a:t>irca </a:t>
            </a:r>
            <a:r>
              <a:rPr lang="en-US" b="1" dirty="0" smtClean="0"/>
              <a:t>52500</a:t>
            </a:r>
            <a:r>
              <a:rPr lang="de-DE" dirty="0" smtClean="0"/>
              <a:t> </a:t>
            </a:r>
            <a:r>
              <a:rPr lang="en-US" dirty="0" err="1" smtClean="0"/>
              <a:t>innere</a:t>
            </a:r>
            <a:r>
              <a:rPr lang="en-US" dirty="0" smtClean="0"/>
              <a:t> </a:t>
            </a:r>
            <a:r>
              <a:rPr lang="en-US" dirty="0" err="1" smtClean="0"/>
              <a:t>Iterationen</a:t>
            </a:r>
            <a:endParaRPr lang="en-US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Das feinere Netz (noch nicht fertig) benötigt einen Zeitschritt von 0,5°KW und circa 5-10 Iterationen für den Bereich 0-139,93°KW</a:t>
            </a:r>
          </a:p>
          <a:p>
            <a:pPr marL="0" indent="0">
              <a:buNone/>
            </a:pPr>
            <a:r>
              <a:rPr lang="en-US" dirty="0" smtClean="0"/>
              <a:t>=&gt; circa </a:t>
            </a:r>
            <a:r>
              <a:rPr lang="en-US" b="1" dirty="0" smtClean="0"/>
              <a:t>2800</a:t>
            </a:r>
            <a:r>
              <a:rPr lang="en-US" dirty="0" smtClean="0"/>
              <a:t> </a:t>
            </a:r>
            <a:r>
              <a:rPr lang="en-US" dirty="0" err="1" smtClean="0"/>
              <a:t>innere</a:t>
            </a:r>
            <a:r>
              <a:rPr lang="en-US" dirty="0" smtClean="0"/>
              <a:t> </a:t>
            </a:r>
            <a:r>
              <a:rPr lang="en-US" dirty="0" err="1" smtClean="0"/>
              <a:t>Iterationen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7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neue Volumennetz sieht deutlich besser aus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Trotzdem ist das Netz noch nicht </a:t>
            </a:r>
            <a:r>
              <a:rPr lang="de-DE" dirty="0" smtClean="0"/>
              <a:t>fertig (nur den 0-139,93°KW und 515,17-570°KW sind fertig)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22" y="1476766"/>
            <a:ext cx="5059186" cy="36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06.03.17</vt:lpstr>
      <vt:lpstr>Sehr wichtige Sachen wurden letzte Woche gelernt</vt:lpstr>
      <vt:lpstr>Was soll man tun, um dies zu vermeiden</vt:lpstr>
      <vt:lpstr>Es gibt noch viele andere instabile Stellen</vt:lpstr>
      <vt:lpstr>Die Netzqualität hat einen maßgeblichen Einfluss auf die Simulationsgeschwindigkeit</vt:lpstr>
      <vt:lpstr>Das neue Volumennetz sieht deutlich besser aus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Milchev, Konstantin</dc:creator>
  <cp:lastModifiedBy>Konstantin Milchev</cp:lastModifiedBy>
  <cp:revision>9</cp:revision>
  <dcterms:created xsi:type="dcterms:W3CDTF">2017-03-03T16:01:40Z</dcterms:created>
  <dcterms:modified xsi:type="dcterms:W3CDTF">2017-03-05T13:44:42Z</dcterms:modified>
</cp:coreProperties>
</file>