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4D2D988-7A7E-4C39-82DA-A847E1C43063}" type="datetimeFigureOut">
              <a:rPr lang="de-DE" smtClean="0"/>
              <a:t>19.02.2017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66D600D-C9AD-490D-9D10-3577CCC26ACF}" type="slidenum">
              <a:rPr lang="de-DE" smtClean="0"/>
              <a:t>‹#›</a:t>
            </a:fld>
            <a:endParaRPr lang="de-DE"/>
          </a:p>
        </p:txBody>
      </p:sp>
    </p:spTree>
    <p:extLst>
      <p:ext uri="{BB962C8B-B14F-4D97-AF65-F5344CB8AC3E}">
        <p14:creationId xmlns:p14="http://schemas.microsoft.com/office/powerpoint/2010/main" val="230436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4D2D988-7A7E-4C39-82DA-A847E1C43063}" type="datetimeFigureOut">
              <a:rPr lang="de-DE" smtClean="0"/>
              <a:t>19.02.2017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66D600D-C9AD-490D-9D10-3577CCC26ACF}" type="slidenum">
              <a:rPr lang="de-DE" smtClean="0"/>
              <a:t>‹#›</a:t>
            </a:fld>
            <a:endParaRPr lang="de-DE"/>
          </a:p>
        </p:txBody>
      </p:sp>
    </p:spTree>
    <p:extLst>
      <p:ext uri="{BB962C8B-B14F-4D97-AF65-F5344CB8AC3E}">
        <p14:creationId xmlns:p14="http://schemas.microsoft.com/office/powerpoint/2010/main" val="12757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4D2D988-7A7E-4C39-82DA-A847E1C43063}" type="datetimeFigureOut">
              <a:rPr lang="de-DE" smtClean="0"/>
              <a:t>19.02.2017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66D600D-C9AD-490D-9D10-3577CCC26ACF}" type="slidenum">
              <a:rPr lang="de-DE" smtClean="0"/>
              <a:t>‹#›</a:t>
            </a:fld>
            <a:endParaRPr lang="de-DE"/>
          </a:p>
        </p:txBody>
      </p:sp>
    </p:spTree>
    <p:extLst>
      <p:ext uri="{BB962C8B-B14F-4D97-AF65-F5344CB8AC3E}">
        <p14:creationId xmlns:p14="http://schemas.microsoft.com/office/powerpoint/2010/main" val="271995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4D2D988-7A7E-4C39-82DA-A847E1C43063}" type="datetimeFigureOut">
              <a:rPr lang="de-DE" smtClean="0"/>
              <a:t>19.02.2017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66D600D-C9AD-490D-9D10-3577CCC26ACF}" type="slidenum">
              <a:rPr lang="de-DE" smtClean="0"/>
              <a:t>‹#›</a:t>
            </a:fld>
            <a:endParaRPr lang="de-DE"/>
          </a:p>
        </p:txBody>
      </p:sp>
    </p:spTree>
    <p:extLst>
      <p:ext uri="{BB962C8B-B14F-4D97-AF65-F5344CB8AC3E}">
        <p14:creationId xmlns:p14="http://schemas.microsoft.com/office/powerpoint/2010/main" val="332581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4D2D988-7A7E-4C39-82DA-A847E1C43063}" type="datetimeFigureOut">
              <a:rPr lang="de-DE" smtClean="0"/>
              <a:t>19.02.2017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66D600D-C9AD-490D-9D10-3577CCC26ACF}" type="slidenum">
              <a:rPr lang="de-DE" smtClean="0"/>
              <a:t>‹#›</a:t>
            </a:fld>
            <a:endParaRPr lang="de-DE"/>
          </a:p>
        </p:txBody>
      </p:sp>
    </p:spTree>
    <p:extLst>
      <p:ext uri="{BB962C8B-B14F-4D97-AF65-F5344CB8AC3E}">
        <p14:creationId xmlns:p14="http://schemas.microsoft.com/office/powerpoint/2010/main" val="108388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4D2D988-7A7E-4C39-82DA-A847E1C43063}" type="datetimeFigureOut">
              <a:rPr lang="de-DE" smtClean="0"/>
              <a:t>19.02.2017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66D600D-C9AD-490D-9D10-3577CCC26ACF}" type="slidenum">
              <a:rPr lang="de-DE" smtClean="0"/>
              <a:t>‹#›</a:t>
            </a:fld>
            <a:endParaRPr lang="de-DE"/>
          </a:p>
        </p:txBody>
      </p:sp>
    </p:spTree>
    <p:extLst>
      <p:ext uri="{BB962C8B-B14F-4D97-AF65-F5344CB8AC3E}">
        <p14:creationId xmlns:p14="http://schemas.microsoft.com/office/powerpoint/2010/main" val="372214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4D2D988-7A7E-4C39-82DA-A847E1C43063}" type="datetimeFigureOut">
              <a:rPr lang="de-DE" smtClean="0"/>
              <a:t>19.02.2017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66D600D-C9AD-490D-9D10-3577CCC26ACF}" type="slidenum">
              <a:rPr lang="de-DE" smtClean="0"/>
              <a:t>‹#›</a:t>
            </a:fld>
            <a:endParaRPr lang="de-DE"/>
          </a:p>
        </p:txBody>
      </p:sp>
    </p:spTree>
    <p:extLst>
      <p:ext uri="{BB962C8B-B14F-4D97-AF65-F5344CB8AC3E}">
        <p14:creationId xmlns:p14="http://schemas.microsoft.com/office/powerpoint/2010/main" val="65910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4D2D988-7A7E-4C39-82DA-A847E1C43063}" type="datetimeFigureOut">
              <a:rPr lang="de-DE" smtClean="0"/>
              <a:t>19.02.2017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66D600D-C9AD-490D-9D10-3577CCC26ACF}" type="slidenum">
              <a:rPr lang="de-DE" smtClean="0"/>
              <a:t>‹#›</a:t>
            </a:fld>
            <a:endParaRPr lang="de-DE"/>
          </a:p>
        </p:txBody>
      </p:sp>
    </p:spTree>
    <p:extLst>
      <p:ext uri="{BB962C8B-B14F-4D97-AF65-F5344CB8AC3E}">
        <p14:creationId xmlns:p14="http://schemas.microsoft.com/office/powerpoint/2010/main" val="12322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4D2D988-7A7E-4C39-82DA-A847E1C43063}" type="datetimeFigureOut">
              <a:rPr lang="de-DE" smtClean="0"/>
              <a:t>19.02.2017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66D600D-C9AD-490D-9D10-3577CCC26ACF}" type="slidenum">
              <a:rPr lang="de-DE" smtClean="0"/>
              <a:t>‹#›</a:t>
            </a:fld>
            <a:endParaRPr lang="de-DE"/>
          </a:p>
        </p:txBody>
      </p:sp>
    </p:spTree>
    <p:extLst>
      <p:ext uri="{BB962C8B-B14F-4D97-AF65-F5344CB8AC3E}">
        <p14:creationId xmlns:p14="http://schemas.microsoft.com/office/powerpoint/2010/main" val="74571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4D2D988-7A7E-4C39-82DA-A847E1C43063}" type="datetimeFigureOut">
              <a:rPr lang="de-DE" smtClean="0"/>
              <a:t>19.02.2017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66D600D-C9AD-490D-9D10-3577CCC26ACF}" type="slidenum">
              <a:rPr lang="de-DE" smtClean="0"/>
              <a:t>‹#›</a:t>
            </a:fld>
            <a:endParaRPr lang="de-DE"/>
          </a:p>
        </p:txBody>
      </p:sp>
    </p:spTree>
    <p:extLst>
      <p:ext uri="{BB962C8B-B14F-4D97-AF65-F5344CB8AC3E}">
        <p14:creationId xmlns:p14="http://schemas.microsoft.com/office/powerpoint/2010/main" val="66355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4D2D988-7A7E-4C39-82DA-A847E1C43063}" type="datetimeFigureOut">
              <a:rPr lang="de-DE" smtClean="0"/>
              <a:t>19.02.2017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66D600D-C9AD-490D-9D10-3577CCC26ACF}" type="slidenum">
              <a:rPr lang="de-DE" smtClean="0"/>
              <a:t>‹#›</a:t>
            </a:fld>
            <a:endParaRPr lang="de-DE"/>
          </a:p>
        </p:txBody>
      </p:sp>
    </p:spTree>
    <p:extLst>
      <p:ext uri="{BB962C8B-B14F-4D97-AF65-F5344CB8AC3E}">
        <p14:creationId xmlns:p14="http://schemas.microsoft.com/office/powerpoint/2010/main" val="306973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2D988-7A7E-4C39-82DA-A847E1C43063}" type="datetimeFigureOut">
              <a:rPr lang="de-DE" smtClean="0"/>
              <a:t>19.02.2017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D600D-C9AD-490D-9D10-3577CCC26ACF}" type="slidenum">
              <a:rPr lang="de-DE" smtClean="0"/>
              <a:t>‹#›</a:t>
            </a:fld>
            <a:endParaRPr lang="de-DE"/>
          </a:p>
        </p:txBody>
      </p:sp>
    </p:spTree>
    <p:extLst>
      <p:ext uri="{BB962C8B-B14F-4D97-AF65-F5344CB8AC3E}">
        <p14:creationId xmlns:p14="http://schemas.microsoft.com/office/powerpoint/2010/main" val="138487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20.02.17</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20481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6395" y="218941"/>
            <a:ext cx="8898379" cy="6259132"/>
          </a:xfrm>
          <a:prstGeom prst="rect">
            <a:avLst/>
          </a:prstGeom>
        </p:spPr>
      </p:pic>
    </p:spTree>
    <p:extLst>
      <p:ext uri="{BB962C8B-B14F-4D97-AF65-F5344CB8AC3E}">
        <p14:creationId xmlns:p14="http://schemas.microsoft.com/office/powerpoint/2010/main" val="268780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74465" y="103030"/>
            <a:ext cx="7110653" cy="6362163"/>
          </a:xfrm>
          <a:prstGeom prst="rect">
            <a:avLst/>
          </a:prstGeom>
        </p:spPr>
      </p:pic>
    </p:spTree>
    <p:extLst>
      <p:ext uri="{BB962C8B-B14F-4D97-AF65-F5344CB8AC3E}">
        <p14:creationId xmlns:p14="http://schemas.microsoft.com/office/powerpoint/2010/main" val="147122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7590" y="-1"/>
            <a:ext cx="7550036" cy="6842601"/>
          </a:xfrm>
          <a:prstGeom prst="rect">
            <a:avLst/>
          </a:prstGeom>
        </p:spPr>
      </p:pic>
    </p:spTree>
    <p:extLst>
      <p:ext uri="{BB962C8B-B14F-4D97-AF65-F5344CB8AC3E}">
        <p14:creationId xmlns:p14="http://schemas.microsoft.com/office/powerpoint/2010/main" val="44717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6833" y="0"/>
            <a:ext cx="7150659" cy="6726362"/>
          </a:xfrm>
          <a:prstGeom prst="rect">
            <a:avLst/>
          </a:prstGeom>
        </p:spPr>
      </p:pic>
    </p:spTree>
    <p:extLst>
      <p:ext uri="{BB962C8B-B14F-4D97-AF65-F5344CB8AC3E}">
        <p14:creationId xmlns:p14="http://schemas.microsoft.com/office/powerpoint/2010/main" val="425931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6377" y="136904"/>
            <a:ext cx="7176417" cy="6625348"/>
          </a:xfrm>
          <a:prstGeom prst="rect">
            <a:avLst/>
          </a:prstGeom>
        </p:spPr>
      </p:pic>
    </p:spTree>
    <p:extLst>
      <p:ext uri="{BB962C8B-B14F-4D97-AF65-F5344CB8AC3E}">
        <p14:creationId xmlns:p14="http://schemas.microsoft.com/office/powerpoint/2010/main" val="188222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86594" y="374358"/>
            <a:ext cx="6907805" cy="6168109"/>
          </a:xfrm>
          <a:prstGeom prst="rect">
            <a:avLst/>
          </a:prstGeom>
        </p:spPr>
      </p:pic>
    </p:spTree>
    <p:extLst>
      <p:ext uri="{BB962C8B-B14F-4D97-AF65-F5344CB8AC3E}">
        <p14:creationId xmlns:p14="http://schemas.microsoft.com/office/powerpoint/2010/main" val="155790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Was wird bis jetzt erledigt</a:t>
            </a:r>
            <a:r>
              <a:rPr lang="en-US" dirty="0" smtClean="0"/>
              <a:t>?</a:t>
            </a:r>
            <a:endParaRPr lang="de-DE" dirty="0"/>
          </a:p>
        </p:txBody>
      </p:sp>
      <p:sp>
        <p:nvSpPr>
          <p:cNvPr id="3" name="Inhaltsplatzhalter 2"/>
          <p:cNvSpPr>
            <a:spLocks noGrp="1"/>
          </p:cNvSpPr>
          <p:nvPr>
            <p:ph idx="1"/>
          </p:nvPr>
        </p:nvSpPr>
        <p:spPr/>
        <p:txBody>
          <a:bodyPr/>
          <a:lstStyle/>
          <a:p>
            <a:r>
              <a:rPr lang="en-US" dirty="0" smtClean="0"/>
              <a:t>ESE Engine </a:t>
            </a:r>
            <a:r>
              <a:rPr lang="en-US" dirty="0" err="1" smtClean="0"/>
              <a:t>Brennraum</a:t>
            </a:r>
            <a:r>
              <a:rPr lang="en-US" dirty="0" smtClean="0"/>
              <a:t> </a:t>
            </a:r>
            <a:r>
              <a:rPr lang="en-US" dirty="0" err="1" smtClean="0"/>
              <a:t>Netz</a:t>
            </a:r>
            <a:r>
              <a:rPr lang="en-US" dirty="0" smtClean="0"/>
              <a:t> </a:t>
            </a:r>
            <a:r>
              <a:rPr lang="en-US" dirty="0" err="1" smtClean="0"/>
              <a:t>wird</a:t>
            </a:r>
            <a:r>
              <a:rPr lang="en-US" dirty="0" smtClean="0"/>
              <a:t> </a:t>
            </a:r>
            <a:r>
              <a:rPr lang="en-US" dirty="0" err="1" smtClean="0"/>
              <a:t>erstellt</a:t>
            </a:r>
            <a:endParaRPr lang="en-US" dirty="0" smtClean="0"/>
          </a:p>
          <a:p>
            <a:endParaRPr lang="en-US" dirty="0"/>
          </a:p>
          <a:p>
            <a:r>
              <a:rPr lang="en-US" dirty="0" smtClean="0"/>
              <a:t>0 – 139.93</a:t>
            </a:r>
            <a:r>
              <a:rPr lang="de-DE" dirty="0" smtClean="0"/>
              <a:t>°KW Simulation wird erfolgreich durchgeführt</a:t>
            </a:r>
          </a:p>
          <a:p>
            <a:endParaRPr lang="de-DE" dirty="0"/>
          </a:p>
          <a:p>
            <a:r>
              <a:rPr lang="de-DE" dirty="0" smtClean="0"/>
              <a:t>Strategie für den anderen Fällen (139.93 – 334.1; 334.1 – 393.93; 393.93 – 515.17; 515.17 - 720°KW) wird erstellt (noch nicht völlig fertig)</a:t>
            </a:r>
            <a:endParaRPr lang="de-DE" dirty="0"/>
          </a:p>
        </p:txBody>
      </p:sp>
    </p:spTree>
    <p:extLst>
      <p:ext uri="{BB962C8B-B14F-4D97-AF65-F5344CB8AC3E}">
        <p14:creationId xmlns:p14="http://schemas.microsoft.com/office/powerpoint/2010/main" val="4011045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Was haben wir aus der Simulation gelernt</a:t>
            </a:r>
            <a:endParaRPr lang="de-DE" dirty="0"/>
          </a:p>
        </p:txBody>
      </p:sp>
      <p:sp>
        <p:nvSpPr>
          <p:cNvPr id="3" name="Inhaltsplatzhalter 2"/>
          <p:cNvSpPr>
            <a:spLocks noGrp="1"/>
          </p:cNvSpPr>
          <p:nvPr>
            <p:ph idx="1"/>
          </p:nvPr>
        </p:nvSpPr>
        <p:spPr/>
        <p:txBody>
          <a:bodyPr/>
          <a:lstStyle/>
          <a:p>
            <a:r>
              <a:rPr lang="de-DE" dirty="0" smtClean="0"/>
              <a:t>Der Zeitschritt hat maßgeblichen Einfluss, ob eine Simulation konvergiert</a:t>
            </a:r>
          </a:p>
          <a:p>
            <a:endParaRPr lang="de-DE" dirty="0"/>
          </a:p>
          <a:p>
            <a:r>
              <a:rPr lang="de-DE" dirty="0" smtClean="0"/>
              <a:t>CFL-Zahl beschreibt, ob eine Simulation stabil oder nicht stabil </a:t>
            </a:r>
            <a:r>
              <a:rPr lang="de-DE" dirty="0" smtClean="0"/>
              <a:t>wird</a:t>
            </a:r>
          </a:p>
          <a:p>
            <a:endParaRPr lang="de-DE" dirty="0"/>
          </a:p>
          <a:p>
            <a:r>
              <a:rPr lang="de-DE" dirty="0" smtClean="0"/>
              <a:t>Der Zeitschritt soll am Anfang eines Zeitintervalls sehr fein sein, dann konnte er grober werden</a:t>
            </a:r>
            <a:endParaRPr lang="de-DE" dirty="0" smtClean="0"/>
          </a:p>
          <a:p>
            <a:endParaRPr lang="de-DE" dirty="0"/>
          </a:p>
        </p:txBody>
      </p:sp>
    </p:spTree>
    <p:extLst>
      <p:ext uri="{BB962C8B-B14F-4D97-AF65-F5344CB8AC3E}">
        <p14:creationId xmlns:p14="http://schemas.microsoft.com/office/powerpoint/2010/main" val="351344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p:nvPr/>
        </p:nvPicPr>
        <p:blipFill>
          <a:blip r:embed="rId2">
            <a:extLst>
              <a:ext uri="{28A0092B-C50C-407E-A947-70E740481C1C}">
                <a14:useLocalDpi xmlns:a14="http://schemas.microsoft.com/office/drawing/2010/main" val="0"/>
              </a:ext>
            </a:extLst>
          </a:blip>
          <a:srcRect/>
          <a:stretch>
            <a:fillRect/>
          </a:stretch>
        </p:blipFill>
        <p:spPr bwMode="auto">
          <a:xfrm>
            <a:off x="204790" y="0"/>
            <a:ext cx="5095875" cy="1590675"/>
          </a:xfrm>
          <a:prstGeom prst="rect">
            <a:avLst/>
          </a:prstGeom>
          <a:noFill/>
          <a:ln>
            <a:noFill/>
          </a:ln>
        </p:spPr>
      </p:pic>
      <p:pic>
        <p:nvPicPr>
          <p:cNvPr id="5" name="Grafik 4"/>
          <p:cNvPicPr/>
          <p:nvPr/>
        </p:nvPicPr>
        <p:blipFill>
          <a:blip r:embed="rId3">
            <a:extLst>
              <a:ext uri="{28A0092B-C50C-407E-A947-70E740481C1C}">
                <a14:useLocalDpi xmlns:a14="http://schemas.microsoft.com/office/drawing/2010/main" val="0"/>
              </a:ext>
            </a:extLst>
          </a:blip>
          <a:srcRect/>
          <a:stretch>
            <a:fillRect/>
          </a:stretch>
        </p:blipFill>
        <p:spPr bwMode="auto">
          <a:xfrm>
            <a:off x="0" y="1590675"/>
            <a:ext cx="5381625" cy="4486275"/>
          </a:xfrm>
          <a:prstGeom prst="rect">
            <a:avLst/>
          </a:prstGeom>
          <a:noFill/>
          <a:ln>
            <a:noFill/>
          </a:ln>
        </p:spPr>
      </p:pic>
      <p:pic>
        <p:nvPicPr>
          <p:cNvPr id="7" name="Grafik 6"/>
          <p:cNvPicPr/>
          <p:nvPr/>
        </p:nvPicPr>
        <p:blipFill>
          <a:blip r:embed="rId4">
            <a:extLst>
              <a:ext uri="{28A0092B-C50C-407E-A947-70E740481C1C}">
                <a14:useLocalDpi xmlns:a14="http://schemas.microsoft.com/office/drawing/2010/main" val="0"/>
              </a:ext>
            </a:extLst>
          </a:blip>
          <a:srcRect/>
          <a:stretch>
            <a:fillRect/>
          </a:stretch>
        </p:blipFill>
        <p:spPr bwMode="auto">
          <a:xfrm>
            <a:off x="5505455" y="983381"/>
            <a:ext cx="5394960" cy="4297680"/>
          </a:xfrm>
          <a:prstGeom prst="rect">
            <a:avLst/>
          </a:prstGeom>
          <a:noFill/>
          <a:ln>
            <a:noFill/>
          </a:ln>
        </p:spPr>
      </p:pic>
    </p:spTree>
    <p:extLst>
      <p:ext uri="{BB962C8B-B14F-4D97-AF65-F5344CB8AC3E}">
        <p14:creationId xmlns:p14="http://schemas.microsoft.com/office/powerpoint/2010/main" val="1581300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p:nvPr/>
        </p:nvPicPr>
        <p:blipFill>
          <a:blip r:embed="rId2">
            <a:extLst>
              <a:ext uri="{28A0092B-C50C-407E-A947-70E740481C1C}">
                <a14:useLocalDpi xmlns:a14="http://schemas.microsoft.com/office/drawing/2010/main" val="0"/>
              </a:ext>
            </a:extLst>
          </a:blip>
          <a:srcRect/>
          <a:stretch>
            <a:fillRect/>
          </a:stretch>
        </p:blipFill>
        <p:spPr bwMode="auto">
          <a:xfrm>
            <a:off x="513347" y="134605"/>
            <a:ext cx="5295900" cy="3362325"/>
          </a:xfrm>
          <a:prstGeom prst="rect">
            <a:avLst/>
          </a:prstGeom>
          <a:noFill/>
          <a:ln>
            <a:noFill/>
          </a:ln>
        </p:spPr>
      </p:pic>
      <p:pic>
        <p:nvPicPr>
          <p:cNvPr id="7" name="Grafik 6"/>
          <p:cNvPicPr/>
          <p:nvPr/>
        </p:nvPicPr>
        <p:blipFill>
          <a:blip r:embed="rId3">
            <a:extLst>
              <a:ext uri="{28A0092B-C50C-407E-A947-70E740481C1C}">
                <a14:useLocalDpi xmlns:a14="http://schemas.microsoft.com/office/drawing/2010/main" val="0"/>
              </a:ext>
            </a:extLst>
          </a:blip>
          <a:srcRect/>
          <a:stretch>
            <a:fillRect/>
          </a:stretch>
        </p:blipFill>
        <p:spPr bwMode="auto">
          <a:xfrm>
            <a:off x="513347" y="3585912"/>
            <a:ext cx="5334000" cy="2686050"/>
          </a:xfrm>
          <a:prstGeom prst="rect">
            <a:avLst/>
          </a:prstGeom>
          <a:noFill/>
          <a:ln>
            <a:noFill/>
          </a:ln>
        </p:spPr>
      </p:pic>
      <p:pic>
        <p:nvPicPr>
          <p:cNvPr id="8" name="Grafik 7"/>
          <p:cNvPicPr/>
          <p:nvPr/>
        </p:nvPicPr>
        <p:blipFill>
          <a:blip r:embed="rId4">
            <a:extLst>
              <a:ext uri="{28A0092B-C50C-407E-A947-70E740481C1C}">
                <a14:useLocalDpi xmlns:a14="http://schemas.microsoft.com/office/drawing/2010/main" val="0"/>
              </a:ext>
            </a:extLst>
          </a:blip>
          <a:srcRect/>
          <a:stretch>
            <a:fillRect/>
          </a:stretch>
        </p:blipFill>
        <p:spPr bwMode="auto">
          <a:xfrm>
            <a:off x="6378240" y="386515"/>
            <a:ext cx="5324475" cy="2324100"/>
          </a:xfrm>
          <a:prstGeom prst="rect">
            <a:avLst/>
          </a:prstGeom>
          <a:noFill/>
          <a:ln>
            <a:noFill/>
          </a:ln>
        </p:spPr>
      </p:pic>
      <p:pic>
        <p:nvPicPr>
          <p:cNvPr id="9" name="Grafik 8"/>
          <p:cNvPicPr/>
          <p:nvPr/>
        </p:nvPicPr>
        <p:blipFill>
          <a:blip r:embed="rId5">
            <a:extLst>
              <a:ext uri="{28A0092B-C50C-407E-A947-70E740481C1C}">
                <a14:useLocalDpi xmlns:a14="http://schemas.microsoft.com/office/drawing/2010/main" val="0"/>
              </a:ext>
            </a:extLst>
          </a:blip>
          <a:srcRect/>
          <a:stretch>
            <a:fillRect/>
          </a:stretch>
        </p:blipFill>
        <p:spPr bwMode="auto">
          <a:xfrm>
            <a:off x="6378240" y="2710615"/>
            <a:ext cx="5353050" cy="2505075"/>
          </a:xfrm>
          <a:prstGeom prst="rect">
            <a:avLst/>
          </a:prstGeom>
          <a:noFill/>
          <a:ln>
            <a:noFill/>
          </a:ln>
        </p:spPr>
      </p:pic>
    </p:spTree>
    <p:extLst>
      <p:ext uri="{BB962C8B-B14F-4D97-AF65-F5344CB8AC3E}">
        <p14:creationId xmlns:p14="http://schemas.microsoft.com/office/powerpoint/2010/main" val="120196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2">
            <a:extLst>
              <a:ext uri="{28A0092B-C50C-407E-A947-70E740481C1C}">
                <a14:useLocalDpi xmlns:a14="http://schemas.microsoft.com/office/drawing/2010/main" val="0"/>
              </a:ext>
            </a:extLst>
          </a:blip>
          <a:srcRect/>
          <a:stretch>
            <a:fillRect/>
          </a:stretch>
        </p:blipFill>
        <p:spPr bwMode="auto">
          <a:xfrm>
            <a:off x="1021931" y="249154"/>
            <a:ext cx="5495925" cy="5124450"/>
          </a:xfrm>
          <a:prstGeom prst="rect">
            <a:avLst/>
          </a:prstGeom>
          <a:noFill/>
          <a:ln>
            <a:noFill/>
          </a:ln>
        </p:spPr>
      </p:pic>
    </p:spTree>
    <p:extLst>
      <p:ext uri="{BB962C8B-B14F-4D97-AF65-F5344CB8AC3E}">
        <p14:creationId xmlns:p14="http://schemas.microsoft.com/office/powerpoint/2010/main" val="45747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Fame Engine Plus</a:t>
            </a:r>
            <a:endParaRPr lang="de-DE" dirty="0"/>
          </a:p>
        </p:txBody>
      </p:sp>
      <p:sp>
        <p:nvSpPr>
          <p:cNvPr id="3" name="Content Placeholder 2"/>
          <p:cNvSpPr>
            <a:spLocks noGrp="1"/>
          </p:cNvSpPr>
          <p:nvPr>
            <p:ph idx="1"/>
          </p:nvPr>
        </p:nvSpPr>
        <p:spPr/>
        <p:txBody>
          <a:bodyPr/>
          <a:lstStyle/>
          <a:p>
            <a:r>
              <a:rPr lang="de-DE" dirty="0" smtClean="0"/>
              <a:t>Insgesamt ist Fame Engine Plus gut geeignet für komplizierte Geometrien. In unserem Fall ist unser Motormodell keine große Herausforderung für Fame Engine Plus. Dadurch sobald die Simulation in den ersten einigen Iterationen schnell konvergiert, dann sind unsere Einstellungen im Solver richtig. Keine große Überraschung soll auftreten. (im Unterschied zum ESE Engine)  </a:t>
            </a:r>
            <a:endParaRPr lang="de-DE" dirty="0"/>
          </a:p>
        </p:txBody>
      </p:sp>
    </p:spTree>
    <p:extLst>
      <p:ext uri="{BB962C8B-B14F-4D97-AF65-F5344CB8AC3E}">
        <p14:creationId xmlns:p14="http://schemas.microsoft.com/office/powerpoint/2010/main" val="15727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Bachelorarbeit</a:t>
            </a:r>
            <a:endParaRPr lang="de-DE" dirty="0"/>
          </a:p>
        </p:txBody>
      </p:sp>
      <p:sp>
        <p:nvSpPr>
          <p:cNvPr id="3" name="Content Placeholder 2"/>
          <p:cNvSpPr>
            <a:spLocks noGrp="1"/>
          </p:cNvSpPr>
          <p:nvPr>
            <p:ph idx="1"/>
          </p:nvPr>
        </p:nvSpPr>
        <p:spPr/>
        <p:txBody>
          <a:bodyPr/>
          <a:lstStyle/>
          <a:p>
            <a:r>
              <a:rPr lang="de-DE" dirty="0" smtClean="0"/>
              <a:t>Insgesamt wird die Bachelorarbeit jede Woche erweitert und optimiert. Die Literaturrecherche besteht aus circa 22 Büchern, Vorlesungsskripten, Vorlesungsfolien und Forschungsberichte. Alle Quellen befinden sich im Literaturordner </a:t>
            </a:r>
            <a:r>
              <a:rPr lang="de-DE" smtClean="0"/>
              <a:t>als .pdf-Dateien.</a:t>
            </a:r>
            <a:endParaRPr lang="de-DE" dirty="0"/>
          </a:p>
        </p:txBody>
      </p:sp>
    </p:spTree>
    <p:extLst>
      <p:ext uri="{BB962C8B-B14F-4D97-AF65-F5344CB8AC3E}">
        <p14:creationId xmlns:p14="http://schemas.microsoft.com/office/powerpoint/2010/main" val="235936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Inhaltsverzeichnis der Bachelorarbeit</a:t>
            </a:r>
            <a:endParaRPr lang="de-DE" dirty="0"/>
          </a:p>
        </p:txBody>
      </p:sp>
      <p:pic>
        <p:nvPicPr>
          <p:cNvPr id="7" name="Picture 6"/>
          <p:cNvPicPr>
            <a:picLocks noChangeAspect="1"/>
          </p:cNvPicPr>
          <p:nvPr/>
        </p:nvPicPr>
        <p:blipFill>
          <a:blip r:embed="rId2"/>
          <a:stretch>
            <a:fillRect/>
          </a:stretch>
        </p:blipFill>
        <p:spPr>
          <a:xfrm>
            <a:off x="2595562" y="1314382"/>
            <a:ext cx="7000875" cy="5362575"/>
          </a:xfrm>
          <a:prstGeom prst="rect">
            <a:avLst/>
          </a:prstGeom>
        </p:spPr>
      </p:pic>
    </p:spTree>
    <p:extLst>
      <p:ext uri="{BB962C8B-B14F-4D97-AF65-F5344CB8AC3E}">
        <p14:creationId xmlns:p14="http://schemas.microsoft.com/office/powerpoint/2010/main" val="2781590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194</Words>
  <Application>Microsoft Office PowerPoint</Application>
  <PresentationFormat>Widescreen</PresentationFormat>
  <Paragraphs>18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20.02.17</vt:lpstr>
      <vt:lpstr>Was wird bis jetzt erledigt?</vt:lpstr>
      <vt:lpstr>Was haben wir aus der Simulation gelernt</vt:lpstr>
      <vt:lpstr>PowerPoint Presentation</vt:lpstr>
      <vt:lpstr>PowerPoint Presentation</vt:lpstr>
      <vt:lpstr>PowerPoint Presentation</vt:lpstr>
      <vt:lpstr>Fame Engine Plus</vt:lpstr>
      <vt:lpstr>Bachelorarbeit</vt:lpstr>
      <vt:lpstr>Inhaltsverzeichnis der Bachelorarbeit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20.02.17</dc:title>
  <dc:creator>Milchev, Konstantin</dc:creator>
  <cp:lastModifiedBy>Konstantin Milchev</cp:lastModifiedBy>
  <cp:revision>14</cp:revision>
  <dcterms:created xsi:type="dcterms:W3CDTF">2017-02-17T13:04:50Z</dcterms:created>
  <dcterms:modified xsi:type="dcterms:W3CDTF">2017-02-19T16:15:53Z</dcterms:modified>
</cp:coreProperties>
</file>