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10FB-6CAE-CE4A-BBF8-3907A277DFE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9389-C7D4-1A4A-B633-29EF59C9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br>
              <a:rPr lang="en-US" dirty="0" smtClean="0"/>
            </a:br>
            <a:r>
              <a:rPr lang="en-US" dirty="0" smtClean="0"/>
              <a:t>Dec 3,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Password hashing</a:t>
            </a:r>
          </a:p>
          <a:p>
            <a:pPr lvl="1"/>
            <a:r>
              <a:rPr lang="en-US" dirty="0" smtClean="0"/>
              <a:t>Advanced hashing tricks</a:t>
            </a:r>
          </a:p>
          <a:p>
            <a:pPr lvl="2"/>
            <a:r>
              <a:rPr lang="en-US" dirty="0" err="1" smtClean="0"/>
              <a:t>Manber</a:t>
            </a:r>
            <a:r>
              <a:rPr lang="en-US" dirty="0" smtClean="0"/>
              <a:t> password strengthening (private salt)</a:t>
            </a:r>
          </a:p>
          <a:p>
            <a:pPr lvl="2"/>
            <a:r>
              <a:rPr lang="en-US" dirty="0" smtClean="0"/>
              <a:t>One-time passwords</a:t>
            </a:r>
          </a:p>
          <a:p>
            <a:pPr lvl="1"/>
            <a:r>
              <a:rPr lang="en-US" dirty="0" smtClean="0"/>
              <a:t>Better hashing algorithms</a:t>
            </a:r>
          </a:p>
          <a:p>
            <a:pPr lvl="2"/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 smtClean="0"/>
              <a:t>, PBKDF2,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Capabilities</a:t>
            </a:r>
          </a:p>
          <a:p>
            <a:pPr lvl="2"/>
            <a:r>
              <a:rPr lang="en-US" dirty="0" smtClean="0"/>
              <a:t>Capabilities as Lampson’s access matrix</a:t>
            </a:r>
          </a:p>
          <a:p>
            <a:pPr lvl="2"/>
            <a:r>
              <a:rPr lang="en-US" dirty="0" smtClean="0"/>
              <a:t>File descriptors as capabilities</a:t>
            </a:r>
          </a:p>
          <a:p>
            <a:pPr lvl="2"/>
            <a:r>
              <a:rPr lang="en-US" dirty="0" smtClean="0"/>
              <a:t>Page table entries as capabilities</a:t>
            </a:r>
          </a:p>
          <a:p>
            <a:pPr lvl="1"/>
            <a:r>
              <a:rPr lang="en-US" dirty="0" smtClean="0"/>
              <a:t>Application-level sandboxing</a:t>
            </a:r>
          </a:p>
          <a:p>
            <a:pPr lvl="2"/>
            <a:r>
              <a:rPr lang="en-US" dirty="0" smtClean="0"/>
              <a:t>Capsicum, Linux </a:t>
            </a:r>
            <a:r>
              <a:rPr lang="en-US" dirty="0" err="1" smtClean="0"/>
              <a:t>seccomp-bpf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 pledge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Worms</a:t>
            </a:r>
          </a:p>
          <a:p>
            <a:pPr lvl="1"/>
            <a:r>
              <a:rPr lang="en-US" dirty="0" smtClean="0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System call monitoring</a:t>
            </a:r>
          </a:p>
          <a:p>
            <a:pPr lvl="1"/>
            <a:r>
              <a:rPr lang="en-US" dirty="0" smtClean="0"/>
              <a:t>Mimicry attacks</a:t>
            </a:r>
          </a:p>
          <a:p>
            <a:r>
              <a:rPr lang="en-US" dirty="0" smtClean="0"/>
              <a:t>Antivirus</a:t>
            </a:r>
          </a:p>
          <a:p>
            <a:pPr lvl="1"/>
            <a:r>
              <a:rPr lang="en-US" dirty="0" smtClean="0"/>
              <a:t>Blacklisting, whitelisting, anomaly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Topics – Research Papers</a:t>
            </a:r>
          </a:p>
          <a:p>
            <a:pPr lvl="1"/>
            <a:r>
              <a:rPr lang="en-US" dirty="0" smtClean="0"/>
              <a:t>Sensors and real world data</a:t>
            </a:r>
          </a:p>
          <a:p>
            <a:pPr lvl="2"/>
            <a:r>
              <a:rPr lang="en-US" dirty="0" smtClean="0"/>
              <a:t>Attacks on confidentiality</a:t>
            </a:r>
          </a:p>
          <a:p>
            <a:pPr lvl="2"/>
            <a:r>
              <a:rPr lang="en-US" dirty="0" smtClean="0"/>
              <a:t>New defenses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2"/>
            <a:r>
              <a:rPr lang="en-US" dirty="0" smtClean="0"/>
              <a:t>Malware analysis</a:t>
            </a:r>
          </a:p>
          <a:p>
            <a:pPr lvl="2"/>
            <a:r>
              <a:rPr lang="en-US" dirty="0" smtClean="0"/>
              <a:t>Avoidance of analysis</a:t>
            </a:r>
          </a:p>
          <a:p>
            <a:pPr lvl="2"/>
            <a:r>
              <a:rPr lang="en-US" dirty="0" smtClean="0"/>
              <a:t>The “race to bare metal”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Topics – Research Papers</a:t>
            </a:r>
          </a:p>
          <a:p>
            <a:pPr lvl="1"/>
            <a:r>
              <a:rPr lang="en-US" smtClean="0"/>
              <a:t>Vulnerability Discovery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128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Announcements Dec 3, 2015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 Dec 3, 2015</dc:title>
  <dc:creator>Charles Wright</dc:creator>
  <cp:lastModifiedBy>Charles Wright</cp:lastModifiedBy>
  <cp:revision>5</cp:revision>
  <dcterms:created xsi:type="dcterms:W3CDTF">2015-12-03T18:57:02Z</dcterms:created>
  <dcterms:modified xsi:type="dcterms:W3CDTF">2015-12-03T19:54:13Z</dcterms:modified>
</cp:coreProperties>
</file>