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9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9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3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0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7DB2F-4562-499A-ADF8-757E2E0BC2CB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561DD-0EC3-4489-BA2F-EC7BFC9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1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is Tues Nov 3</a:t>
            </a:r>
            <a:r>
              <a:rPr lang="en-US" baseline="30000" dirty="0" smtClean="0"/>
              <a:t>rd</a:t>
            </a:r>
            <a:r>
              <a:rPr lang="en-US" dirty="0" smtClean="0"/>
              <a:t> -- Topics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Program layout in memory</a:t>
            </a:r>
          </a:p>
          <a:p>
            <a:r>
              <a:rPr lang="en-US" dirty="0" smtClean="0"/>
              <a:t>Virtual memory and page tables</a:t>
            </a:r>
          </a:p>
          <a:p>
            <a:pPr lvl="1"/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DEP and ASLR</a:t>
            </a:r>
            <a:endParaRPr lang="en-US" dirty="0" smtClean="0"/>
          </a:p>
          <a:p>
            <a:r>
              <a:rPr lang="en-US" dirty="0" smtClean="0"/>
              <a:t>Stack smashing attacks</a:t>
            </a:r>
          </a:p>
          <a:p>
            <a:pPr lvl="1"/>
            <a:r>
              <a:rPr lang="en-US" dirty="0" smtClean="0"/>
              <a:t>Stack frame layout and smashing </a:t>
            </a:r>
            <a:r>
              <a:rPr lang="en-US" dirty="0" err="1" smtClean="0"/>
              <a:t>eip</a:t>
            </a:r>
            <a:endParaRPr lang="en-US" dirty="0" smtClean="0"/>
          </a:p>
          <a:p>
            <a:pPr lvl="1"/>
            <a:r>
              <a:rPr lang="en-US" dirty="0" smtClean="0"/>
              <a:t>Shellcode and payload techniques</a:t>
            </a:r>
          </a:p>
          <a:p>
            <a:r>
              <a:rPr lang="en-US" dirty="0" smtClean="0"/>
              <a:t>Format string attacks</a:t>
            </a:r>
          </a:p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Lampson’s access control matrix</a:t>
            </a:r>
          </a:p>
          <a:p>
            <a:pPr lvl="1"/>
            <a:r>
              <a:rPr lang="en-US" dirty="0" smtClean="0"/>
              <a:t>Unix permissions</a:t>
            </a:r>
          </a:p>
          <a:p>
            <a:pPr lvl="2"/>
            <a:r>
              <a:rPr lang="en-US" dirty="0" smtClean="0"/>
              <a:t>File and directory ACL’s</a:t>
            </a:r>
          </a:p>
          <a:p>
            <a:pPr lvl="2"/>
            <a:r>
              <a:rPr lang="en-US" dirty="0" smtClean="0"/>
              <a:t>Programs and </a:t>
            </a:r>
            <a:r>
              <a:rPr lang="en-US" dirty="0" err="1" smtClean="0"/>
              <a:t>setuid</a:t>
            </a:r>
            <a:endParaRPr lang="en-US" dirty="0" smtClean="0"/>
          </a:p>
          <a:p>
            <a:r>
              <a:rPr lang="en-US" dirty="0" smtClean="0"/>
              <a:t>Viruses and Worms</a:t>
            </a:r>
          </a:p>
        </p:txBody>
      </p:sp>
    </p:spTree>
    <p:extLst>
      <p:ext uri="{BB962C8B-B14F-4D97-AF65-F5344CB8AC3E}">
        <p14:creationId xmlns:p14="http://schemas.microsoft.com/office/powerpoint/2010/main" val="348158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Midterm Topics</vt:lpstr>
      <vt:lpstr>Midterm is Tues Nov 3rd -- Topics include</vt:lpstr>
    </vt:vector>
  </TitlesOfParts>
  <Company>Portland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Topics</dc:title>
  <dc:creator>Charles Wright</dc:creator>
  <cp:lastModifiedBy>Charles Wright</cp:lastModifiedBy>
  <cp:revision>1</cp:revision>
  <dcterms:created xsi:type="dcterms:W3CDTF">2015-10-27T18:26:09Z</dcterms:created>
  <dcterms:modified xsi:type="dcterms:W3CDTF">2015-10-27T18:26:18Z</dcterms:modified>
</cp:coreProperties>
</file>