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22"/>
  </p:notesMasterIdLst>
  <p:sldIdLst>
    <p:sldId id="308" r:id="rId3"/>
    <p:sldId id="307" r:id="rId4"/>
    <p:sldId id="310" r:id="rId5"/>
    <p:sldId id="311" r:id="rId6"/>
    <p:sldId id="312" r:id="rId7"/>
    <p:sldId id="309" r:id="rId8"/>
    <p:sldId id="314" r:id="rId9"/>
    <p:sldId id="315" r:id="rId10"/>
    <p:sldId id="319" r:id="rId11"/>
    <p:sldId id="323" r:id="rId12"/>
    <p:sldId id="322" r:id="rId13"/>
    <p:sldId id="325" r:id="rId14"/>
    <p:sldId id="316" r:id="rId15"/>
    <p:sldId id="317" r:id="rId16"/>
    <p:sldId id="313" r:id="rId17"/>
    <p:sldId id="320" r:id="rId18"/>
    <p:sldId id="321" r:id="rId19"/>
    <p:sldId id="318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91" autoAdjust="0"/>
  </p:normalViewPr>
  <p:slideViewPr>
    <p:cSldViewPr showGuides="1">
      <p:cViewPr varScale="1">
        <p:scale>
          <a:sx n="110" d="100"/>
          <a:sy n="110" d="100"/>
        </p:scale>
        <p:origin x="187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1.wmf"/><Relationship Id="rId7" Type="http://schemas.openxmlformats.org/officeDocument/2006/relationships/image" Target="../media/image12.wmf"/><Relationship Id="rId12" Type="http://schemas.openxmlformats.org/officeDocument/2006/relationships/image" Target="../media/image59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8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1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2.wmf"/><Relationship Id="rId2" Type="http://schemas.openxmlformats.org/officeDocument/2006/relationships/image" Target="../media/image68.wmf"/><Relationship Id="rId16" Type="http://schemas.openxmlformats.org/officeDocument/2006/relationships/image" Target="../media/image81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0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38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38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image" Target="../media/image117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12" Type="http://schemas.openxmlformats.org/officeDocument/2006/relationships/image" Target="../media/image116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11" Type="http://schemas.openxmlformats.org/officeDocument/2006/relationships/image" Target="../media/image115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7A6A1-140E-4053-A62A-AFDAF6E6ECEB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B8C0-8F1E-47A8-9B24-9AB8E2F1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44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10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79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11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47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67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821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3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0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99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20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6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19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02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2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88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3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9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4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92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5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85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6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7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17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8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46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08EDB670-C6AB-471A-A7D8-55EB47EBE994}" type="slidenum">
              <a:rPr lang="ru-RU" sz="1200" b="0" i="0">
                <a:latin typeface="Calibri"/>
                <a:ea typeface="+mn-ea"/>
                <a:cs typeface="+mn-cs"/>
              </a:rPr>
              <a:t>9</a:t>
            </a:fld>
            <a:endParaRPr lang="ru-RU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9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2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DE7C-CCB6-471C-9199-918A33307958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462E-C2AD-4C62-8C8B-6FC60C6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6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12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21" Type="http://schemas.openxmlformats.org/officeDocument/2006/relationships/image" Target="../media/image75.wmf"/><Relationship Id="rId34" Type="http://schemas.openxmlformats.org/officeDocument/2006/relationships/oleObject" Target="../embeddings/oleObject85.bin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0.bin"/><Relationship Id="rId32" Type="http://schemas.openxmlformats.org/officeDocument/2006/relationships/oleObject" Target="../embeddings/oleObject84.bin"/><Relationship Id="rId37" Type="http://schemas.openxmlformats.org/officeDocument/2006/relationships/image" Target="../media/image82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2.bin"/><Relationship Id="rId36" Type="http://schemas.openxmlformats.org/officeDocument/2006/relationships/oleObject" Target="../embeddings/oleObject86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4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83.bin"/><Relationship Id="rId35" Type="http://schemas.openxmlformats.org/officeDocument/2006/relationships/image" Target="../media/image81.wmf"/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89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9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2.wmf"/><Relationship Id="rId5" Type="http://schemas.openxmlformats.org/officeDocument/2006/relationships/image" Target="../media/image90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1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3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11.wmf"/><Relationship Id="rId25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image" Target="../media/image11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08.wmf"/><Relationship Id="rId24" Type="http://schemas.openxmlformats.org/officeDocument/2006/relationships/oleObject" Target="../embeddings/oleObject122.bin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23" Type="http://schemas.openxmlformats.org/officeDocument/2006/relationships/image" Target="../media/image114.wmf"/><Relationship Id="rId28" Type="http://schemas.openxmlformats.org/officeDocument/2006/relationships/oleObject" Target="../embeddings/oleObject124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122688"/>
              </p:ext>
            </p:extLst>
          </p:nvPr>
        </p:nvGraphicFramePr>
        <p:xfrm>
          <a:off x="2321610" y="1705751"/>
          <a:ext cx="39814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8" name="Equation" r:id="rId4" imgW="2006280" imgH="545760" progId="Equation.DSMT4">
                  <p:embed/>
                </p:oleObj>
              </mc:Choice>
              <mc:Fallback>
                <p:oleObj name="Equation" r:id="rId4" imgW="20062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1610" y="1705751"/>
                        <a:ext cx="39814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481964" y="1147703"/>
            <a:ext cx="824721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Правая производная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это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276" y="2588408"/>
            <a:ext cx="8247216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Левая производная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это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92246"/>
              </p:ext>
            </p:extLst>
          </p:nvPr>
        </p:nvGraphicFramePr>
        <p:xfrm>
          <a:off x="2357311" y="3172223"/>
          <a:ext cx="3956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9" name="Equation" r:id="rId6" imgW="1993680" imgH="545760" progId="Equation.DSMT4">
                  <p:embed/>
                </p:oleObj>
              </mc:Choice>
              <mc:Fallback>
                <p:oleObj name="Equation" r:id="rId6" imgW="19936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7311" y="3172223"/>
                        <a:ext cx="3956050" cy="1082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81964" y="4003710"/>
            <a:ext cx="824721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Утверждение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Производная в точке существует тогда и только тогда, когда в этой точке существуют и равны односторонние производные, при этом 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06887"/>
              </p:ext>
            </p:extLst>
          </p:nvPr>
        </p:nvGraphicFramePr>
        <p:xfrm>
          <a:off x="2695865" y="5831728"/>
          <a:ext cx="34274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0" name="Equation" r:id="rId8" imgW="1726920" imgH="266400" progId="Equation.DSMT4">
                  <p:embed/>
                </p:oleObj>
              </mc:Choice>
              <mc:Fallback>
                <p:oleObj name="Equation" r:id="rId8" imgW="1726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5865" y="5831728"/>
                        <a:ext cx="3427413" cy="5286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1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степенно-показательной функции</a:t>
            </a:r>
          </a:p>
        </p:txBody>
      </p:sp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754691"/>
              </p:ext>
            </p:extLst>
          </p:nvPr>
        </p:nvGraphicFramePr>
        <p:xfrm>
          <a:off x="2733660" y="1726776"/>
          <a:ext cx="38052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0" name="Equation" r:id="rId4" imgW="1917360" imgH="622080" progId="Equation.DSMT4">
                  <p:embed/>
                </p:oleObj>
              </mc:Choice>
              <mc:Fallback>
                <p:oleObj name="Equation" r:id="rId4" imgW="19173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3660" y="1726776"/>
                        <a:ext cx="3805238" cy="12366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0014" y="3146379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Доказательство: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531817"/>
              </p:ext>
            </p:extLst>
          </p:nvPr>
        </p:nvGraphicFramePr>
        <p:xfrm>
          <a:off x="367558" y="3699078"/>
          <a:ext cx="29479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1" name="Equation" r:id="rId6" imgW="1485720" imgH="419040" progId="Equation.DSMT4">
                  <p:embed/>
                </p:oleObj>
              </mc:Choice>
              <mc:Fallback>
                <p:oleObj name="Equation" r:id="rId6" imgW="1485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558" y="3699078"/>
                        <a:ext cx="2947987" cy="8334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2769"/>
              </p:ext>
            </p:extLst>
          </p:nvPr>
        </p:nvGraphicFramePr>
        <p:xfrm>
          <a:off x="3364203" y="3766351"/>
          <a:ext cx="20907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2" name="Equation" r:id="rId8" imgW="1054080" imgH="342720" progId="Equation.DSMT4">
                  <p:embed/>
                </p:oleObj>
              </mc:Choice>
              <mc:Fallback>
                <p:oleObj name="Equation" r:id="rId8" imgW="1054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4203" y="3766351"/>
                        <a:ext cx="2090737" cy="681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39566"/>
              </p:ext>
            </p:extLst>
          </p:nvPr>
        </p:nvGraphicFramePr>
        <p:xfrm>
          <a:off x="5552548" y="3774816"/>
          <a:ext cx="36020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3" name="Equation" r:id="rId10" imgW="1815840" imgH="393480" progId="Equation.DSMT4">
                  <p:embed/>
                </p:oleObj>
              </mc:Choice>
              <mc:Fallback>
                <p:oleObj name="Equation" r:id="rId10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52548" y="3774816"/>
                        <a:ext cx="3602037" cy="782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64066"/>
              </p:ext>
            </p:extLst>
          </p:nvPr>
        </p:nvGraphicFramePr>
        <p:xfrm>
          <a:off x="434453" y="4530934"/>
          <a:ext cx="38290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4" name="Equation" r:id="rId12" imgW="1930320" imgH="495000" progId="Equation.DSMT4">
                  <p:embed/>
                </p:oleObj>
              </mc:Choice>
              <mc:Fallback>
                <p:oleObj name="Equation" r:id="rId12" imgW="19303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4453" y="4530934"/>
                        <a:ext cx="3829050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91992"/>
              </p:ext>
            </p:extLst>
          </p:nvPr>
        </p:nvGraphicFramePr>
        <p:xfrm>
          <a:off x="4312161" y="4406768"/>
          <a:ext cx="27717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5" name="Equation" r:id="rId14" imgW="1396800" imgH="622080" progId="Equation.DSMT4">
                  <p:embed/>
                </p:oleObj>
              </mc:Choice>
              <mc:Fallback>
                <p:oleObj name="Equation" r:id="rId14" imgW="13968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12161" y="4406768"/>
                        <a:ext cx="2771775" cy="123666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1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первого порядка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 является функцией от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84472"/>
              </p:ext>
            </p:extLst>
          </p:nvPr>
        </p:nvGraphicFramePr>
        <p:xfrm>
          <a:off x="2915816" y="4390946"/>
          <a:ext cx="43100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0" name="Equation" r:id="rId4" imgW="2171520" imgH="520560" progId="Equation.DSMT4">
                  <p:embed/>
                </p:oleObj>
              </mc:Choice>
              <mc:Fallback>
                <p:oleObj name="Equation" r:id="rId4" imgW="21715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4390946"/>
                        <a:ext cx="4310062" cy="1035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5519" y="2753521"/>
            <a:ext cx="81920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дифференцируема, то ее производная называется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второго порядка.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8141" y="4549035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Обозначение: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483" y="5340764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Итак,</a:t>
            </a:r>
            <a:endParaRPr lang="ru-RU" sz="28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308588"/>
              </p:ext>
            </p:extLst>
          </p:nvPr>
        </p:nvGraphicFramePr>
        <p:xfrm>
          <a:off x="1504077" y="5336632"/>
          <a:ext cx="143668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81" name="Equation" r:id="rId6" imgW="723600" imgH="304560" progId="Equation.DSMT4">
                  <p:embed/>
                </p:oleObj>
              </mc:Choice>
              <mc:Fallback>
                <p:oleObj name="Equation" r:id="rId6" imgW="7236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077" y="5336632"/>
                        <a:ext cx="1436687" cy="6048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23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п.6.10.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13459" y="1187403"/>
            <a:ext cx="8192098" cy="1156727"/>
            <a:chOff x="413459" y="1187403"/>
            <a:chExt cx="8192098" cy="1156727"/>
          </a:xfrm>
        </p:grpSpPr>
        <p:sp>
          <p:nvSpPr>
            <p:cNvPr id="27" name="TextBox 26"/>
            <p:cNvSpPr txBox="1"/>
            <p:nvPr/>
          </p:nvSpPr>
          <p:spPr>
            <a:xfrm>
              <a:off x="413459" y="1187403"/>
              <a:ext cx="8192098" cy="1156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Тогда                    называется </a:t>
              </a:r>
              <a:r>
                <a:rPr lang="ru-RU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производной третьего порядка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16" name="Объект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067872"/>
                </p:ext>
              </p:extLst>
            </p:nvPr>
          </p:nvGraphicFramePr>
          <p:xfrm>
            <a:off x="1475656" y="1187403"/>
            <a:ext cx="1562100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44" name="Equation" r:id="rId4" imgW="787320" imgH="304560" progId="Equation.DSMT4">
                    <p:embed/>
                  </p:oleObj>
                </mc:Choice>
                <mc:Fallback>
                  <p:oleObj name="Equation" r:id="rId4" imgW="78732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75656" y="1187403"/>
                          <a:ext cx="1562100" cy="604837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431073" y="2406309"/>
            <a:ext cx="81920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Производной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-го порядка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называется производная от производной 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-1)-го порядка, т.е.</a:t>
            </a: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738236"/>
              </p:ext>
            </p:extLst>
          </p:nvPr>
        </p:nvGraphicFramePr>
        <p:xfrm>
          <a:off x="3366878" y="3656109"/>
          <a:ext cx="21161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5" name="Equation" r:id="rId6" imgW="1066680" imgH="419040" progId="Equation.DSMT4">
                  <p:embed/>
                </p:oleObj>
              </mc:Choice>
              <mc:Fallback>
                <p:oleObj name="Equation" r:id="rId6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878" y="3656109"/>
                        <a:ext cx="2116137" cy="8318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135" y="4563252"/>
            <a:ext cx="819209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Производные порядка выше первого называются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производными высших порядков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9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дифференцирования. 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563480"/>
              </p:ext>
            </p:extLst>
          </p:nvPr>
        </p:nvGraphicFramePr>
        <p:xfrm>
          <a:off x="395448" y="1395988"/>
          <a:ext cx="35004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3" name="Equation" r:id="rId4" imgW="1765080" imgH="393480" progId="Equation.DSMT4">
                  <p:embed/>
                </p:oleObj>
              </mc:Choice>
              <mc:Fallback>
                <p:oleObj name="Equation" r:id="rId4" imgW="1765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448" y="1395988"/>
                        <a:ext cx="3500437" cy="781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079475"/>
              </p:ext>
            </p:extLst>
          </p:nvPr>
        </p:nvGraphicFramePr>
        <p:xfrm>
          <a:off x="3900104" y="1386088"/>
          <a:ext cx="39020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4" name="Equation" r:id="rId6" imgW="1968480" imgH="393480" progId="Equation.DSMT4">
                  <p:embed/>
                </p:oleObj>
              </mc:Choice>
              <mc:Fallback>
                <p:oleObj name="Equation" r:id="rId6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0104" y="1386088"/>
                        <a:ext cx="3902075" cy="781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10286"/>
              </p:ext>
            </p:extLst>
          </p:nvPr>
        </p:nvGraphicFramePr>
        <p:xfrm>
          <a:off x="801193" y="2271813"/>
          <a:ext cx="392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5" name="Equation" r:id="rId8" imgW="1981080" imgH="228600" progId="Equation.DSMT4">
                  <p:embed/>
                </p:oleObj>
              </mc:Choice>
              <mc:Fallback>
                <p:oleObj name="Equation" r:id="rId8" imgW="1981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1193" y="2271813"/>
                        <a:ext cx="3927475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44604"/>
              </p:ext>
            </p:extLst>
          </p:nvPr>
        </p:nvGraphicFramePr>
        <p:xfrm>
          <a:off x="4743860" y="2268763"/>
          <a:ext cx="2214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6" name="Equation" r:id="rId10" imgW="1117440" imgH="190440" progId="Equation.DSMT4">
                  <p:embed/>
                </p:oleObj>
              </mc:Choice>
              <mc:Fallback>
                <p:oleObj name="Equation" r:id="rId10" imgW="11174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43860" y="2268763"/>
                        <a:ext cx="221456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55973"/>
              </p:ext>
            </p:extLst>
          </p:nvPr>
        </p:nvGraphicFramePr>
        <p:xfrm>
          <a:off x="392863" y="2625301"/>
          <a:ext cx="2895601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7" name="Equation" r:id="rId12" imgW="1460160" imgH="444240" progId="Equation.DSMT4">
                  <p:embed/>
                </p:oleObj>
              </mc:Choice>
              <mc:Fallback>
                <p:oleObj name="Equation" r:id="rId12" imgW="1460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2863" y="2625301"/>
                        <a:ext cx="2895601" cy="8810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80621"/>
              </p:ext>
            </p:extLst>
          </p:nvPr>
        </p:nvGraphicFramePr>
        <p:xfrm>
          <a:off x="764791" y="3295876"/>
          <a:ext cx="50863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8" name="Equation" r:id="rId14" imgW="2565360" imgH="444240" progId="Equation.DSMT4">
                  <p:embed/>
                </p:oleObj>
              </mc:Choice>
              <mc:Fallback>
                <p:oleObj name="Equation" r:id="rId14" imgW="2565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4791" y="3295876"/>
                        <a:ext cx="5086350" cy="8810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19529"/>
              </p:ext>
            </p:extLst>
          </p:nvPr>
        </p:nvGraphicFramePr>
        <p:xfrm>
          <a:off x="3516089" y="2714038"/>
          <a:ext cx="2292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9" name="Equation" r:id="rId16" imgW="1155600" imgH="342720" progId="Equation.DSMT4">
                  <p:embed/>
                </p:oleObj>
              </mc:Choice>
              <mc:Fallback>
                <p:oleObj name="Equation" r:id="rId16" imgW="1155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16089" y="2714038"/>
                        <a:ext cx="2292350" cy="6794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033642"/>
              </p:ext>
            </p:extLst>
          </p:nvPr>
        </p:nvGraphicFramePr>
        <p:xfrm>
          <a:off x="5866313" y="3118346"/>
          <a:ext cx="2392362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0" name="Equation" r:id="rId18" imgW="1206360" imgH="622080" progId="Equation.DSMT4">
                  <p:embed/>
                </p:oleObj>
              </mc:Choice>
              <mc:Fallback>
                <p:oleObj name="Equation" r:id="rId18" imgW="120636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6313" y="3118346"/>
                        <a:ext cx="2392362" cy="1233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052192"/>
              </p:ext>
            </p:extLst>
          </p:nvPr>
        </p:nvGraphicFramePr>
        <p:xfrm>
          <a:off x="779247" y="4162290"/>
          <a:ext cx="23161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1" name="Equation" r:id="rId20" imgW="1168200" imgH="495000" progId="Equation.DSMT4">
                  <p:embed/>
                </p:oleObj>
              </mc:Choice>
              <mc:Fallback>
                <p:oleObj name="Equation" r:id="rId20" imgW="11682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9247" y="4162290"/>
                        <a:ext cx="2316162" cy="9810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91068"/>
              </p:ext>
            </p:extLst>
          </p:nvPr>
        </p:nvGraphicFramePr>
        <p:xfrm>
          <a:off x="3095409" y="4147745"/>
          <a:ext cx="23923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2" name="Equation" r:id="rId22" imgW="1206360" imgH="482400" progId="Equation.DSMT4">
                  <p:embed/>
                </p:oleObj>
              </mc:Choice>
              <mc:Fallback>
                <p:oleObj name="Equation" r:id="rId22" imgW="1206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95409" y="4147745"/>
                        <a:ext cx="2392362" cy="9556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302272"/>
              </p:ext>
            </p:extLst>
          </p:nvPr>
        </p:nvGraphicFramePr>
        <p:xfrm>
          <a:off x="5487771" y="4132308"/>
          <a:ext cx="14351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3" name="Equation" r:id="rId24" imgW="723600" imgH="533160" progId="Equation.DSMT4">
                  <p:embed/>
                </p:oleObj>
              </mc:Choice>
              <mc:Fallback>
                <p:oleObj name="Equation" r:id="rId24" imgW="723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87771" y="4132308"/>
                        <a:ext cx="1435100" cy="10556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3151"/>
              </p:ext>
            </p:extLst>
          </p:nvPr>
        </p:nvGraphicFramePr>
        <p:xfrm>
          <a:off x="801193" y="5161280"/>
          <a:ext cx="40290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4" name="Equation" r:id="rId26" imgW="2031840" imgH="533160" progId="Equation.DSMT4">
                  <p:embed/>
                </p:oleObj>
              </mc:Choice>
              <mc:Fallback>
                <p:oleObj name="Equation" r:id="rId26" imgW="20318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1193" y="5161280"/>
                        <a:ext cx="4029075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46950"/>
              </p:ext>
            </p:extLst>
          </p:nvPr>
        </p:nvGraphicFramePr>
        <p:xfrm>
          <a:off x="4830268" y="5144682"/>
          <a:ext cx="26177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5" name="Equation" r:id="rId28" imgW="1320480" imgH="533160" progId="Equation.DSMT4">
                  <p:embed/>
                </p:oleObj>
              </mc:Choice>
              <mc:Fallback>
                <p:oleObj name="Equation" r:id="rId28" imgW="1320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30268" y="5144682"/>
                        <a:ext cx="2617787" cy="1057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8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47850"/>
              </p:ext>
            </p:extLst>
          </p:nvPr>
        </p:nvGraphicFramePr>
        <p:xfrm>
          <a:off x="414438" y="1583248"/>
          <a:ext cx="19907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5" name="Equation" r:id="rId4" imgW="1002960" imgH="571320" progId="Equation.DSMT4">
                  <p:embed/>
                </p:oleObj>
              </mc:Choice>
              <mc:Fallback>
                <p:oleObj name="Equation" r:id="rId4" imgW="10029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438" y="1583248"/>
                        <a:ext cx="1990725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12930"/>
              </p:ext>
            </p:extLst>
          </p:nvPr>
        </p:nvGraphicFramePr>
        <p:xfrm>
          <a:off x="2474982" y="1640363"/>
          <a:ext cx="458311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6" name="Equation" r:id="rId6" imgW="2311200" imgH="545760" progId="Equation.DSMT4">
                  <p:embed/>
                </p:oleObj>
              </mc:Choice>
              <mc:Fallback>
                <p:oleObj name="Equation" r:id="rId6" imgW="23112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4982" y="1640363"/>
                        <a:ext cx="4583112" cy="10842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09040"/>
              </p:ext>
            </p:extLst>
          </p:nvPr>
        </p:nvGraphicFramePr>
        <p:xfrm>
          <a:off x="2939303" y="2654008"/>
          <a:ext cx="49609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7" name="Equation" r:id="rId8" imgW="2501640" imgH="545760" progId="Equation.DSMT4">
                  <p:embed/>
                </p:oleObj>
              </mc:Choice>
              <mc:Fallback>
                <p:oleObj name="Equation" r:id="rId8" imgW="25016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303" y="2654008"/>
                        <a:ext cx="4960938" cy="10842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94468"/>
              </p:ext>
            </p:extLst>
          </p:nvPr>
        </p:nvGraphicFramePr>
        <p:xfrm>
          <a:off x="458834" y="3730369"/>
          <a:ext cx="496093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8" name="Equation" r:id="rId10" imgW="2501640" imgH="685800" progId="Equation.DSMT4">
                  <p:embed/>
                </p:oleObj>
              </mc:Choice>
              <mc:Fallback>
                <p:oleObj name="Equation" r:id="rId10" imgW="25016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8834" y="3730369"/>
                        <a:ext cx="4960938" cy="1360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09734"/>
              </p:ext>
            </p:extLst>
          </p:nvPr>
        </p:nvGraphicFramePr>
        <p:xfrm>
          <a:off x="5508104" y="3748649"/>
          <a:ext cx="2468563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9" name="Equation" r:id="rId12" imgW="1244520" imgH="685800" progId="Equation.DSMT4">
                  <p:embed/>
                </p:oleObj>
              </mc:Choice>
              <mc:Fallback>
                <p:oleObj name="Equation" r:id="rId12" imgW="12445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8104" y="3748649"/>
                        <a:ext cx="2468563" cy="13604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55278"/>
              </p:ext>
            </p:extLst>
          </p:nvPr>
        </p:nvGraphicFramePr>
        <p:xfrm>
          <a:off x="458834" y="5167912"/>
          <a:ext cx="3273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0" name="Equation" r:id="rId14" imgW="1650960" imgH="507960" progId="Equation.DSMT4">
                  <p:embed/>
                </p:oleObj>
              </mc:Choice>
              <mc:Fallback>
                <p:oleObj name="Equation" r:id="rId14" imgW="1650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8834" y="5167912"/>
                        <a:ext cx="3273425" cy="10080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21615"/>
              </p:ext>
            </p:extLst>
          </p:nvPr>
        </p:nvGraphicFramePr>
        <p:xfrm>
          <a:off x="411824" y="2748485"/>
          <a:ext cx="1995952" cy="97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1" name="Equation" r:id="rId16" imgW="1168200" imgH="571320" progId="Equation.DSMT4">
                  <p:embed/>
                </p:oleObj>
              </mc:Choice>
              <mc:Fallback>
                <p:oleObj name="Equation" r:id="rId16" imgW="1168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824" y="2748485"/>
                        <a:ext cx="1995952" cy="97473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дифференцирования. 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50028" y="925688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34262"/>
              </p:ext>
            </p:extLst>
          </p:nvPr>
        </p:nvGraphicFramePr>
        <p:xfrm>
          <a:off x="436491" y="1421202"/>
          <a:ext cx="20161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9" name="Equation" r:id="rId4" imgW="1015920" imgH="342720" progId="Equation.DSMT4">
                  <p:embed/>
                </p:oleObj>
              </mc:Choice>
              <mc:Fallback>
                <p:oleObj name="Equation" r:id="rId4" imgW="10159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491" y="1421202"/>
                        <a:ext cx="201612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176458"/>
              </p:ext>
            </p:extLst>
          </p:nvPr>
        </p:nvGraphicFramePr>
        <p:xfrm>
          <a:off x="951494" y="2157110"/>
          <a:ext cx="2375210" cy="62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0" name="Equation" r:id="rId6" imgW="1295280" imgH="342720" progId="Equation.DSMT4">
                  <p:embed/>
                </p:oleObj>
              </mc:Choice>
              <mc:Fallback>
                <p:oleObj name="Equation" r:id="rId6" imgW="1295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1494" y="2157110"/>
                        <a:ext cx="2375210" cy="62878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01749"/>
              </p:ext>
            </p:extLst>
          </p:nvPr>
        </p:nvGraphicFramePr>
        <p:xfrm>
          <a:off x="2488979" y="1412729"/>
          <a:ext cx="21685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1" name="Equation" r:id="rId8" imgW="1091880" imgH="342720" progId="Equation.DSMT4">
                  <p:embed/>
                </p:oleObj>
              </mc:Choice>
              <mc:Fallback>
                <p:oleObj name="Equation" r:id="rId8" imgW="1091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8979" y="1412729"/>
                        <a:ext cx="216852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2673"/>
              </p:ext>
            </p:extLst>
          </p:nvPr>
        </p:nvGraphicFramePr>
        <p:xfrm>
          <a:off x="4693867" y="1581249"/>
          <a:ext cx="1612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2" name="Equation" r:id="rId10" imgW="812520" imgH="228600" progId="Equation.DSMT4">
                  <p:embed/>
                </p:oleObj>
              </mc:Choice>
              <mc:Fallback>
                <p:oleObj name="Equation" r:id="rId10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93867" y="1581249"/>
                        <a:ext cx="1612900" cy="4540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24010"/>
              </p:ext>
            </p:extLst>
          </p:nvPr>
        </p:nvGraphicFramePr>
        <p:xfrm>
          <a:off x="6343130" y="1619101"/>
          <a:ext cx="11588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3" name="Equation" r:id="rId12" imgW="583920" imgH="190440" progId="Equation.DSMT4">
                  <p:embed/>
                </p:oleObj>
              </mc:Choice>
              <mc:Fallback>
                <p:oleObj name="Equation" r:id="rId12" imgW="5839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43130" y="1619101"/>
                        <a:ext cx="115887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70942"/>
              </p:ext>
            </p:extLst>
          </p:nvPr>
        </p:nvGraphicFramePr>
        <p:xfrm>
          <a:off x="436491" y="2804129"/>
          <a:ext cx="1638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4" name="Equation" r:id="rId14" imgW="825480" imgH="444240" progId="Equation.DSMT4">
                  <p:embed/>
                </p:oleObj>
              </mc:Choice>
              <mc:Fallback>
                <p:oleObj name="Equation" r:id="rId14" imgW="825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491" y="2804129"/>
                        <a:ext cx="1638300" cy="882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57328"/>
              </p:ext>
            </p:extLst>
          </p:nvPr>
        </p:nvGraphicFramePr>
        <p:xfrm>
          <a:off x="4473636" y="2132877"/>
          <a:ext cx="2260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5" name="Equation" r:id="rId16" imgW="1231560" imgH="393480" progId="Equation.DSMT4">
                  <p:embed/>
                </p:oleObj>
              </mc:Choice>
              <mc:Fallback>
                <p:oleObj name="Equation" r:id="rId16" imgW="1231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73636" y="2132877"/>
                        <a:ext cx="2260600" cy="7223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35155"/>
              </p:ext>
            </p:extLst>
          </p:nvPr>
        </p:nvGraphicFramePr>
        <p:xfrm>
          <a:off x="1990221" y="2860737"/>
          <a:ext cx="24193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6" name="Equation" r:id="rId18" imgW="1218960" imgH="444240" progId="Equation.DSMT4">
                  <p:embed/>
                </p:oleObj>
              </mc:Choice>
              <mc:Fallback>
                <p:oleObj name="Equation" r:id="rId18" imgW="1218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90221" y="2860737"/>
                        <a:ext cx="2419350" cy="8826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59250"/>
              </p:ext>
            </p:extLst>
          </p:nvPr>
        </p:nvGraphicFramePr>
        <p:xfrm>
          <a:off x="4393287" y="2919810"/>
          <a:ext cx="22923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7" name="Equation" r:id="rId20" imgW="1155600" imgH="482400" progId="Equation.DSMT4">
                  <p:embed/>
                </p:oleObj>
              </mc:Choice>
              <mc:Fallback>
                <p:oleObj name="Equation" r:id="rId20" imgW="115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93287" y="2919810"/>
                        <a:ext cx="2292350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334001"/>
              </p:ext>
            </p:extLst>
          </p:nvPr>
        </p:nvGraphicFramePr>
        <p:xfrm>
          <a:off x="6728067" y="2809910"/>
          <a:ext cx="12096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8" name="Equation" r:id="rId22" imgW="609480" imgH="520560" progId="Equation.DSMT4">
                  <p:embed/>
                </p:oleObj>
              </mc:Choice>
              <mc:Fallback>
                <p:oleObj name="Equation" r:id="rId22" imgW="6094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28067" y="2809910"/>
                        <a:ext cx="1209675" cy="1035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67767"/>
              </p:ext>
            </p:extLst>
          </p:nvPr>
        </p:nvGraphicFramePr>
        <p:xfrm>
          <a:off x="427447" y="3897210"/>
          <a:ext cx="287337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69" name="Equation" r:id="rId24" imgW="1447560" imgH="342720" progId="Equation.DSMT4">
                  <p:embed/>
                </p:oleObj>
              </mc:Choice>
              <mc:Fallback>
                <p:oleObj name="Equation" r:id="rId24" imgW="1447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7447" y="3897210"/>
                        <a:ext cx="2873375" cy="6810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122343"/>
              </p:ext>
            </p:extLst>
          </p:nvPr>
        </p:nvGraphicFramePr>
        <p:xfrm>
          <a:off x="477223" y="4874117"/>
          <a:ext cx="27733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0" name="Equation" r:id="rId26" imgW="1511280" imgH="457200" progId="Equation.DSMT4">
                  <p:embed/>
                </p:oleObj>
              </mc:Choice>
              <mc:Fallback>
                <p:oleObj name="Equation" r:id="rId26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7223" y="4874117"/>
                        <a:ext cx="2773363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292315"/>
              </p:ext>
            </p:extLst>
          </p:nvPr>
        </p:nvGraphicFramePr>
        <p:xfrm>
          <a:off x="3304584" y="3825000"/>
          <a:ext cx="28733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1" name="Equation" r:id="rId28" imgW="1447560" imgH="457200" progId="Equation.DSMT4">
                  <p:embed/>
                </p:oleObj>
              </mc:Choice>
              <mc:Fallback>
                <p:oleObj name="Equation" r:id="rId28" imgW="144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304584" y="3825000"/>
                        <a:ext cx="2873375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627"/>
              </p:ext>
            </p:extLst>
          </p:nvPr>
        </p:nvGraphicFramePr>
        <p:xfrm>
          <a:off x="6513314" y="3897210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2" name="Equation" r:id="rId30" imgW="1002960" imgH="457200" progId="Equation.DSMT4">
                  <p:embed/>
                </p:oleObj>
              </mc:Choice>
              <mc:Fallback>
                <p:oleObj name="Equation" r:id="rId30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13314" y="3897210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27298"/>
              </p:ext>
            </p:extLst>
          </p:nvPr>
        </p:nvGraphicFramePr>
        <p:xfrm>
          <a:off x="3428104" y="4758481"/>
          <a:ext cx="3403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3" name="Equation" r:id="rId32" imgW="1714320" imgH="457200" progId="Equation.DSMT4">
                  <p:embed/>
                </p:oleObj>
              </mc:Choice>
              <mc:Fallback>
                <p:oleObj name="Equation" r:id="rId32" imgW="1714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428104" y="4758481"/>
                        <a:ext cx="3403600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52442"/>
              </p:ext>
            </p:extLst>
          </p:nvPr>
        </p:nvGraphicFramePr>
        <p:xfrm>
          <a:off x="4020914" y="5596300"/>
          <a:ext cx="28495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4" name="Equation" r:id="rId34" imgW="1434960" imgH="457200" progId="Equation.DSMT4">
                  <p:embed/>
                </p:oleObj>
              </mc:Choice>
              <mc:Fallback>
                <p:oleObj name="Equation" r:id="rId34" imgW="1434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020914" y="5596300"/>
                        <a:ext cx="2849562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59946"/>
              </p:ext>
            </p:extLst>
          </p:nvPr>
        </p:nvGraphicFramePr>
        <p:xfrm>
          <a:off x="6870476" y="5596749"/>
          <a:ext cx="1992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" name="Equation" r:id="rId36" imgW="1002960" imgH="482400" progId="Equation.DSMT4">
                  <p:embed/>
                </p:oleObj>
              </mc:Choice>
              <mc:Fallback>
                <p:oleObj name="Equation" r:id="rId36" imgW="1002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870476" y="5596749"/>
                        <a:ext cx="1992313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дифференцирования. 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86263"/>
              </p:ext>
            </p:extLst>
          </p:nvPr>
        </p:nvGraphicFramePr>
        <p:xfrm>
          <a:off x="238125" y="1533525"/>
          <a:ext cx="32258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0" name="Equation" r:id="rId4" imgW="1625400" imgH="406080" progId="Equation.DSMT4">
                  <p:embed/>
                </p:oleObj>
              </mc:Choice>
              <mc:Fallback>
                <p:oleObj name="Equation" r:id="rId4" imgW="1625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125" y="1533525"/>
                        <a:ext cx="3225800" cy="808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01082"/>
              </p:ext>
            </p:extLst>
          </p:nvPr>
        </p:nvGraphicFramePr>
        <p:xfrm>
          <a:off x="624581" y="2400982"/>
          <a:ext cx="2870973" cy="5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1"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581" y="2400982"/>
                        <a:ext cx="2870973" cy="57580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47841"/>
              </p:ext>
            </p:extLst>
          </p:nvPr>
        </p:nvGraphicFramePr>
        <p:xfrm>
          <a:off x="3463925" y="1533525"/>
          <a:ext cx="5822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2" name="Equation" r:id="rId8" imgW="2933640" imgH="406080" progId="Equation.DSMT4">
                  <p:embed/>
                </p:oleObj>
              </mc:Choice>
              <mc:Fallback>
                <p:oleObj name="Equation" r:id="rId8" imgW="2933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3925" y="1533525"/>
                        <a:ext cx="5822950" cy="8080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24667"/>
              </p:ext>
            </p:extLst>
          </p:nvPr>
        </p:nvGraphicFramePr>
        <p:xfrm>
          <a:off x="614500" y="3135154"/>
          <a:ext cx="7008813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3" name="Equation" r:id="rId10" imgW="3530520" imgH="406080" progId="Equation.DSMT4">
                  <p:embed/>
                </p:oleObj>
              </mc:Choice>
              <mc:Fallback>
                <p:oleObj name="Equation" r:id="rId10" imgW="3530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4500" y="3135154"/>
                        <a:ext cx="7008813" cy="808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81207"/>
              </p:ext>
            </p:extLst>
          </p:nvPr>
        </p:nvGraphicFramePr>
        <p:xfrm>
          <a:off x="596900" y="3844925"/>
          <a:ext cx="79168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4" name="Equation" r:id="rId12" imgW="3987720" imgH="393480" progId="Equation.DSMT4">
                  <p:embed/>
                </p:oleObj>
              </mc:Choice>
              <mc:Fallback>
                <p:oleObj name="Equation" r:id="rId12" imgW="3987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900" y="3844925"/>
                        <a:ext cx="7916863" cy="782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81255"/>
              </p:ext>
            </p:extLst>
          </p:nvPr>
        </p:nvGraphicFramePr>
        <p:xfrm>
          <a:off x="614363" y="4479925"/>
          <a:ext cx="60531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5" name="Equation" r:id="rId14" imgW="3047760" imgH="495000" progId="Equation.DSMT4">
                  <p:embed/>
                </p:oleObj>
              </mc:Choice>
              <mc:Fallback>
                <p:oleObj name="Equation" r:id="rId14" imgW="3047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363" y="4479925"/>
                        <a:ext cx="6053137" cy="9858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66755"/>
              </p:ext>
            </p:extLst>
          </p:nvPr>
        </p:nvGraphicFramePr>
        <p:xfrm>
          <a:off x="6633047" y="4379282"/>
          <a:ext cx="23447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6" name="Equation" r:id="rId16" imgW="1180800" imgH="596880" progId="Equation.DSMT4">
                  <p:embed/>
                </p:oleObj>
              </mc:Choice>
              <mc:Fallback>
                <p:oleObj name="Equation" r:id="rId16" imgW="11808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33047" y="4379282"/>
                        <a:ext cx="2344738" cy="11874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447909"/>
              </p:ext>
            </p:extLst>
          </p:nvPr>
        </p:nvGraphicFramePr>
        <p:xfrm>
          <a:off x="5868144" y="2335040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7" name="Equation" r:id="rId18" imgW="1002960" imgH="457200" progId="Equation.DSMT4">
                  <p:embed/>
                </p:oleObj>
              </mc:Choice>
              <mc:Fallback>
                <p:oleObj name="Equation" r:id="rId18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68144" y="2335040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607678"/>
              </p:ext>
            </p:extLst>
          </p:nvPr>
        </p:nvGraphicFramePr>
        <p:xfrm>
          <a:off x="611188" y="5386388"/>
          <a:ext cx="67341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28" name="Equation" r:id="rId20" imgW="3390840" imgH="596880" progId="Equation.DSMT4">
                  <p:embed/>
                </p:oleObj>
              </mc:Choice>
              <mc:Fallback>
                <p:oleObj name="Equation" r:id="rId20" imgW="33908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1188" y="5386388"/>
                        <a:ext cx="6734175" cy="118903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19301"/>
              </p:ext>
            </p:extLst>
          </p:nvPr>
        </p:nvGraphicFramePr>
        <p:xfrm>
          <a:off x="323528" y="1613296"/>
          <a:ext cx="32004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2" name="Equation" r:id="rId4" imgW="1612800" imgH="736560" progId="Equation.DSMT4">
                  <p:embed/>
                </p:oleObj>
              </mc:Choice>
              <mc:Fallback>
                <p:oleObj name="Equation" r:id="rId4" imgW="1612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1613296"/>
                        <a:ext cx="3200400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427300"/>
              </p:ext>
            </p:extLst>
          </p:nvPr>
        </p:nvGraphicFramePr>
        <p:xfrm>
          <a:off x="6093515" y="1054544"/>
          <a:ext cx="2870973" cy="5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3"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3515" y="1054544"/>
                        <a:ext cx="2870973" cy="57580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87764"/>
              </p:ext>
            </p:extLst>
          </p:nvPr>
        </p:nvGraphicFramePr>
        <p:xfrm>
          <a:off x="3446693" y="1594245"/>
          <a:ext cx="51657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4" name="Equation" r:id="rId8" imgW="2603160" imgH="736560" progId="Equation.DSMT4">
                  <p:embed/>
                </p:oleObj>
              </mc:Choice>
              <mc:Fallback>
                <p:oleObj name="Equation" r:id="rId8" imgW="2603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46693" y="1594245"/>
                        <a:ext cx="5165725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98460"/>
              </p:ext>
            </p:extLst>
          </p:nvPr>
        </p:nvGraphicFramePr>
        <p:xfrm>
          <a:off x="392068" y="3220261"/>
          <a:ext cx="27209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5" name="Equation" r:id="rId10" imgW="1371600" imgH="583920" progId="Equation.DSMT4">
                  <p:embed/>
                </p:oleObj>
              </mc:Choice>
              <mc:Fallback>
                <p:oleObj name="Equation" r:id="rId10" imgW="137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068" y="3220261"/>
                        <a:ext cx="2720975" cy="1160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64593"/>
              </p:ext>
            </p:extLst>
          </p:nvPr>
        </p:nvGraphicFramePr>
        <p:xfrm>
          <a:off x="3138128" y="3404736"/>
          <a:ext cx="48625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6" name="Equation" r:id="rId12" imgW="2450880" imgH="330120" progId="Equation.DSMT4">
                  <p:embed/>
                </p:oleObj>
              </mc:Choice>
              <mc:Fallback>
                <p:oleObj name="Equation" r:id="rId12" imgW="2450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38128" y="3404736"/>
                        <a:ext cx="4862512" cy="65563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ъект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366653"/>
              </p:ext>
            </p:extLst>
          </p:nvPr>
        </p:nvGraphicFramePr>
        <p:xfrm>
          <a:off x="434453" y="4364588"/>
          <a:ext cx="4837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7" name="Equation" r:id="rId14" imgW="2438280" imgH="457200" progId="Equation.DSMT4">
                  <p:embed/>
                </p:oleObj>
              </mc:Choice>
              <mc:Fallback>
                <p:oleObj name="Equation" r:id="rId14" imgW="2438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4453" y="4364588"/>
                        <a:ext cx="4837112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33198"/>
              </p:ext>
            </p:extLst>
          </p:nvPr>
        </p:nvGraphicFramePr>
        <p:xfrm>
          <a:off x="434453" y="5071876"/>
          <a:ext cx="31496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8" name="Equation" r:id="rId16" imgW="1587240" imgH="736560" progId="Equation.DSMT4">
                  <p:embed/>
                </p:oleObj>
              </mc:Choice>
              <mc:Fallback>
                <p:oleObj name="Equation" r:id="rId16" imgW="1587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4453" y="5071876"/>
                        <a:ext cx="3149600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5064"/>
              </p:ext>
            </p:extLst>
          </p:nvPr>
        </p:nvGraphicFramePr>
        <p:xfrm>
          <a:off x="3584053" y="5217327"/>
          <a:ext cx="529113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889" name="Equation" r:id="rId18" imgW="2666880" imgH="571320" progId="Equation.DSMT4">
                  <p:embed/>
                </p:oleObj>
              </mc:Choice>
              <mc:Fallback>
                <p:oleObj name="Equation" r:id="rId18" imgW="2666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84053" y="5217327"/>
                        <a:ext cx="5291137" cy="1135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7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34453" y="980728"/>
            <a:ext cx="8379474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922948"/>
              </p:ext>
            </p:extLst>
          </p:nvPr>
        </p:nvGraphicFramePr>
        <p:xfrm>
          <a:off x="683568" y="2590215"/>
          <a:ext cx="22669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7" name="Equation" r:id="rId4" imgW="1143000" imgH="457200" progId="Equation.DSMT4">
                  <p:embed/>
                </p:oleObj>
              </mc:Choice>
              <mc:Fallback>
                <p:oleObj name="Equation" r:id="rId4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2590215"/>
                        <a:ext cx="226695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ъект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099185"/>
              </p:ext>
            </p:extLst>
          </p:nvPr>
        </p:nvGraphicFramePr>
        <p:xfrm>
          <a:off x="683568" y="1661906"/>
          <a:ext cx="62230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8" name="Equation" r:id="rId6" imgW="3136680" imgH="457200" progId="Equation.DSMT4">
                  <p:embed/>
                </p:oleObj>
              </mc:Choice>
              <mc:Fallback>
                <p:oleObj name="Equation" r:id="rId6" imgW="3136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3568" y="1661906"/>
                        <a:ext cx="62230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019251"/>
              </p:ext>
            </p:extLst>
          </p:nvPr>
        </p:nvGraphicFramePr>
        <p:xfrm>
          <a:off x="2970003" y="2605950"/>
          <a:ext cx="1511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9" name="Equation" r:id="rId8" imgW="761760" imgH="457200" progId="Equation.DSMT4">
                  <p:embed/>
                </p:oleObj>
              </mc:Choice>
              <mc:Fallback>
                <p:oleObj name="Equation" r:id="rId8" imgW="76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0003" y="2605950"/>
                        <a:ext cx="15113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Объект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48135"/>
              </p:ext>
            </p:extLst>
          </p:nvPr>
        </p:nvGraphicFramePr>
        <p:xfrm>
          <a:off x="4441330" y="2613734"/>
          <a:ext cx="1006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0" name="Equation" r:id="rId10" imgW="507960" imgH="457200" progId="Equation.DSMT4">
                  <p:embed/>
                </p:oleObj>
              </mc:Choice>
              <mc:Fallback>
                <p:oleObj name="Equation" r:id="rId10" imgW="507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41330" y="2613734"/>
                        <a:ext cx="1006475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02306"/>
              </p:ext>
            </p:extLst>
          </p:nvPr>
        </p:nvGraphicFramePr>
        <p:xfrm>
          <a:off x="648219" y="3639080"/>
          <a:ext cx="28479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1" name="Equation" r:id="rId12" imgW="1434960" imgH="736560" progId="Equation.DSMT4">
                  <p:embed/>
                </p:oleObj>
              </mc:Choice>
              <mc:Fallback>
                <p:oleObj name="Equation" r:id="rId12" imgW="14349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219" y="3639080"/>
                        <a:ext cx="2847975" cy="14636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Объект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81926"/>
              </p:ext>
            </p:extLst>
          </p:nvPr>
        </p:nvGraphicFramePr>
        <p:xfrm>
          <a:off x="3409425" y="3894833"/>
          <a:ext cx="23431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2" name="Equation" r:id="rId14" imgW="1180800" imgH="583920" progId="Equation.DSMT4">
                  <p:embed/>
                </p:oleObj>
              </mc:Choice>
              <mc:Fallback>
                <p:oleObj name="Equation" r:id="rId14" imgW="11808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09425" y="3894833"/>
                        <a:ext cx="2343150" cy="11604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Объект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85027"/>
              </p:ext>
            </p:extLst>
          </p:nvPr>
        </p:nvGraphicFramePr>
        <p:xfrm>
          <a:off x="5706274" y="3982939"/>
          <a:ext cx="3324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3" name="Equation" r:id="rId16" imgW="1676160" imgH="495000" progId="Equation.DSMT4">
                  <p:embed/>
                </p:oleObj>
              </mc:Choice>
              <mc:Fallback>
                <p:oleObj name="Equation" r:id="rId16" imgW="1676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06274" y="3982939"/>
                        <a:ext cx="3324225" cy="9842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Объект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43139"/>
              </p:ext>
            </p:extLst>
          </p:nvPr>
        </p:nvGraphicFramePr>
        <p:xfrm>
          <a:off x="5498161" y="2624362"/>
          <a:ext cx="2997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24" name="Equation" r:id="rId18" imgW="1511280" imgH="457200" progId="Equation.DSMT4">
                  <p:embed/>
                </p:oleObj>
              </mc:Choice>
              <mc:Fallback>
                <p:oleObj name="Equation" r:id="rId18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98161" y="2624362"/>
                        <a:ext cx="2997200" cy="90805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Высшие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производные и дифференциалы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7481" y="808939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Примеры</a:t>
            </a: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65511"/>
              </p:ext>
            </p:extLst>
          </p:nvPr>
        </p:nvGraphicFramePr>
        <p:xfrm>
          <a:off x="7764943" y="1421816"/>
          <a:ext cx="1311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0" name="Equation" r:id="rId4" imgW="660240" imgH="279360" progId="Equation.DSMT4">
                  <p:embed/>
                </p:oleObj>
              </mc:Choice>
              <mc:Fallback>
                <p:oleObj name="Equation" r:id="rId4" imgW="660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4943" y="1421816"/>
                        <a:ext cx="1311275" cy="55562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482" y="1380867"/>
            <a:ext cx="819209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 Найти производную 3-го порядка от функции</a:t>
            </a: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94299"/>
              </p:ext>
            </p:extLst>
          </p:nvPr>
        </p:nvGraphicFramePr>
        <p:xfrm>
          <a:off x="228482" y="2021169"/>
          <a:ext cx="2658047" cy="65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1" name="Equation" r:id="rId6" imgW="1396800" imgH="342720" progId="Equation.DSMT4">
                  <p:embed/>
                </p:oleObj>
              </mc:Choice>
              <mc:Fallback>
                <p:oleObj name="Equation" r:id="rId6" imgW="13968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482" y="2021169"/>
                        <a:ext cx="2658047" cy="65386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40056"/>
              </p:ext>
            </p:extLst>
          </p:nvPr>
        </p:nvGraphicFramePr>
        <p:xfrm>
          <a:off x="2906707" y="2002901"/>
          <a:ext cx="1362273" cy="83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2" name="Equation" r:id="rId8" imgW="749160" imgH="457200" progId="Equation.DSMT4">
                  <p:embed/>
                </p:oleObj>
              </mc:Choice>
              <mc:Fallback>
                <p:oleObj name="Equation" r:id="rId8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06707" y="2002901"/>
                        <a:ext cx="1362273" cy="83217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71304"/>
              </p:ext>
            </p:extLst>
          </p:nvPr>
        </p:nvGraphicFramePr>
        <p:xfrm>
          <a:off x="4289158" y="1994901"/>
          <a:ext cx="821256" cy="87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3" name="Equation" r:id="rId10" imgW="431640" imgH="457200" progId="Equation.DSMT4">
                  <p:embed/>
                </p:oleObj>
              </mc:Choice>
              <mc:Fallback>
                <p:oleObj name="Equation" r:id="rId10" imgW="431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9158" y="1994901"/>
                        <a:ext cx="821256" cy="871444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898184"/>
              </p:ext>
            </p:extLst>
          </p:nvPr>
        </p:nvGraphicFramePr>
        <p:xfrm>
          <a:off x="217881" y="2654922"/>
          <a:ext cx="1861659" cy="106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4" name="Equation" r:id="rId12" imgW="1002960" imgH="571320" progId="Equation.DSMT4">
                  <p:embed/>
                </p:oleObj>
              </mc:Choice>
              <mc:Fallback>
                <p:oleObj name="Equation" r:id="rId12" imgW="10029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7881" y="2654922"/>
                        <a:ext cx="1861659" cy="106211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38825"/>
              </p:ext>
            </p:extLst>
          </p:nvPr>
        </p:nvGraphicFramePr>
        <p:xfrm>
          <a:off x="2077241" y="2692208"/>
          <a:ext cx="3646888" cy="97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5" name="Equation" r:id="rId14" imgW="1942920" imgH="520560" progId="Equation.DSMT4">
                  <p:embed/>
                </p:oleObj>
              </mc:Choice>
              <mc:Fallback>
                <p:oleObj name="Equation" r:id="rId14" imgW="194292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77241" y="2692208"/>
                        <a:ext cx="3646888" cy="978507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387200"/>
              </p:ext>
            </p:extLst>
          </p:nvPr>
        </p:nvGraphicFramePr>
        <p:xfrm>
          <a:off x="5768919" y="2438387"/>
          <a:ext cx="2164828" cy="121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6" name="Equation" r:id="rId16" imgW="1180800" imgH="660240" progId="Equation.DSMT4">
                  <p:embed/>
                </p:oleObj>
              </mc:Choice>
              <mc:Fallback>
                <p:oleObj name="Equation" r:id="rId16" imgW="1180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8919" y="2438387"/>
                        <a:ext cx="2164828" cy="1211308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33037"/>
              </p:ext>
            </p:extLst>
          </p:nvPr>
        </p:nvGraphicFramePr>
        <p:xfrm>
          <a:off x="7961379" y="2795448"/>
          <a:ext cx="12207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7" name="Equation" r:id="rId18" imgW="685800" imgH="457200" progId="Equation.DSMT4">
                  <p:embed/>
                </p:oleObj>
              </mc:Choice>
              <mc:Fallback>
                <p:oleObj name="Equation" r:id="rId18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61379" y="2795448"/>
                        <a:ext cx="1220787" cy="81280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144211"/>
              </p:ext>
            </p:extLst>
          </p:nvPr>
        </p:nvGraphicFramePr>
        <p:xfrm>
          <a:off x="260106" y="3660994"/>
          <a:ext cx="2741548" cy="108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8" name="Equation" r:id="rId20" imgW="1447560" imgH="571320" progId="Equation.DSMT4">
                  <p:embed/>
                </p:oleObj>
              </mc:Choice>
              <mc:Fallback>
                <p:oleObj name="Equation" r:id="rId20" imgW="14475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0106" y="3660994"/>
                        <a:ext cx="2741548" cy="1083903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23841"/>
              </p:ext>
            </p:extLst>
          </p:nvPr>
        </p:nvGraphicFramePr>
        <p:xfrm>
          <a:off x="3001654" y="3729215"/>
          <a:ext cx="4988858" cy="100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9" name="Equation" r:id="rId22" imgW="2590560" imgH="520560" progId="Equation.DSMT4">
                  <p:embed/>
                </p:oleObj>
              </mc:Choice>
              <mc:Fallback>
                <p:oleObj name="Equation" r:id="rId22" imgW="25905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01654" y="3729215"/>
                        <a:ext cx="4988858" cy="1003621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398983"/>
              </p:ext>
            </p:extLst>
          </p:nvPr>
        </p:nvGraphicFramePr>
        <p:xfrm>
          <a:off x="282392" y="4680093"/>
          <a:ext cx="4839125" cy="134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0" name="Equation" r:id="rId24" imgW="2514600" imgH="698400" progId="Equation.DSMT4">
                  <p:embed/>
                </p:oleObj>
              </mc:Choice>
              <mc:Fallback>
                <p:oleObj name="Equation" r:id="rId24" imgW="2514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82392" y="4680093"/>
                        <a:ext cx="4839125" cy="1346339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59259"/>
              </p:ext>
            </p:extLst>
          </p:nvPr>
        </p:nvGraphicFramePr>
        <p:xfrm>
          <a:off x="5110414" y="5142250"/>
          <a:ext cx="32004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1" name="Equation" r:id="rId26" imgW="1663560" imgH="457200" progId="Equation.DSMT4">
                  <p:embed/>
                </p:oleObj>
              </mc:Choice>
              <mc:Fallback>
                <p:oleObj name="Equation" r:id="rId26" imgW="1663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10414" y="5142250"/>
                        <a:ext cx="3200400" cy="881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772071"/>
              </p:ext>
            </p:extLst>
          </p:nvPr>
        </p:nvGraphicFramePr>
        <p:xfrm>
          <a:off x="7318856" y="5739042"/>
          <a:ext cx="17573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2" name="Equation" r:id="rId28" imgW="914400" imgH="457200" progId="Equation.DSMT4">
                  <p:embed/>
                </p:oleObj>
              </mc:Choice>
              <mc:Fallback>
                <p:oleObj name="Equation" r:id="rId28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318856" y="5739042"/>
                        <a:ext cx="1757362" cy="88106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03514" y="1449071"/>
            <a:ext cx="8247216" cy="1772793"/>
            <a:chOff x="415841" y="1476625"/>
            <a:chExt cx="8247216" cy="1772793"/>
          </a:xfrm>
        </p:grpSpPr>
        <p:sp>
          <p:nvSpPr>
            <p:cNvPr id="26" name="TextBox 25"/>
            <p:cNvSpPr txBox="1"/>
            <p:nvPr/>
          </p:nvSpPr>
          <p:spPr>
            <a:xfrm>
              <a:off x="415841" y="1476625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Функция, дифференцируемая на промежутке 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– это функция, обладающая производной            в каждой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(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137167"/>
                </p:ext>
              </p:extLst>
            </p:nvPr>
          </p:nvGraphicFramePr>
          <p:xfrm>
            <a:off x="6600627" y="2160410"/>
            <a:ext cx="831850" cy="477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7" name="Equation" r:id="rId4" imgW="419040" imgH="241200" progId="Equation.DSMT4">
                    <p:embed/>
                  </p:oleObj>
                </mc:Choice>
                <mc:Fallback>
                  <p:oleObj name="Equation" r:id="rId4" imgW="4190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00627" y="2160410"/>
                          <a:ext cx="831850" cy="4778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Группа 7"/>
          <p:cNvGrpSpPr/>
          <p:nvPr/>
        </p:nvGrpSpPr>
        <p:grpSpPr>
          <a:xfrm>
            <a:off x="415841" y="3571828"/>
            <a:ext cx="8247216" cy="1786353"/>
            <a:chOff x="411573" y="2923014"/>
            <a:chExt cx="8247216" cy="1786353"/>
          </a:xfrm>
        </p:grpSpPr>
        <p:sp>
          <p:nvSpPr>
            <p:cNvPr id="31" name="TextBox 30"/>
            <p:cNvSpPr txBox="1"/>
            <p:nvPr/>
          </p:nvSpPr>
          <p:spPr>
            <a:xfrm>
              <a:off x="411573" y="2923014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дифференцируема на отрезке 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то она дифференцируема на интервале (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sz="2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 и существуют односторонние производные           и          . </a:t>
              </a:r>
            </a:p>
          </p:txBody>
        </p:sp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480328"/>
                </p:ext>
              </p:extLst>
            </p:nvPr>
          </p:nvGraphicFramePr>
          <p:xfrm>
            <a:off x="4876440" y="4180730"/>
            <a:ext cx="8572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8" name="Equation" r:id="rId6" imgW="431640" imgH="266400" progId="Equation.DSMT4">
                    <p:embed/>
                  </p:oleObj>
                </mc:Choice>
                <mc:Fallback>
                  <p:oleObj name="Equation" r:id="rId6" imgW="4316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76440" y="4180730"/>
                          <a:ext cx="857250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218673"/>
                </p:ext>
              </p:extLst>
            </p:nvPr>
          </p:nvGraphicFramePr>
          <p:xfrm>
            <a:off x="6060529" y="4178982"/>
            <a:ext cx="8318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9" name="Equation" r:id="rId8" imgW="419040" imgH="266400" progId="Equation.DSMT4">
                    <p:embed/>
                  </p:oleObj>
                </mc:Choice>
                <mc:Fallback>
                  <p:oleObj name="Equation" r:id="rId8" imgW="4190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60529" y="4178982"/>
                          <a:ext cx="831850" cy="5286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65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51634" y="492091"/>
            <a:ext cx="86791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п.6.7. </a:t>
            </a:r>
            <a:r>
              <a:rPr lang="ru-RU" sz="2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Односторонние и бесконечные производные</a:t>
            </a:r>
            <a:endParaRPr lang="ru-RU" sz="26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35" y="1199924"/>
            <a:ext cx="8247216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Говорят, что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имеет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бесконечную производную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когда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539552" y="2425700"/>
            <a:ext cx="5459413" cy="1082675"/>
            <a:chOff x="673100" y="2425700"/>
            <a:chExt cx="5459413" cy="1082675"/>
          </a:xfrm>
        </p:grpSpPr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797326"/>
                </p:ext>
              </p:extLst>
            </p:nvPr>
          </p:nvGraphicFramePr>
          <p:xfrm>
            <a:off x="673100" y="2425700"/>
            <a:ext cx="3400425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5" name="Equation" r:id="rId4" imgW="1714320" imgH="545760" progId="Equation.DSMT4">
                    <p:embed/>
                  </p:oleObj>
                </mc:Choice>
                <mc:Fallback>
                  <p:oleObj name="Equation" r:id="rId4" imgW="1714320" imgH="5457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3100" y="2425700"/>
                          <a:ext cx="3400425" cy="10826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3206016"/>
                </p:ext>
              </p:extLst>
            </p:nvPr>
          </p:nvGraphicFramePr>
          <p:xfrm>
            <a:off x="4274963" y="2828408"/>
            <a:ext cx="554038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6" name="Equation" r:id="rId6" imgW="279360" imgH="139680" progId="Equation.DSMT4">
                    <p:embed/>
                  </p:oleObj>
                </mc:Choice>
                <mc:Fallback>
                  <p:oleObj name="Equation" r:id="rId6" imgW="27936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74963" y="2828408"/>
                          <a:ext cx="554038" cy="2762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5842440"/>
                </p:ext>
              </p:extLst>
            </p:nvPr>
          </p:nvGraphicFramePr>
          <p:xfrm>
            <a:off x="5729288" y="2811463"/>
            <a:ext cx="403225" cy="30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7" name="Equation" r:id="rId8" imgW="203040" imgH="152280" progId="Equation.DSMT4">
                    <p:embed/>
                  </p:oleObj>
                </mc:Choice>
                <mc:Fallback>
                  <p:oleObj name="Equation" r:id="rId8" imgW="2030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29288" y="2811463"/>
                          <a:ext cx="403225" cy="300037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916401" y="2584158"/>
              <a:ext cx="909343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или 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67611" y="3508375"/>
            <a:ext cx="8247216" cy="1772793"/>
            <a:chOff x="505139" y="3627205"/>
            <a:chExt cx="8247216" cy="1772793"/>
          </a:xfrm>
        </p:grpSpPr>
        <p:sp>
          <p:nvSpPr>
            <p:cNvPr id="23" name="TextBox 22"/>
            <p:cNvSpPr txBox="1"/>
            <p:nvPr/>
          </p:nvSpPr>
          <p:spPr>
            <a:xfrm>
              <a:off x="505139" y="3627205"/>
              <a:ext cx="8247216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Геометрически равенство                      или        означает, что график функции 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в точке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М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;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)) имеет вертикальную касательную.</a:t>
              </a:r>
            </a:p>
          </p:txBody>
        </p:sp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691502"/>
                </p:ext>
              </p:extLst>
            </p:nvPr>
          </p:nvGraphicFramePr>
          <p:xfrm>
            <a:off x="4591219" y="3786556"/>
            <a:ext cx="17621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8" name="Equation" r:id="rId10" imgW="888840" imgH="266400" progId="Equation.DSMT4">
                    <p:embed/>
                  </p:oleObj>
                </mc:Choice>
                <mc:Fallback>
                  <p:oleObj name="Equation" r:id="rId10" imgW="88884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91219" y="3786556"/>
                          <a:ext cx="1762125" cy="528638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802649"/>
                </p:ext>
              </p:extLst>
            </p:nvPr>
          </p:nvGraphicFramePr>
          <p:xfrm>
            <a:off x="7092280" y="3876948"/>
            <a:ext cx="554038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429" name="Equation" r:id="rId12" imgW="279360" imgH="139680" progId="Equation.DSMT4">
                    <p:embed/>
                  </p:oleObj>
                </mc:Choice>
                <mc:Fallback>
                  <p:oleObj name="Equation" r:id="rId12" imgW="27936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92280" y="3876948"/>
                          <a:ext cx="554038" cy="27622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0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835" y="911190"/>
            <a:ext cx="8247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дифференцируемы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то в этой точке дифференцируемы их линейная комбинация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произведение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также их частное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при дополнительном условии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)0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45325"/>
              </p:ext>
            </p:extLst>
          </p:nvPr>
        </p:nvGraphicFramePr>
        <p:xfrm>
          <a:off x="2862218" y="3717032"/>
          <a:ext cx="32226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99" name="Equation" r:id="rId4" imgW="1625400" imgH="342720" progId="Equation.DSMT4">
                  <p:embed/>
                </p:oleObj>
              </mc:Choice>
              <mc:Fallback>
                <p:oleObj name="Equation" r:id="rId4" imgW="1625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62218" y="3717032"/>
                        <a:ext cx="3222625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226940" y="3151804"/>
            <a:ext cx="54989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 этом справедливы формулы:</a:t>
            </a: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707627"/>
              </p:ext>
            </p:extLst>
          </p:nvPr>
        </p:nvGraphicFramePr>
        <p:xfrm>
          <a:off x="3327355" y="4296693"/>
          <a:ext cx="22923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0" name="Equation" r:id="rId6" imgW="1155600" imgH="342720" progId="Equation.DSMT4">
                  <p:embed/>
                </p:oleObj>
              </mc:Choice>
              <mc:Fallback>
                <p:oleObj name="Equation" r:id="rId6" imgW="1155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7355" y="4296693"/>
                        <a:ext cx="2292350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97687"/>
              </p:ext>
            </p:extLst>
          </p:nvPr>
        </p:nvGraphicFramePr>
        <p:xfrm>
          <a:off x="3314655" y="4891111"/>
          <a:ext cx="231775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01" name="Equation" r:id="rId8" imgW="1168200" imgH="571320" progId="Equation.DSMT4">
                  <p:embed/>
                </p:oleObj>
              </mc:Choice>
              <mc:Fallback>
                <p:oleObj name="Equation" r:id="rId8" imgW="1168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4655" y="4891111"/>
                        <a:ext cx="2317750" cy="1131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3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11806"/>
              </p:ext>
            </p:extLst>
          </p:nvPr>
        </p:nvGraphicFramePr>
        <p:xfrm>
          <a:off x="3060476" y="4234814"/>
          <a:ext cx="2595562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6" name="Equation" r:id="rId4" imgW="1307880" imgH="571320" progId="Equation.DSMT4">
                  <p:embed/>
                </p:oleObj>
              </mc:Choice>
              <mc:Fallback>
                <p:oleObj name="Equation" r:id="rId4" imgW="1307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0476" y="4234814"/>
                        <a:ext cx="2595562" cy="11334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495646" y="1859566"/>
            <a:ext cx="8247216" cy="2332946"/>
            <a:chOff x="436623" y="1040821"/>
            <a:chExt cx="8247216" cy="2332946"/>
          </a:xfrm>
        </p:grpSpPr>
        <p:sp>
          <p:nvSpPr>
            <p:cNvPr id="23" name="TextBox 22"/>
            <p:cNvSpPr txBox="1"/>
            <p:nvPr/>
          </p:nvSpPr>
          <p:spPr>
            <a:xfrm>
              <a:off x="436623" y="1040821"/>
              <a:ext cx="8247216" cy="233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Если функции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заданная в окрестности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имеет обратную функцию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х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 </a:t>
              </a:r>
              <a:r>
                <a:rPr lang="ru-RU" sz="30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 заданную в окрестности точки </a:t>
              </a:r>
              <a:r>
                <a:rPr lang="ru-RU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у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=f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ru-RU" sz="28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то при условии </a:t>
              </a:r>
              <a:endPara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r>
                <a:rPr lang="ru-RU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справедлива формула</a:t>
              </a:r>
            </a:p>
          </p:txBody>
        </p:sp>
        <p:graphicFrame>
          <p:nvGraphicFramePr>
            <p:cNvPr id="41" name="Объект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035958"/>
                </p:ext>
              </p:extLst>
            </p:nvPr>
          </p:nvGraphicFramePr>
          <p:xfrm>
            <a:off x="7140651" y="2331017"/>
            <a:ext cx="14859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47" name="Equation" r:id="rId6" imgW="749160" imgH="266400" progId="Equation.DSMT4">
                    <p:embed/>
                  </p:oleObj>
                </mc:Choice>
                <mc:Fallback>
                  <p:oleObj name="Equation" r:id="rId6" imgW="749160" imgH="266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140651" y="2331017"/>
                          <a:ext cx="1485900" cy="527050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обратной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2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870419"/>
              </p:ext>
            </p:extLst>
          </p:nvPr>
        </p:nvGraphicFramePr>
        <p:xfrm>
          <a:off x="2275185" y="4630252"/>
          <a:ext cx="1863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8" name="Equation" r:id="rId4" imgW="939600" imgH="457200" progId="Equation.DSMT4">
                  <p:embed/>
                </p:oleObj>
              </mc:Choice>
              <mc:Fallback>
                <p:oleObj name="Equation" r:id="rId4" imgW="939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5185" y="4630252"/>
                        <a:ext cx="1863725" cy="906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6824" y="1659708"/>
            <a:ext cx="82472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Если функци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u=u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а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 в точке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 сложная функция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дифференцируема в точке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ru-RU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ее производная в этой точке вычисляется по формуле: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Производная сложной функции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789500"/>
              </p:ext>
            </p:extLst>
          </p:nvPr>
        </p:nvGraphicFramePr>
        <p:xfrm>
          <a:off x="5415164" y="4843645"/>
          <a:ext cx="1562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9" name="Equation" r:id="rId6" imgW="787320" imgH="266400" progId="Equation.DSMT4">
                  <p:embed/>
                </p:oleObj>
              </mc:Choice>
              <mc:Fallback>
                <p:oleObj name="Equation" r:id="rId6" imgW="787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5164" y="4843645"/>
                        <a:ext cx="1562100" cy="5286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438361" y="4719796"/>
            <a:ext cx="1000031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или </a:t>
            </a:r>
          </a:p>
        </p:txBody>
      </p:sp>
    </p:spTree>
    <p:extLst>
      <p:ext uri="{BB962C8B-B14F-4D97-AF65-F5344CB8AC3E}">
        <p14:creationId xmlns:p14="http://schemas.microsoft.com/office/powerpoint/2010/main" val="5212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701767"/>
              </p:ext>
            </p:extLst>
          </p:nvPr>
        </p:nvGraphicFramePr>
        <p:xfrm>
          <a:off x="395536" y="1805832"/>
          <a:ext cx="3124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1" name="Equation" r:id="rId4" imgW="1574640" imgH="342720" progId="Equation.DSMT4">
                  <p:embed/>
                </p:oleObj>
              </mc:Choice>
              <mc:Fallback>
                <p:oleObj name="Equation" r:id="rId4" imgW="15746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536" y="1805832"/>
                        <a:ext cx="3124200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Таблица производных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73830"/>
              </p:ext>
            </p:extLst>
          </p:nvPr>
        </p:nvGraphicFramePr>
        <p:xfrm>
          <a:off x="361229" y="2485282"/>
          <a:ext cx="2368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2" name="Equation" r:id="rId6" imgW="1193760" imgH="393480" progId="Equation.DSMT4">
                  <p:embed/>
                </p:oleObj>
              </mc:Choice>
              <mc:Fallback>
                <p:oleObj name="Equation" r:id="rId6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229" y="2485282"/>
                        <a:ext cx="2368550" cy="779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3083338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частные случаи:</a:t>
            </a: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0958"/>
              </p:ext>
            </p:extLst>
          </p:nvPr>
        </p:nvGraphicFramePr>
        <p:xfrm>
          <a:off x="836652" y="3561499"/>
          <a:ext cx="1762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3" name="Equation" r:id="rId8" imgW="888840" imgH="342720" progId="Equation.DSMT4">
                  <p:embed/>
                </p:oleObj>
              </mc:Choice>
              <mc:Fallback>
                <p:oleObj name="Equation" r:id="rId8" imgW="888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52" y="3561499"/>
                        <a:ext cx="1762125" cy="6778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49687"/>
              </p:ext>
            </p:extLst>
          </p:nvPr>
        </p:nvGraphicFramePr>
        <p:xfrm>
          <a:off x="3217321" y="3397986"/>
          <a:ext cx="25939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4" name="Equation" r:id="rId10" imgW="1307880" imgH="507960" progId="Equation.DSMT4">
                  <p:embed/>
                </p:oleObj>
              </mc:Choice>
              <mc:Fallback>
                <p:oleObj name="Equation" r:id="rId10" imgW="1307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17321" y="3397986"/>
                        <a:ext cx="2593975" cy="100488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37635"/>
              </p:ext>
            </p:extLst>
          </p:nvPr>
        </p:nvGraphicFramePr>
        <p:xfrm>
          <a:off x="6277944" y="3334487"/>
          <a:ext cx="23653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5" name="Equation" r:id="rId12" imgW="1193760" imgH="571320" progId="Equation.DSMT4">
                  <p:embed/>
                </p:oleObj>
              </mc:Choice>
              <mc:Fallback>
                <p:oleObj name="Equation" r:id="rId12" imgW="1193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77944" y="3334487"/>
                        <a:ext cx="2365375" cy="113188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799"/>
              </p:ext>
            </p:extLst>
          </p:nvPr>
        </p:nvGraphicFramePr>
        <p:xfrm>
          <a:off x="391656" y="4425684"/>
          <a:ext cx="27463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6" name="Equation" r:id="rId14" imgW="1384200" imgH="469800" progId="Equation.DSMT4">
                  <p:embed/>
                </p:oleObj>
              </mc:Choice>
              <mc:Fallback>
                <p:oleObj name="Equation" r:id="rId14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1656" y="4425684"/>
                        <a:ext cx="2746375" cy="9302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39614" y="4514569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частный случай: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104360"/>
              </p:ext>
            </p:extLst>
          </p:nvPr>
        </p:nvGraphicFramePr>
        <p:xfrm>
          <a:off x="6374782" y="4424896"/>
          <a:ext cx="22685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7" name="Equation" r:id="rId16" imgW="1143000" imgH="457200" progId="Equation.DSMT4">
                  <p:embed/>
                </p:oleObj>
              </mc:Choice>
              <mc:Fallback>
                <p:oleObj name="Equation" r:id="rId16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74782" y="4424896"/>
                        <a:ext cx="2268537" cy="9048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92515"/>
              </p:ext>
            </p:extLst>
          </p:nvPr>
        </p:nvGraphicFramePr>
        <p:xfrm>
          <a:off x="391656" y="5329771"/>
          <a:ext cx="2368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8" name="Equation" r:id="rId18" imgW="1193760" imgH="393480" progId="Equation.DSMT4">
                  <p:embed/>
                </p:oleObj>
              </mc:Choice>
              <mc:Fallback>
                <p:oleObj name="Equation" r:id="rId18" imgW="1193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656" y="5329771"/>
                        <a:ext cx="2368550" cy="779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519736" y="5402771"/>
            <a:ext cx="2976602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частный случай: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016015"/>
              </p:ext>
            </p:extLst>
          </p:nvPr>
        </p:nvGraphicFramePr>
        <p:xfrm>
          <a:off x="6374782" y="5329772"/>
          <a:ext cx="21431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9" name="Equation" r:id="rId20" imgW="1079280" imgH="393480" progId="Equation.DSMT4">
                  <p:embed/>
                </p:oleObj>
              </mc:Choice>
              <mc:Fallback>
                <p:oleObj name="Equation" r:id="rId20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74782" y="5329772"/>
                        <a:ext cx="2143125" cy="779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п.6.8.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дифференцирования. Таблица производных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259" y="1124654"/>
            <a:ext cx="8247216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Таблица производных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61302"/>
              </p:ext>
            </p:extLst>
          </p:nvPr>
        </p:nvGraphicFramePr>
        <p:xfrm>
          <a:off x="587228" y="1844824"/>
          <a:ext cx="24685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8" name="Equation" r:id="rId4" imgW="1244520" imgH="342720" progId="Equation.DSMT4">
                  <p:embed/>
                </p:oleObj>
              </mc:Choice>
              <mc:Fallback>
                <p:oleObj name="Equation" r:id="rId4" imgW="1244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228" y="1844824"/>
                        <a:ext cx="2468562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873734"/>
              </p:ext>
            </p:extLst>
          </p:nvPr>
        </p:nvGraphicFramePr>
        <p:xfrm>
          <a:off x="4382421" y="1844824"/>
          <a:ext cx="27193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9" name="Equation" r:id="rId6" imgW="1371600" imgH="342720" progId="Equation.DSMT4">
                  <p:embed/>
                </p:oleObj>
              </mc:Choice>
              <mc:Fallback>
                <p:oleObj name="Equation" r:id="rId6" imgW="1371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2421" y="1844824"/>
                        <a:ext cx="2719387" cy="6794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992398"/>
              </p:ext>
            </p:extLst>
          </p:nvPr>
        </p:nvGraphicFramePr>
        <p:xfrm>
          <a:off x="587228" y="2694593"/>
          <a:ext cx="24923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0" name="Equation" r:id="rId8" imgW="1257120" imgH="457200" progId="Equation.DSMT4">
                  <p:embed/>
                </p:oleObj>
              </mc:Choice>
              <mc:Fallback>
                <p:oleObj name="Equation" r:id="rId8" imgW="1257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228" y="2694593"/>
                        <a:ext cx="2492375" cy="9064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53708"/>
              </p:ext>
            </p:extLst>
          </p:nvPr>
        </p:nvGraphicFramePr>
        <p:xfrm>
          <a:off x="4382421" y="2692271"/>
          <a:ext cx="28194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1" name="Equation" r:id="rId10" imgW="1422360" imgH="457200" progId="Equation.DSMT4">
                  <p:embed/>
                </p:oleObj>
              </mc:Choice>
              <mc:Fallback>
                <p:oleObj name="Equation" r:id="rId10" imgW="1422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82421" y="2692271"/>
                        <a:ext cx="2819400" cy="906463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49422"/>
              </p:ext>
            </p:extLst>
          </p:nvPr>
        </p:nvGraphicFramePr>
        <p:xfrm>
          <a:off x="587106" y="3818256"/>
          <a:ext cx="32988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2" name="Equation" r:id="rId12" imgW="1663560" imgH="495000" progId="Equation.DSMT4">
                  <p:embed/>
                </p:oleObj>
              </mc:Choice>
              <mc:Fallback>
                <p:oleObj name="Equation" r:id="rId12" imgW="1663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106" y="3818256"/>
                        <a:ext cx="3298825" cy="982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710436"/>
              </p:ext>
            </p:extLst>
          </p:nvPr>
        </p:nvGraphicFramePr>
        <p:xfrm>
          <a:off x="4382421" y="3833201"/>
          <a:ext cx="37274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3" name="Equation" r:id="rId14" imgW="1879560" imgH="495000" progId="Equation.DSMT4">
                  <p:embed/>
                </p:oleObj>
              </mc:Choice>
              <mc:Fallback>
                <p:oleObj name="Equation" r:id="rId14" imgW="1879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82421" y="3833201"/>
                        <a:ext cx="3727450" cy="98266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77965"/>
              </p:ext>
            </p:extLst>
          </p:nvPr>
        </p:nvGraphicFramePr>
        <p:xfrm>
          <a:off x="588378" y="4998807"/>
          <a:ext cx="30210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4" name="Equation" r:id="rId16" imgW="1523880" imgH="457200" progId="Equation.DSMT4">
                  <p:embed/>
                </p:oleObj>
              </mc:Choice>
              <mc:Fallback>
                <p:oleObj name="Equation" r:id="rId16" imgW="1523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8378" y="4998807"/>
                        <a:ext cx="3021012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2070"/>
              </p:ext>
            </p:extLst>
          </p:nvPr>
        </p:nvGraphicFramePr>
        <p:xfrm>
          <a:off x="4382421" y="4998807"/>
          <a:ext cx="34242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5" name="Equation" r:id="rId18" imgW="1726920" imgH="457200" progId="Equation.DSMT4">
                  <p:embed/>
                </p:oleObj>
              </mc:Choice>
              <mc:Fallback>
                <p:oleObj name="Equation" r:id="rId18" imgW="1726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82421" y="4998807"/>
                        <a:ext cx="3424238" cy="9080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2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40000"/>
                <a:lumOff val="60000"/>
              </a:schemeClr>
            </a:gs>
            <a:gs pos="17000">
              <a:schemeClr val="accent1">
                <a:lumMod val="20000"/>
                <a:lumOff val="80000"/>
              </a:schemeClr>
            </a:gs>
            <a:gs pos="1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50000"/>
            <a:ext cx="108000" cy="640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45922" y="665312"/>
            <a:ext cx="108000" cy="5992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109881" y="809308"/>
            <a:ext cx="108000" cy="6048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89756" y="6765500"/>
            <a:ext cx="8874732" cy="92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08000" y="6680896"/>
            <a:ext cx="8621180" cy="12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 flipV="1">
            <a:off x="76363" y="6644902"/>
            <a:ext cx="8550188" cy="9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0" y="0"/>
            <a:ext cx="93245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§6</a:t>
            </a:r>
            <a:r>
              <a:rPr lang="ru-RU" sz="2600" b="1" i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6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Дифференциальное исчисление ФОП</a:t>
            </a:r>
            <a:endParaRPr lang="ru-RU" sz="2600" b="1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5724128" y="50831"/>
            <a:ext cx="3419872" cy="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30499" y="0"/>
            <a:ext cx="45719" cy="102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0" y="481409"/>
            <a:ext cx="920659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300" b="1" i="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п.6.9. </a:t>
            </a:r>
            <a:r>
              <a:rPr lang="ru-RU" sz="23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Логарифмическая производная</a:t>
            </a:r>
            <a:endParaRPr lang="ru-RU" sz="2300" b="1" i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833264"/>
              </p:ext>
            </p:extLst>
          </p:nvPr>
        </p:nvGraphicFramePr>
        <p:xfrm>
          <a:off x="2423639" y="1196752"/>
          <a:ext cx="17145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0" name="Equation" r:id="rId4" imgW="863280" imgH="342720" progId="Equation.DSMT4">
                  <p:embed/>
                </p:oleObj>
              </mc:Choice>
              <mc:Fallback>
                <p:oleObj name="Equation" r:id="rId4" imgW="863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3639" y="1196752"/>
                        <a:ext cx="1714500" cy="6810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79543"/>
              </p:ext>
            </p:extLst>
          </p:nvPr>
        </p:nvGraphicFramePr>
        <p:xfrm>
          <a:off x="7188999" y="1196752"/>
          <a:ext cx="1841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1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88999" y="1196752"/>
                        <a:ext cx="1841500" cy="8397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464954"/>
              </p:ext>
            </p:extLst>
          </p:nvPr>
        </p:nvGraphicFramePr>
        <p:xfrm>
          <a:off x="4139952" y="1133260"/>
          <a:ext cx="21431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2" name="Equation" r:id="rId8" imgW="1079280" imgH="482400" progId="Equation.DSMT4">
                  <p:embed/>
                </p:oleObj>
              </mc:Choice>
              <mc:Fallback>
                <p:oleObj name="Equation" r:id="rId8" imgW="1079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9952" y="1133260"/>
                        <a:ext cx="2143125" cy="95885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941802"/>
              </p:ext>
            </p:extLst>
          </p:nvPr>
        </p:nvGraphicFramePr>
        <p:xfrm>
          <a:off x="2720416" y="2193373"/>
          <a:ext cx="3403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53" name="Equation" r:id="rId10" imgW="1714320" imgH="342720" progId="Equation.DSMT4">
                  <p:embed/>
                </p:oleObj>
              </mc:Choice>
              <mc:Fallback>
                <p:oleObj name="Equation" r:id="rId10" imgW="17143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0416" y="2193373"/>
                        <a:ext cx="3403600" cy="682625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34453" y="3143478"/>
            <a:ext cx="83794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Применение логарифмической производной эффективно при нахождении производных от степенно-показательных выражений, а также от произведений функций, содержащих значительное количество сомножителей.</a:t>
            </a:r>
          </a:p>
        </p:txBody>
      </p:sp>
    </p:spTree>
    <p:extLst>
      <p:ext uri="{BB962C8B-B14F-4D97-AF65-F5344CB8AC3E}">
        <p14:creationId xmlns:p14="http://schemas.microsoft.com/office/powerpoint/2010/main" val="39084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931F2DF-A966-48DF-9F49-D906F334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Экран (4:3)</PresentationFormat>
  <Paragraphs>96</Paragraphs>
  <Slides>19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2016-04-15T17:13:25Z</dcterms:created>
  <dcterms:modified xsi:type="dcterms:W3CDTF">2018-10-25T03:01:12Z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TC020116339991</vt:lpwstr>
  </property>
</Properties>
</file>