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31"/>
  </p:notesMasterIdLst>
  <p:sldIdLst>
    <p:sldId id="259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2" r:id="rId11"/>
    <p:sldId id="269" r:id="rId12"/>
    <p:sldId id="270" r:id="rId13"/>
    <p:sldId id="268" r:id="rId14"/>
    <p:sldId id="271" r:id="rId15"/>
    <p:sldId id="272" r:id="rId16"/>
    <p:sldId id="273" r:id="rId17"/>
    <p:sldId id="275" r:id="rId18"/>
    <p:sldId id="276" r:id="rId19"/>
    <p:sldId id="274" r:id="rId20"/>
    <p:sldId id="278" r:id="rId21"/>
    <p:sldId id="277" r:id="rId22"/>
    <p:sldId id="280" r:id="rId23"/>
    <p:sldId id="282" r:id="rId24"/>
    <p:sldId id="283" r:id="rId25"/>
    <p:sldId id="279" r:id="rId26"/>
    <p:sldId id="285" r:id="rId27"/>
    <p:sldId id="284" r:id="rId28"/>
    <p:sldId id="28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8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11" Type="http://schemas.openxmlformats.org/officeDocument/2006/relationships/image" Target="../media/image35.wmf"/><Relationship Id="rId5" Type="http://schemas.openxmlformats.org/officeDocument/2006/relationships/image" Target="../media/image31.wmf"/><Relationship Id="rId10" Type="http://schemas.openxmlformats.org/officeDocument/2006/relationships/image" Target="../media/image48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1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9.wmf"/><Relationship Id="rId7" Type="http://schemas.openxmlformats.org/officeDocument/2006/relationships/image" Target="../media/image132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6.wmf"/><Relationship Id="rId9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6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36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60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950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04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0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97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46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80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2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4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955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32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80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816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383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38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540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55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987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7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77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22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9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5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37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55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5.bin"/><Relationship Id="rId39" Type="http://schemas.openxmlformats.org/officeDocument/2006/relationships/oleObject" Target="../embeddings/oleObject45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41.bin"/><Relationship Id="rId42" Type="http://schemas.openxmlformats.org/officeDocument/2006/relationships/oleObject" Target="../embeddings/oleObject48.bin"/><Relationship Id="rId47" Type="http://schemas.openxmlformats.org/officeDocument/2006/relationships/oleObject" Target="../embeddings/oleObject52.bin"/><Relationship Id="rId50" Type="http://schemas.openxmlformats.org/officeDocument/2006/relationships/image" Target="../media/image38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7.bin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46.bin"/><Relationship Id="rId45" Type="http://schemas.openxmlformats.org/officeDocument/2006/relationships/oleObject" Target="../embeddings/oleObject50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image" Target="../media/image33.wmf"/><Relationship Id="rId36" Type="http://schemas.openxmlformats.org/officeDocument/2006/relationships/oleObject" Target="../embeddings/oleObject43.bin"/><Relationship Id="rId49" Type="http://schemas.openxmlformats.org/officeDocument/2006/relationships/oleObject" Target="../embeddings/oleObject53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31" Type="http://schemas.openxmlformats.org/officeDocument/2006/relationships/oleObject" Target="../embeddings/oleObject38.bin"/><Relationship Id="rId44" Type="http://schemas.openxmlformats.org/officeDocument/2006/relationships/oleObject" Target="../embeddings/oleObject49.bin"/><Relationship Id="rId52" Type="http://schemas.openxmlformats.org/officeDocument/2006/relationships/image" Target="../media/image3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42.bin"/><Relationship Id="rId43" Type="http://schemas.openxmlformats.org/officeDocument/2006/relationships/image" Target="../media/image36.wmf"/><Relationship Id="rId48" Type="http://schemas.openxmlformats.org/officeDocument/2006/relationships/image" Target="../media/image37.wmf"/><Relationship Id="rId8" Type="http://schemas.openxmlformats.org/officeDocument/2006/relationships/oleObject" Target="../embeddings/oleObject25.bin"/><Relationship Id="rId51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7.bin"/><Relationship Id="rId39" Type="http://schemas.openxmlformats.org/officeDocument/2006/relationships/oleObject" Target="../embeddings/oleObject79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47.wmf"/><Relationship Id="rId34" Type="http://schemas.openxmlformats.org/officeDocument/2006/relationships/oleObject" Target="../embeddings/oleObject74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45.wmf"/><Relationship Id="rId25" Type="http://schemas.openxmlformats.org/officeDocument/2006/relationships/image" Target="../media/image48.wmf"/><Relationship Id="rId33" Type="http://schemas.openxmlformats.org/officeDocument/2006/relationships/oleObject" Target="../embeddings/oleObject73.bin"/><Relationship Id="rId38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2.bin"/><Relationship Id="rId37" Type="http://schemas.openxmlformats.org/officeDocument/2006/relationships/oleObject" Target="../embeddings/oleObject77.bin"/><Relationship Id="rId40" Type="http://schemas.openxmlformats.org/officeDocument/2006/relationships/oleObject" Target="../embeddings/oleObject80.bin"/><Relationship Id="rId5" Type="http://schemas.openxmlformats.org/officeDocument/2006/relationships/image" Target="../media/image40.wmf"/><Relationship Id="rId15" Type="http://schemas.openxmlformats.org/officeDocument/2006/relationships/image" Target="../media/image44.wmf"/><Relationship Id="rId23" Type="http://schemas.openxmlformats.org/officeDocument/2006/relationships/oleObject" Target="../embeddings/oleObject65.bin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46.wmf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89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59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8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87.wmf"/><Relationship Id="rId25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93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84.wmf"/><Relationship Id="rId24" Type="http://schemas.openxmlformats.org/officeDocument/2006/relationships/oleObject" Target="../embeddings/oleObject120.bin"/><Relationship Id="rId5" Type="http://schemas.openxmlformats.org/officeDocument/2006/relationships/image" Target="../media/image82.wmf"/><Relationship Id="rId15" Type="http://schemas.openxmlformats.org/officeDocument/2006/relationships/image" Target="../media/image86.wmf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30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40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10.wmf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143.bin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23" Type="http://schemas.openxmlformats.org/officeDocument/2006/relationships/image" Target="../media/image113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1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1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24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5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63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34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26.wmf"/><Relationship Id="rId5" Type="http://schemas.openxmlformats.org/officeDocument/2006/relationships/image" Target="../media/image127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36075" y="1474263"/>
            <a:ext cx="797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в некоторой окрестности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кроме, может быть, самой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0169" y="490910"/>
            <a:ext cx="52121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п.4.1. Предел функции в точке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9501" y="3996498"/>
            <a:ext cx="5676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Два равносильных определения предела функции в точке</a:t>
            </a:r>
            <a:endParaRPr lang="ru-RU" sz="2400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34014" y="490910"/>
            <a:ext cx="63245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п.4.5. Основные теоремы о пределах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53117" y="931883"/>
            <a:ext cx="8142146" cy="2795222"/>
            <a:chOff x="606318" y="1006751"/>
            <a:chExt cx="8142146" cy="2795222"/>
          </a:xfrm>
        </p:grpSpPr>
        <p:sp>
          <p:nvSpPr>
            <p:cNvPr id="67" name="TextBox 66"/>
            <p:cNvSpPr txBox="1"/>
            <p:nvPr/>
          </p:nvSpPr>
          <p:spPr>
            <a:xfrm>
              <a:off x="606318" y="1006751"/>
              <a:ext cx="814214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Теорема 3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предельный переход в неравенствах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).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Если 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имеют пределы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в некоторой проколотой окрестности этой точки выполняется неравенство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справедливо неравенство:</a:t>
              </a:r>
            </a:p>
          </p:txBody>
        </p:sp>
        <p:graphicFrame>
          <p:nvGraphicFramePr>
            <p:cNvPr id="72" name="Объект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625457"/>
                </p:ext>
              </p:extLst>
            </p:nvPr>
          </p:nvGraphicFramePr>
          <p:xfrm>
            <a:off x="2760653" y="3145403"/>
            <a:ext cx="2963475" cy="656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00" name="Equation" r:id="rId4" imgW="1485720" imgH="330120" progId="Equation.DSMT4">
                    <p:embed/>
                  </p:oleObj>
                </mc:Choice>
                <mc:Fallback>
                  <p:oleObj name="Equation" r:id="rId4" imgW="148572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60653" y="3145403"/>
                          <a:ext cx="2963475" cy="6565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Группа 19"/>
          <p:cNvGrpSpPr/>
          <p:nvPr/>
        </p:nvGrpSpPr>
        <p:grpSpPr>
          <a:xfrm>
            <a:off x="553117" y="3645533"/>
            <a:ext cx="8310904" cy="2826414"/>
            <a:chOff x="606318" y="1006751"/>
            <a:chExt cx="8310904" cy="2826414"/>
          </a:xfrm>
        </p:grpSpPr>
        <p:sp>
          <p:nvSpPr>
            <p:cNvPr id="21" name="TextBox 20"/>
            <p:cNvSpPr txBox="1"/>
            <p:nvPr/>
          </p:nvSpPr>
          <p:spPr>
            <a:xfrm>
              <a:off x="606318" y="1006751"/>
              <a:ext cx="814214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Теорема 4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предел промежуточной функции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).</a:t>
              </a:r>
            </a:p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для функций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sz="2800" i="1" dirty="0" smtClean="0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некоторой проколотой окрестности точки 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выполнены неравенства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sz="2800" i="1" dirty="0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 j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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</a:p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и 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623224"/>
                </p:ext>
              </p:extLst>
            </p:nvPr>
          </p:nvGraphicFramePr>
          <p:xfrm>
            <a:off x="5345347" y="2675222"/>
            <a:ext cx="357187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01" name="Equation" r:id="rId6" imgW="1790640" imgH="330120" progId="Equation.DSMT4">
                    <p:embed/>
                  </p:oleObj>
                </mc:Choice>
                <mc:Fallback>
                  <p:oleObj name="Equation" r:id="rId6" imgW="17906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45347" y="2675222"/>
                          <a:ext cx="3571875" cy="657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265115"/>
                </p:ext>
              </p:extLst>
            </p:nvPr>
          </p:nvGraphicFramePr>
          <p:xfrm>
            <a:off x="1404843" y="3175940"/>
            <a:ext cx="1951037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02" name="Equation" r:id="rId8" imgW="977760" imgH="330120" progId="Equation.DSMT4">
                    <p:embed/>
                  </p:oleObj>
                </mc:Choice>
                <mc:Fallback>
                  <p:oleObj name="Equation" r:id="rId8" imgW="9777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04843" y="3175940"/>
                          <a:ext cx="1951037" cy="657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75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34014" y="490910"/>
            <a:ext cx="63245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п.4.5. Основные теоремы о пределах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616" y="1596777"/>
            <a:ext cx="7177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Все эти теоремы остаются справедливыми как в случае стремления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одностороннем смысле, так и в случае, когда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какой-либо из бесконечностей (+, - или )</a:t>
            </a:r>
          </a:p>
        </p:txBody>
      </p:sp>
    </p:spTree>
    <p:extLst>
      <p:ext uri="{BB962C8B-B14F-4D97-AF65-F5344CB8AC3E}">
        <p14:creationId xmlns:p14="http://schemas.microsoft.com/office/powerpoint/2010/main" val="34428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12560" y="490910"/>
            <a:ext cx="59674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п.4.6. Пределы основных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857" y="1026294"/>
            <a:ext cx="7835307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     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0            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+    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-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99090"/>
              </p:ext>
            </p:extLst>
          </p:nvPr>
        </p:nvGraphicFramePr>
        <p:xfrm>
          <a:off x="996083" y="1720672"/>
          <a:ext cx="7334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8" name="Equation" r:id="rId4" imgW="368280" imgH="190440" progId="Equation.DSMT4">
                  <p:embed/>
                </p:oleObj>
              </mc:Choice>
              <mc:Fallback>
                <p:oleObj name="Equation" r:id="rId4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083" y="1720672"/>
                        <a:ext cx="7334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33455"/>
              </p:ext>
            </p:extLst>
          </p:nvPr>
        </p:nvGraphicFramePr>
        <p:xfrm>
          <a:off x="970683" y="2262034"/>
          <a:ext cx="784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9" name="Equation" r:id="rId6" imgW="393480" imgH="152280" progId="Equation.DSMT4">
                  <p:embed/>
                </p:oleObj>
              </mc:Choice>
              <mc:Fallback>
                <p:oleObj name="Equation" r:id="rId6" imgW="3934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0683" y="2262034"/>
                        <a:ext cx="7842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63421"/>
              </p:ext>
            </p:extLst>
          </p:nvPr>
        </p:nvGraphicFramePr>
        <p:xfrm>
          <a:off x="1096889" y="2715290"/>
          <a:ext cx="531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0" name="Equation" r:id="rId8" imgW="266400" imgH="203040" progId="Equation.DSMT4">
                  <p:embed/>
                </p:oleObj>
              </mc:Choice>
              <mc:Fallback>
                <p:oleObj name="Equation" r:id="rId8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6889" y="2715290"/>
                        <a:ext cx="5318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39414"/>
              </p:ext>
            </p:extLst>
          </p:nvPr>
        </p:nvGraphicFramePr>
        <p:xfrm>
          <a:off x="1021483" y="3219346"/>
          <a:ext cx="682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1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1483" y="3219346"/>
                        <a:ext cx="6826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75361"/>
              </p:ext>
            </p:extLst>
          </p:nvPr>
        </p:nvGraphicFramePr>
        <p:xfrm>
          <a:off x="780977" y="5512916"/>
          <a:ext cx="1163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2" name="Equation" r:id="rId12" imgW="583920" imgH="203040" progId="Equation.DSMT4">
                  <p:embed/>
                </p:oleObj>
              </mc:Choice>
              <mc:Fallback>
                <p:oleObj name="Equation" r:id="rId12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0977" y="5512916"/>
                        <a:ext cx="116363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08126"/>
              </p:ext>
            </p:extLst>
          </p:nvPr>
        </p:nvGraphicFramePr>
        <p:xfrm>
          <a:off x="857177" y="4864844"/>
          <a:ext cx="101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3" name="Equation" r:id="rId14" imgW="507960" imgH="203040" progId="Equation.DSMT4">
                  <p:embed/>
                </p:oleObj>
              </mc:Choice>
              <mc:Fallback>
                <p:oleObj name="Equation" r:id="rId14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7177" y="4864844"/>
                        <a:ext cx="101123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44879"/>
              </p:ext>
            </p:extLst>
          </p:nvPr>
        </p:nvGraphicFramePr>
        <p:xfrm>
          <a:off x="780976" y="3717032"/>
          <a:ext cx="1163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4" name="Equation" r:id="rId16" imgW="583920" imgH="190440" progId="Equation.DSMT4">
                  <p:embed/>
                </p:oleObj>
              </mc:Choice>
              <mc:Fallback>
                <p:oleObj name="Equation" r:id="rId16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0976" y="3717032"/>
                        <a:ext cx="11636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23030"/>
              </p:ext>
            </p:extLst>
          </p:nvPr>
        </p:nvGraphicFramePr>
        <p:xfrm>
          <a:off x="755576" y="4301852"/>
          <a:ext cx="1214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5" name="Equation" r:id="rId18" imgW="609480" imgH="152280" progId="Equation.DSMT4">
                  <p:embed/>
                </p:oleObj>
              </mc:Choice>
              <mc:Fallback>
                <p:oleObj name="Equation" r:id="rId18" imgW="6094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5576" y="4301852"/>
                        <a:ext cx="1214438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35603"/>
              </p:ext>
            </p:extLst>
          </p:nvPr>
        </p:nvGraphicFramePr>
        <p:xfrm>
          <a:off x="3231877" y="1719878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6" name="Equation" r:id="rId20" imgW="126720" imgH="190440" progId="Equation.DSMT4">
                  <p:embed/>
                </p:oleObj>
              </mc:Choice>
              <mc:Fallback>
                <p:oleObj name="Equation" r:id="rId20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31877" y="1719878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36718"/>
              </p:ext>
            </p:extLst>
          </p:nvPr>
        </p:nvGraphicFramePr>
        <p:xfrm>
          <a:off x="5144490" y="1628800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7" name="Equation" r:id="rId22" imgW="177480" imgH="215640" progId="Equation.DSMT4">
                  <p:embed/>
                </p:oleObj>
              </mc:Choice>
              <mc:Fallback>
                <p:oleObj name="Equation" r:id="rId22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4490" y="1628800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09953"/>
              </p:ext>
            </p:extLst>
          </p:nvPr>
        </p:nvGraphicFramePr>
        <p:xfrm>
          <a:off x="6965749" y="1628800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8" name="Equation" r:id="rId24" imgW="177480" imgH="215640" progId="Equation.DSMT4">
                  <p:embed/>
                </p:oleObj>
              </mc:Choice>
              <mc:Fallback>
                <p:oleObj name="Equation" r:id="rId24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65749" y="1628800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65391"/>
              </p:ext>
            </p:extLst>
          </p:nvPr>
        </p:nvGraphicFramePr>
        <p:xfrm>
          <a:off x="5144490" y="2132856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9" name="Equation" r:id="rId25" imgW="177480" imgH="215640" progId="Equation.DSMT4">
                  <p:embed/>
                </p:oleObj>
              </mc:Choice>
              <mc:Fallback>
                <p:oleObj name="Equation" r:id="rId25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4490" y="2132856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50854"/>
              </p:ext>
            </p:extLst>
          </p:nvPr>
        </p:nvGraphicFramePr>
        <p:xfrm>
          <a:off x="6965749" y="2132856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0" name="Equation" r:id="rId26" imgW="177480" imgH="215640" progId="Equation.DSMT4">
                  <p:embed/>
                </p:oleObj>
              </mc:Choice>
              <mc:Fallback>
                <p:oleObj name="Equation" r:id="rId26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65749" y="2132856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63272"/>
              </p:ext>
            </p:extLst>
          </p:nvPr>
        </p:nvGraphicFramePr>
        <p:xfrm>
          <a:off x="3257277" y="2236634"/>
          <a:ext cx="201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1" name="Equation" r:id="rId27" imgW="101520" imgH="177480" progId="Equation.DSMT4">
                  <p:embed/>
                </p:oleObj>
              </mc:Choice>
              <mc:Fallback>
                <p:oleObj name="Equation" r:id="rId2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57277" y="2236634"/>
                        <a:ext cx="20161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84394"/>
              </p:ext>
            </p:extLst>
          </p:nvPr>
        </p:nvGraphicFramePr>
        <p:xfrm>
          <a:off x="3181077" y="3282846"/>
          <a:ext cx="3540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2" name="Equation" r:id="rId29" imgW="177480" imgH="139680" progId="Equation.DSMT4">
                  <p:embed/>
                </p:oleObj>
              </mc:Choice>
              <mc:Fallback>
                <p:oleObj name="Equation" r:id="rId29" imgW="1774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81077" y="3282846"/>
                        <a:ext cx="354013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037322"/>
              </p:ext>
            </p:extLst>
          </p:nvPr>
        </p:nvGraphicFramePr>
        <p:xfrm>
          <a:off x="3231877" y="272799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3" name="Equation" r:id="rId31" imgW="126720" imgH="190440" progId="Equation.DSMT4">
                  <p:embed/>
                </p:oleObj>
              </mc:Choice>
              <mc:Fallback>
                <p:oleObj name="Equation" r:id="rId31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31877" y="2727990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56538"/>
              </p:ext>
            </p:extLst>
          </p:nvPr>
        </p:nvGraphicFramePr>
        <p:xfrm>
          <a:off x="5144490" y="2636912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4" name="Equation" r:id="rId32" imgW="177480" imgH="215640" progId="Equation.DSMT4">
                  <p:embed/>
                </p:oleObj>
              </mc:Choice>
              <mc:Fallback>
                <p:oleObj name="Equation" r:id="rId32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4490" y="2636912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51914"/>
              </p:ext>
            </p:extLst>
          </p:nvPr>
        </p:nvGraphicFramePr>
        <p:xfrm>
          <a:off x="6965749" y="2636912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5" name="Equation" r:id="rId33" imgW="177480" imgH="215640" progId="Equation.DSMT4">
                  <p:embed/>
                </p:oleObj>
              </mc:Choice>
              <mc:Fallback>
                <p:oleObj name="Equation" r:id="rId33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65749" y="2636912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08457"/>
              </p:ext>
            </p:extLst>
          </p:nvPr>
        </p:nvGraphicFramePr>
        <p:xfrm>
          <a:off x="5144490" y="3140968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6" name="Equation" r:id="rId34" imgW="177480" imgH="215640" progId="Equation.DSMT4">
                  <p:embed/>
                </p:oleObj>
              </mc:Choice>
              <mc:Fallback>
                <p:oleObj name="Equation" r:id="rId34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4490" y="3140968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89936"/>
              </p:ext>
            </p:extLst>
          </p:nvPr>
        </p:nvGraphicFramePr>
        <p:xfrm>
          <a:off x="6965749" y="3140968"/>
          <a:ext cx="459635" cy="5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7" name="Equation" r:id="rId35" imgW="177480" imgH="215640" progId="Equation.DSMT4">
                  <p:embed/>
                </p:oleObj>
              </mc:Choice>
              <mc:Fallback>
                <p:oleObj name="Equation" r:id="rId35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65749" y="3140968"/>
                        <a:ext cx="459635" cy="56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25472"/>
              </p:ext>
            </p:extLst>
          </p:nvPr>
        </p:nvGraphicFramePr>
        <p:xfrm>
          <a:off x="5182815" y="3767469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8" name="Equation" r:id="rId36" imgW="139680" imgH="101520" progId="Equation.DSMT4">
                  <p:embed/>
                </p:oleObj>
              </mc:Choice>
              <mc:Fallback>
                <p:oleObj name="Equation" r:id="rId36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182815" y="3767469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89674"/>
              </p:ext>
            </p:extLst>
          </p:nvPr>
        </p:nvGraphicFramePr>
        <p:xfrm>
          <a:off x="7004074" y="3767469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9" name="Equation" r:id="rId38" imgW="139680" imgH="101520" progId="Equation.DSMT4">
                  <p:embed/>
                </p:oleObj>
              </mc:Choice>
              <mc:Fallback>
                <p:oleObj name="Equation" r:id="rId38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004074" y="3767469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88386"/>
              </p:ext>
            </p:extLst>
          </p:nvPr>
        </p:nvGraphicFramePr>
        <p:xfrm>
          <a:off x="5182815" y="4314189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0" name="Equation" r:id="rId39" imgW="139680" imgH="101520" progId="Equation.DSMT4">
                  <p:embed/>
                </p:oleObj>
              </mc:Choice>
              <mc:Fallback>
                <p:oleObj name="Equation" r:id="rId39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182815" y="4314189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4484"/>
              </p:ext>
            </p:extLst>
          </p:nvPr>
        </p:nvGraphicFramePr>
        <p:xfrm>
          <a:off x="7004074" y="4314189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1" name="Equation" r:id="rId40" imgW="139680" imgH="101520" progId="Equation.DSMT4">
                  <p:embed/>
                </p:oleObj>
              </mc:Choice>
              <mc:Fallback>
                <p:oleObj name="Equation" r:id="rId40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004074" y="4314189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28745"/>
              </p:ext>
            </p:extLst>
          </p:nvPr>
        </p:nvGraphicFramePr>
        <p:xfrm>
          <a:off x="3231877" y="3717032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2" name="Equation" r:id="rId41" imgW="126720" imgH="190440" progId="Equation.DSMT4">
                  <p:embed/>
                </p:oleObj>
              </mc:Choice>
              <mc:Fallback>
                <p:oleObj name="Equation" r:id="rId41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31877" y="3717032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40732"/>
              </p:ext>
            </p:extLst>
          </p:nvPr>
        </p:nvGraphicFramePr>
        <p:xfrm>
          <a:off x="3080271" y="4111352"/>
          <a:ext cx="555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3" name="Equation" r:id="rId42" imgW="279360" imgH="342720" progId="Equation.DSMT4">
                  <p:embed/>
                </p:oleObj>
              </mc:Choice>
              <mc:Fallback>
                <p:oleObj name="Equation" r:id="rId42" imgW="279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080271" y="4111352"/>
                        <a:ext cx="555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152904"/>
              </p:ext>
            </p:extLst>
          </p:nvPr>
        </p:nvGraphicFramePr>
        <p:xfrm>
          <a:off x="3231877" y="4877544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4" name="Equation" r:id="rId44" imgW="126720" imgH="190440" progId="Equation.DSMT4">
                  <p:embed/>
                </p:oleObj>
              </mc:Choice>
              <mc:Fallback>
                <p:oleObj name="Equation" r:id="rId4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31877" y="4877544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22382"/>
              </p:ext>
            </p:extLst>
          </p:nvPr>
        </p:nvGraphicFramePr>
        <p:xfrm>
          <a:off x="3080271" y="5373216"/>
          <a:ext cx="555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5" name="Equation" r:id="rId45" imgW="279360" imgH="342720" progId="Equation.DSMT4">
                  <p:embed/>
                </p:oleObj>
              </mc:Choice>
              <mc:Fallback>
                <p:oleObj name="Equation" r:id="rId45" imgW="279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080271" y="5373216"/>
                        <a:ext cx="555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57920"/>
              </p:ext>
            </p:extLst>
          </p:nvPr>
        </p:nvGraphicFramePr>
        <p:xfrm>
          <a:off x="5096495" y="4725144"/>
          <a:ext cx="555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6" name="Equation" r:id="rId46" imgW="279360" imgH="342720" progId="Equation.DSMT4">
                  <p:embed/>
                </p:oleObj>
              </mc:Choice>
              <mc:Fallback>
                <p:oleObj name="Equation" r:id="rId46" imgW="279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96495" y="4725144"/>
                        <a:ext cx="555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09371"/>
              </p:ext>
            </p:extLst>
          </p:nvPr>
        </p:nvGraphicFramePr>
        <p:xfrm>
          <a:off x="6804248" y="4725144"/>
          <a:ext cx="782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7" name="Equation" r:id="rId47" imgW="393480" imgH="342720" progId="Equation.DSMT4">
                  <p:embed/>
                </p:oleObj>
              </mc:Choice>
              <mc:Fallback>
                <p:oleObj name="Equation" r:id="rId47" imgW="393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804248" y="4725144"/>
                        <a:ext cx="78263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69160"/>
              </p:ext>
            </p:extLst>
          </p:nvPr>
        </p:nvGraphicFramePr>
        <p:xfrm>
          <a:off x="5248101" y="5525616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8" name="Equation" r:id="rId49" imgW="126720" imgH="190440" progId="Equation.DSMT4">
                  <p:embed/>
                </p:oleObj>
              </mc:Choice>
              <mc:Fallback>
                <p:oleObj name="Equation" r:id="rId4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248101" y="5525616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50488"/>
              </p:ext>
            </p:extLst>
          </p:nvPr>
        </p:nvGraphicFramePr>
        <p:xfrm>
          <a:off x="7032054" y="5563716"/>
          <a:ext cx="327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9" name="Equation" r:id="rId51" imgW="164880" imgH="152280" progId="Equation.DSMT4">
                  <p:embed/>
                </p:oleObj>
              </mc:Choice>
              <mc:Fallback>
                <p:oleObj name="Equation" r:id="rId51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7032054" y="5563716"/>
                        <a:ext cx="3270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217881" y="1700808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411760" y="1026294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4355976" y="1039515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300192" y="1026294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217881" y="2191957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217881" y="2651726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17881" y="3130727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217881" y="3647513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217881" y="4149080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217881" y="4797152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217881" y="5427090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17881" y="6059016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12560" y="490910"/>
            <a:ext cx="59674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п.4.6. Пределы основных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857" y="1026294"/>
            <a:ext cx="7835307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     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0            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+    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-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8309"/>
              </p:ext>
            </p:extLst>
          </p:nvPr>
        </p:nvGraphicFramePr>
        <p:xfrm>
          <a:off x="1228498" y="1700808"/>
          <a:ext cx="40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8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8498" y="1700808"/>
                        <a:ext cx="40481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89901"/>
              </p:ext>
            </p:extLst>
          </p:nvPr>
        </p:nvGraphicFramePr>
        <p:xfrm>
          <a:off x="975292" y="3759775"/>
          <a:ext cx="911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9" name="Equation" r:id="rId6" imgW="457200" imgH="241200" progId="Equation.DSMT4">
                  <p:embed/>
                </p:oleObj>
              </mc:Choice>
              <mc:Fallback>
                <p:oleObj name="Equation" r:id="rId6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5292" y="3759775"/>
                        <a:ext cx="9112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15984"/>
              </p:ext>
            </p:extLst>
          </p:nvPr>
        </p:nvGraphicFramePr>
        <p:xfrm>
          <a:off x="1139598" y="5334850"/>
          <a:ext cx="582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0" name="Equation" r:id="rId8" imgW="291960" imgH="190440" progId="Equation.DSMT4">
                  <p:embed/>
                </p:oleObj>
              </mc:Choice>
              <mc:Fallback>
                <p:oleObj name="Equation" r:id="rId8" imgW="291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9598" y="5334850"/>
                        <a:ext cx="5826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06230"/>
              </p:ext>
            </p:extLst>
          </p:nvPr>
        </p:nvGraphicFramePr>
        <p:xfrm>
          <a:off x="1253898" y="3259832"/>
          <a:ext cx="354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1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3898" y="3259832"/>
                        <a:ext cx="3540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45596"/>
              </p:ext>
            </p:extLst>
          </p:nvPr>
        </p:nvGraphicFramePr>
        <p:xfrm>
          <a:off x="7041977" y="2329299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2" name="Equation" r:id="rId12" imgW="126720" imgH="190440" progId="Equation.DSMT4">
                  <p:embed/>
                </p:oleObj>
              </mc:Choice>
              <mc:Fallback>
                <p:oleObj name="Equation" r:id="rId12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41977" y="2329299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87426"/>
              </p:ext>
            </p:extLst>
          </p:nvPr>
        </p:nvGraphicFramePr>
        <p:xfrm>
          <a:off x="2952330" y="4813753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3" name="Equation" r:id="rId14" imgW="279360" imgH="152280" progId="Equation.DSMT4">
                  <p:embed/>
                </p:oleObj>
              </mc:Choice>
              <mc:Fallback>
                <p:oleObj name="Equation" r:id="rId14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52330" y="4813753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14680"/>
              </p:ext>
            </p:extLst>
          </p:nvPr>
        </p:nvGraphicFramePr>
        <p:xfrm>
          <a:off x="2952330" y="4373270"/>
          <a:ext cx="555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4" name="Equation" r:id="rId16" imgW="279360" imgH="139680" progId="Equation.DSMT4">
                  <p:embed/>
                </p:oleObj>
              </mc:Choice>
              <mc:Fallback>
                <p:oleObj name="Equation" r:id="rId16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2330" y="4373270"/>
                        <a:ext cx="5556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34312"/>
              </p:ext>
            </p:extLst>
          </p:nvPr>
        </p:nvGraphicFramePr>
        <p:xfrm>
          <a:off x="1064192" y="2329299"/>
          <a:ext cx="733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5" name="Equation" r:id="rId18" imgW="368280" imgH="190440" progId="Equation.DSMT4">
                  <p:embed/>
                </p:oleObj>
              </mc:Choice>
              <mc:Fallback>
                <p:oleObj name="Equation" r:id="rId18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64192" y="2329299"/>
                        <a:ext cx="7334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6633"/>
              </p:ext>
            </p:extLst>
          </p:nvPr>
        </p:nvGraphicFramePr>
        <p:xfrm>
          <a:off x="811779" y="2777106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6" name="Equation" r:id="rId20" imgW="622080" imgH="190440" progId="Equation.DSMT4">
                  <p:embed/>
                </p:oleObj>
              </mc:Choice>
              <mc:Fallback>
                <p:oleObj name="Equation" r:id="rId20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1779" y="2777106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70163"/>
              </p:ext>
            </p:extLst>
          </p:nvPr>
        </p:nvGraphicFramePr>
        <p:xfrm>
          <a:off x="1064192" y="4322470"/>
          <a:ext cx="733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7" name="Equation" r:id="rId22" imgW="368280" imgH="190440" progId="Equation.DSMT4">
                  <p:embed/>
                </p:oleObj>
              </mc:Choice>
              <mc:Fallback>
                <p:oleObj name="Equation" r:id="rId22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64192" y="4322470"/>
                        <a:ext cx="7334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5312"/>
              </p:ext>
            </p:extLst>
          </p:nvPr>
        </p:nvGraphicFramePr>
        <p:xfrm>
          <a:off x="811779" y="4775653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8" name="Equation" r:id="rId23" imgW="622080" imgH="190440" progId="Equation.DSMT4">
                  <p:embed/>
                </p:oleObj>
              </mc:Choice>
              <mc:Fallback>
                <p:oleObj name="Equation" r:id="rId23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1779" y="4775653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13210"/>
              </p:ext>
            </p:extLst>
          </p:nvPr>
        </p:nvGraphicFramePr>
        <p:xfrm>
          <a:off x="3129336" y="2341999"/>
          <a:ext cx="201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9" name="Equation" r:id="rId24" imgW="101520" imgH="177480" progId="Equation.DSMT4">
                  <p:embed/>
                </p:oleObj>
              </mc:Choice>
              <mc:Fallback>
                <p:oleObj name="Equation" r:id="rId24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29336" y="2341999"/>
                        <a:ext cx="2016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431049"/>
              </p:ext>
            </p:extLst>
          </p:nvPr>
        </p:nvGraphicFramePr>
        <p:xfrm>
          <a:off x="3129336" y="2789806"/>
          <a:ext cx="201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0" name="Equation" r:id="rId26" imgW="101520" imgH="177480" progId="Equation.DSMT4">
                  <p:embed/>
                </p:oleObj>
              </mc:Choice>
              <mc:Fallback>
                <p:oleObj name="Equation" r:id="rId26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29336" y="2789806"/>
                        <a:ext cx="2016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81592"/>
              </p:ext>
            </p:extLst>
          </p:nvPr>
        </p:nvGraphicFramePr>
        <p:xfrm>
          <a:off x="3129336" y="3310632"/>
          <a:ext cx="201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1" name="Equation" r:id="rId27" imgW="101520" imgH="177480" progId="Equation.DSMT4">
                  <p:embed/>
                </p:oleObj>
              </mc:Choice>
              <mc:Fallback>
                <p:oleObj name="Equation" r:id="rId2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29336" y="3310632"/>
                        <a:ext cx="2016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51181"/>
              </p:ext>
            </p:extLst>
          </p:nvPr>
        </p:nvGraphicFramePr>
        <p:xfrm>
          <a:off x="2952330" y="5385650"/>
          <a:ext cx="555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2" name="Equation" r:id="rId28" imgW="279360" imgH="139680" progId="Equation.DSMT4">
                  <p:embed/>
                </p:oleObj>
              </mc:Choice>
              <mc:Fallback>
                <p:oleObj name="Equation" r:id="rId28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2330" y="5385650"/>
                        <a:ext cx="5556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49428"/>
              </p:ext>
            </p:extLst>
          </p:nvPr>
        </p:nvGraphicFramePr>
        <p:xfrm>
          <a:off x="6976691" y="4877066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3" name="Equation" r:id="rId29" imgW="139680" imgH="101520" progId="Equation.DSMT4">
                  <p:embed/>
                </p:oleObj>
              </mc:Choice>
              <mc:Fallback>
                <p:oleObj name="Equation" r:id="rId29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76691" y="4877066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14523"/>
              </p:ext>
            </p:extLst>
          </p:nvPr>
        </p:nvGraphicFramePr>
        <p:xfrm>
          <a:off x="6976691" y="4445018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4" name="Equation" r:id="rId31" imgW="139680" imgH="101520" progId="Equation.DSMT4">
                  <p:embed/>
                </p:oleObj>
              </mc:Choice>
              <mc:Fallback>
                <p:oleObj name="Equation" r:id="rId31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76691" y="4445018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06509"/>
              </p:ext>
            </p:extLst>
          </p:nvPr>
        </p:nvGraphicFramePr>
        <p:xfrm>
          <a:off x="6976691" y="5453130"/>
          <a:ext cx="382984" cy="28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5" name="Equation" r:id="rId32" imgW="139680" imgH="101520" progId="Equation.DSMT4">
                  <p:embed/>
                </p:oleObj>
              </mc:Choice>
              <mc:Fallback>
                <p:oleObj name="Equation" r:id="rId32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76691" y="5453130"/>
                        <a:ext cx="382984" cy="28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60664"/>
              </p:ext>
            </p:extLst>
          </p:nvPr>
        </p:nvGraphicFramePr>
        <p:xfrm>
          <a:off x="5024487" y="4360570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6" name="Equation" r:id="rId33" imgW="279360" imgH="152280" progId="Equation.DSMT4">
                  <p:embed/>
                </p:oleObj>
              </mc:Choice>
              <mc:Fallback>
                <p:oleObj name="Equation" r:id="rId33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4487" y="4360570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71668"/>
              </p:ext>
            </p:extLst>
          </p:nvPr>
        </p:nvGraphicFramePr>
        <p:xfrm>
          <a:off x="5024487" y="5372950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7" name="Equation" r:id="rId34" imgW="279360" imgH="152280" progId="Equation.DSMT4">
                  <p:embed/>
                </p:oleObj>
              </mc:Choice>
              <mc:Fallback>
                <p:oleObj name="Equation" r:id="rId34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4487" y="5372950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27123"/>
              </p:ext>
            </p:extLst>
          </p:nvPr>
        </p:nvGraphicFramePr>
        <p:xfrm>
          <a:off x="5024487" y="4826453"/>
          <a:ext cx="555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8" name="Equation" r:id="rId35" imgW="279360" imgH="139680" progId="Equation.DSMT4">
                  <p:embed/>
                </p:oleObj>
              </mc:Choice>
              <mc:Fallback>
                <p:oleObj name="Equation" r:id="rId35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24487" y="4826453"/>
                        <a:ext cx="5556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45250"/>
              </p:ext>
            </p:extLst>
          </p:nvPr>
        </p:nvGraphicFramePr>
        <p:xfrm>
          <a:off x="5024487" y="2367399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9" name="Equation" r:id="rId36" imgW="279360" imgH="152280" progId="Equation.DSMT4">
                  <p:embed/>
                </p:oleObj>
              </mc:Choice>
              <mc:Fallback>
                <p:oleObj name="Equation" r:id="rId36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4487" y="2367399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1652"/>
              </p:ext>
            </p:extLst>
          </p:nvPr>
        </p:nvGraphicFramePr>
        <p:xfrm>
          <a:off x="6890371" y="2815206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0" name="Equation" r:id="rId37" imgW="279360" imgH="152280" progId="Equation.DSMT4">
                  <p:embed/>
                </p:oleObj>
              </mc:Choice>
              <mc:Fallback>
                <p:oleObj name="Equation" r:id="rId37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0371" y="2815206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66975"/>
              </p:ext>
            </p:extLst>
          </p:nvPr>
        </p:nvGraphicFramePr>
        <p:xfrm>
          <a:off x="5024487" y="3336032"/>
          <a:ext cx="555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1" name="Equation" r:id="rId38" imgW="279360" imgH="152280" progId="Equation.DSMT4">
                  <p:embed/>
                </p:oleObj>
              </mc:Choice>
              <mc:Fallback>
                <p:oleObj name="Equation" r:id="rId38" imgW="2793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4487" y="3336032"/>
                        <a:ext cx="5556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99908"/>
              </p:ext>
            </p:extLst>
          </p:nvPr>
        </p:nvGraphicFramePr>
        <p:xfrm>
          <a:off x="5176093" y="2777106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2" name="Equation" r:id="rId39" imgW="126720" imgH="190440" progId="Equation.DSMT4">
                  <p:embed/>
                </p:oleObj>
              </mc:Choice>
              <mc:Fallback>
                <p:oleObj name="Equation" r:id="rId3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6093" y="2777106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76785"/>
              </p:ext>
            </p:extLst>
          </p:nvPr>
        </p:nvGraphicFramePr>
        <p:xfrm>
          <a:off x="7041977" y="3336032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3" name="Equation" r:id="rId40" imgW="126720" imgH="190440" progId="Equation.DSMT4">
                  <p:embed/>
                </p:oleObj>
              </mc:Choice>
              <mc:Fallback>
                <p:oleObj name="Equation" r:id="rId40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41977" y="3336032"/>
                        <a:ext cx="2524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Прямая соединительная линия 40"/>
          <p:cNvCxnSpPr/>
          <p:nvPr/>
        </p:nvCxnSpPr>
        <p:spPr>
          <a:xfrm>
            <a:off x="217881" y="1700808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411760" y="1026294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4355976" y="1039515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300192" y="1026294"/>
            <a:ext cx="0" cy="535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240740" y="3759775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217881" y="5877272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40740" y="5229200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240740" y="3279777"/>
            <a:ext cx="88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39381" y="490910"/>
            <a:ext cx="5313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п.4.7. Эквивалентные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53117" y="931883"/>
            <a:ext cx="8142146" cy="1609705"/>
            <a:chOff x="553117" y="931883"/>
            <a:chExt cx="8142146" cy="1609705"/>
          </a:xfrm>
        </p:grpSpPr>
        <p:sp>
          <p:nvSpPr>
            <p:cNvPr id="13" name="TextBox 12"/>
            <p:cNvSpPr txBox="1"/>
            <p:nvPr/>
          </p:nvSpPr>
          <p:spPr>
            <a:xfrm>
              <a:off x="553117" y="931883"/>
              <a:ext cx="8142146" cy="13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называются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эквивалентными при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, если </a:t>
              </a:r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377488"/>
                </p:ext>
              </p:extLst>
            </p:nvPr>
          </p:nvGraphicFramePr>
          <p:xfrm>
            <a:off x="3309938" y="1516063"/>
            <a:ext cx="2084387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3" name="Equation" r:id="rId4" imgW="977760" imgH="482400" progId="Equation.DSMT4">
                    <p:embed/>
                  </p:oleObj>
                </mc:Choice>
                <mc:Fallback>
                  <p:oleObj name="Equation" r:id="rId4" imgW="97776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09938" y="1516063"/>
                          <a:ext cx="2084387" cy="1025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553117" y="2492896"/>
            <a:ext cx="8142146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при нахождении пределов от произведения и частного функций возможна замена сомножителей, числителя и знаменателя на более простые эквивалентные им функции.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4737801"/>
            <a:ext cx="814214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 или -) многочлен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возможно заменить эквивалентно на слагаемое с наибольшей степенью 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15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370031" y="490910"/>
            <a:ext cx="64525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п.4.8. Первый замечательный предел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6549" y="1310032"/>
            <a:ext cx="36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первый замечательный предел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6549" y="2775006"/>
            <a:ext cx="346162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Возьмем круг радиуса 1.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575560"/>
              </p:ext>
            </p:extLst>
          </p:nvPr>
        </p:nvGraphicFramePr>
        <p:xfrm>
          <a:off x="2339752" y="1284039"/>
          <a:ext cx="1866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4" imgW="876240" imgH="457200" progId="Equation.DSMT4">
                  <p:embed/>
                </p:oleObj>
              </mc:Choice>
              <mc:Fallback>
                <p:oleObj name="Equation" r:id="rId4" imgW="87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1284039"/>
                        <a:ext cx="1866900" cy="97155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0863" y="2278987"/>
            <a:ext cx="36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3574" y="4197965"/>
            <a:ext cx="317359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Обозначим радианную меру угла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через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Пусть 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&lt;/2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5" y="2785157"/>
            <a:ext cx="4086795" cy="37438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7" y="2784660"/>
            <a:ext cx="4087877" cy="37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370027" y="490910"/>
            <a:ext cx="64525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п.4.8. Первый замечательный предел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056" y="1168018"/>
            <a:ext cx="346162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Дуга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численно равна центральному углу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4087877" cy="37448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4087877" cy="37448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6056" y="2811545"/>
            <a:ext cx="346162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|=1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83269"/>
              </p:ext>
            </p:extLst>
          </p:nvPr>
        </p:nvGraphicFramePr>
        <p:xfrm>
          <a:off x="5076056" y="3472064"/>
          <a:ext cx="31670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0" name="Equation" r:id="rId6" imgW="1485720" imgH="482400" progId="Equation.DSMT4">
                  <p:embed/>
                </p:oleObj>
              </mc:Choice>
              <mc:Fallback>
                <p:oleObj name="Equation" r:id="rId6" imgW="148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056" y="3472064"/>
                        <a:ext cx="3167063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77592"/>
              </p:ext>
            </p:extLst>
          </p:nvPr>
        </p:nvGraphicFramePr>
        <p:xfrm>
          <a:off x="5061900" y="4455072"/>
          <a:ext cx="27606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1" name="Equation" r:id="rId8" imgW="1295280" imgH="482400" progId="Equation.DSMT4">
                  <p:embed/>
                </p:oleObj>
              </mc:Choice>
              <mc:Fallback>
                <p:oleObj name="Equation" r:id="rId8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1900" y="4455072"/>
                        <a:ext cx="2760663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4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370027" y="490910"/>
            <a:ext cx="64525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п.4.8. Первый замечательный предел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91" y="1077125"/>
            <a:ext cx="4087877" cy="3744839"/>
          </a:xfrm>
          <a:prstGeom prst="rect">
            <a:avLst/>
          </a:prstGeom>
        </p:spPr>
      </p:pic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11128"/>
              </p:ext>
            </p:extLst>
          </p:nvPr>
        </p:nvGraphicFramePr>
        <p:xfrm>
          <a:off x="557758" y="1164410"/>
          <a:ext cx="4320580" cy="61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9" name="Equation" r:id="rId5" imgW="1854000" imgH="266400" progId="Equation.DSMT4">
                  <p:embed/>
                </p:oleObj>
              </mc:Choice>
              <mc:Fallback>
                <p:oleObj name="Equation" r:id="rId5" imgW="1854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758" y="1164410"/>
                        <a:ext cx="4320580" cy="61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24113"/>
              </p:ext>
            </p:extLst>
          </p:nvPr>
        </p:nvGraphicFramePr>
        <p:xfrm>
          <a:off x="554038" y="1964056"/>
          <a:ext cx="4486722" cy="8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0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038" y="1964056"/>
                        <a:ext cx="4486722" cy="89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97573"/>
              </p:ext>
            </p:extLst>
          </p:nvPr>
        </p:nvGraphicFramePr>
        <p:xfrm>
          <a:off x="554038" y="2863590"/>
          <a:ext cx="24463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1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038" y="2863590"/>
                        <a:ext cx="2446338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15079"/>
              </p:ext>
            </p:extLst>
          </p:nvPr>
        </p:nvGraphicFramePr>
        <p:xfrm>
          <a:off x="554038" y="3775075"/>
          <a:ext cx="41798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2" name="Equation" r:id="rId11" imgW="2082600" imgH="444240" progId="Equation.DSMT4">
                  <p:embed/>
                </p:oleObj>
              </mc:Choice>
              <mc:Fallback>
                <p:oleObj name="Equation" r:id="rId11" imgW="2082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4038" y="3775075"/>
                        <a:ext cx="4179887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1121"/>
              </p:ext>
            </p:extLst>
          </p:nvPr>
        </p:nvGraphicFramePr>
        <p:xfrm>
          <a:off x="2957281" y="4915736"/>
          <a:ext cx="2898415" cy="90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3" name="Equation" r:id="rId13" imgW="1422360" imgH="444240" progId="Equation.DSMT4">
                  <p:embed/>
                </p:oleObj>
              </mc:Choice>
              <mc:Fallback>
                <p:oleObj name="Equation" r:id="rId13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7281" y="4915736"/>
                        <a:ext cx="2898415" cy="90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1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370027" y="490910"/>
            <a:ext cx="64525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п.4.8. Первый замечательный предел</a:t>
            </a: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26748"/>
              </p:ext>
            </p:extLst>
          </p:nvPr>
        </p:nvGraphicFramePr>
        <p:xfrm>
          <a:off x="2121282" y="1101610"/>
          <a:ext cx="5073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0" name="Equation" r:id="rId4" imgW="2489040" imgH="495000" progId="Equation.DSMT4">
                  <p:embed/>
                </p:oleObj>
              </mc:Choice>
              <mc:Fallback>
                <p:oleObj name="Equation" r:id="rId4" imgW="2489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1282" y="1101610"/>
                        <a:ext cx="50736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20797"/>
              </p:ext>
            </p:extLst>
          </p:nvPr>
        </p:nvGraphicFramePr>
        <p:xfrm>
          <a:off x="1093314" y="2060848"/>
          <a:ext cx="24590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1" name="Equation" r:id="rId6" imgW="1206360" imgH="457200" progId="Equation.DSMT4">
                  <p:embed/>
                </p:oleObj>
              </mc:Choice>
              <mc:Fallback>
                <p:oleObj name="Equation" r:id="rId6" imgW="1206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3314" y="2060848"/>
                        <a:ext cx="2459038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10484"/>
              </p:ext>
            </p:extLst>
          </p:nvPr>
        </p:nvGraphicFramePr>
        <p:xfrm>
          <a:off x="5292080" y="2100830"/>
          <a:ext cx="24066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2" name="Equation" r:id="rId8" imgW="1180800" imgH="457200" progId="Equation.DSMT4">
                  <p:embed/>
                </p:oleObj>
              </mc:Choice>
              <mc:Fallback>
                <p:oleObj name="Equation" r:id="rId8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2080" y="2100830"/>
                        <a:ext cx="24066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007408" y="2242997"/>
            <a:ext cx="8296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614593" y="3104384"/>
            <a:ext cx="8142146" cy="1505357"/>
            <a:chOff x="587034" y="4335849"/>
            <a:chExt cx="8142146" cy="1505357"/>
          </a:xfrm>
        </p:grpSpPr>
        <p:sp>
          <p:nvSpPr>
            <p:cNvPr id="43" name="TextBox 42"/>
            <p:cNvSpPr txBox="1"/>
            <p:nvPr/>
          </p:nvSpPr>
          <p:spPr>
            <a:xfrm>
              <a:off x="587034" y="4335849"/>
              <a:ext cx="8142146" cy="108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 как                                        то, по теореме о пределе промежуточной функции, </a:t>
              </a:r>
            </a:p>
          </p:txBody>
        </p:sp>
        <p:graphicFrame>
          <p:nvGraphicFramePr>
            <p:cNvPr id="44" name="Объект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538262"/>
                </p:ext>
              </p:extLst>
            </p:nvPr>
          </p:nvGraphicFramePr>
          <p:xfrm>
            <a:off x="2062163" y="4448175"/>
            <a:ext cx="3143250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3" name="Equation" r:id="rId10" imgW="1574640" imgH="304560" progId="Equation.DSMT4">
                    <p:embed/>
                  </p:oleObj>
                </mc:Choice>
                <mc:Fallback>
                  <p:oleObj name="Equation" r:id="rId10" imgW="15746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62163" y="4448175"/>
                          <a:ext cx="3143250" cy="608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Объект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03718"/>
                </p:ext>
              </p:extLst>
            </p:nvPr>
          </p:nvGraphicFramePr>
          <p:xfrm>
            <a:off x="5948829" y="4752181"/>
            <a:ext cx="1874837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4" name="Equation" r:id="rId12" imgW="939600" imgH="545760" progId="Equation.DSMT4">
                    <p:embed/>
                  </p:oleObj>
                </mc:Choice>
                <mc:Fallback>
                  <p:oleObj name="Equation" r:id="rId12" imgW="9396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48829" y="4752181"/>
                          <a:ext cx="1874837" cy="1089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Группа 9"/>
          <p:cNvGrpSpPr/>
          <p:nvPr/>
        </p:nvGrpSpPr>
        <p:grpSpPr>
          <a:xfrm>
            <a:off x="614593" y="4408428"/>
            <a:ext cx="8142146" cy="1593362"/>
            <a:chOff x="765951" y="4585324"/>
            <a:chExt cx="8142146" cy="1593362"/>
          </a:xfrm>
        </p:grpSpPr>
        <p:sp>
          <p:nvSpPr>
            <p:cNvPr id="35" name="TextBox 34"/>
            <p:cNvSpPr txBox="1"/>
            <p:nvPr/>
          </p:nvSpPr>
          <p:spPr>
            <a:xfrm>
              <a:off x="765951" y="4687862"/>
              <a:ext cx="8142146" cy="108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Результат не изменится, если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т.к. функция</a:t>
              </a:r>
            </a:p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четная, следовательно,  </a:t>
              </a:r>
            </a:p>
          </p:txBody>
        </p: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69431"/>
                </p:ext>
              </p:extLst>
            </p:nvPr>
          </p:nvGraphicFramePr>
          <p:xfrm>
            <a:off x="8017018" y="4585324"/>
            <a:ext cx="785812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5" name="Equation" r:id="rId14" imgW="393480" imgH="457200" progId="Equation.DSMT4">
                    <p:embed/>
                  </p:oleObj>
                </mc:Choice>
                <mc:Fallback>
                  <p:oleObj name="Equation" r:id="rId14" imgW="3934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017018" y="4585324"/>
                          <a:ext cx="785812" cy="911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864756"/>
                </p:ext>
              </p:extLst>
            </p:nvPr>
          </p:nvGraphicFramePr>
          <p:xfrm>
            <a:off x="4407150" y="5089661"/>
            <a:ext cx="1874837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6" name="Equation" r:id="rId16" imgW="939600" imgH="545760" progId="Equation.DSMT4">
                    <p:embed/>
                  </p:oleObj>
                </mc:Choice>
                <mc:Fallback>
                  <p:oleObj name="Equation" r:id="rId16" imgW="9396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07150" y="5089661"/>
                          <a:ext cx="1874837" cy="1089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870182" y="6001790"/>
            <a:ext cx="814214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Что и требовалось доказать</a:t>
            </a:r>
          </a:p>
        </p:txBody>
      </p:sp>
    </p:spTree>
    <p:extLst>
      <p:ext uri="{BB962C8B-B14F-4D97-AF65-F5344CB8AC3E}">
        <p14:creationId xmlns:p14="http://schemas.microsoft.com/office/powerpoint/2010/main" val="37859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27360" y="490910"/>
            <a:ext cx="63378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п.4.9. Второй замечательный предел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6549" y="1310032"/>
            <a:ext cx="36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второй замечательный предел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56973"/>
              </p:ext>
            </p:extLst>
          </p:nvPr>
        </p:nvGraphicFramePr>
        <p:xfrm>
          <a:off x="1974346" y="1012764"/>
          <a:ext cx="2435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4" name="Equation" r:id="rId4" imgW="1143000" imgH="533160" progId="Equation.DSMT4">
                  <p:embed/>
                </p:oleObj>
              </mc:Choice>
              <mc:Fallback>
                <p:oleObj name="Equation" r:id="rId4" imgW="1143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346" y="1012764"/>
                        <a:ext cx="2435225" cy="1133475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449288" y="2342302"/>
            <a:ext cx="7898911" cy="1625118"/>
            <a:chOff x="449288" y="2342302"/>
            <a:chExt cx="7898911" cy="1625118"/>
          </a:xfrm>
        </p:grpSpPr>
        <p:sp>
          <p:nvSpPr>
            <p:cNvPr id="17" name="TextBox 16"/>
            <p:cNvSpPr txBox="1"/>
            <p:nvPr/>
          </p:nvSpPr>
          <p:spPr>
            <a:xfrm>
              <a:off x="449288" y="2342302"/>
              <a:ext cx="7898911" cy="130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Вытекает из известного равенства для последовательности </a:t>
              </a: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14261"/>
                </p:ext>
              </p:extLst>
            </p:nvPr>
          </p:nvGraphicFramePr>
          <p:xfrm>
            <a:off x="3779912" y="2833945"/>
            <a:ext cx="2489200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15" name="Equation" r:id="rId6" imgW="1168200" imgH="533160" progId="Equation.DSMT4">
                    <p:embed/>
                  </p:oleObj>
                </mc:Choice>
                <mc:Fallback>
                  <p:oleObj name="Equation" r:id="rId6" imgW="116820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79912" y="2833945"/>
                          <a:ext cx="2489200" cy="1133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/>
          <p:cNvGrpSpPr/>
          <p:nvPr/>
        </p:nvGrpSpPr>
        <p:grpSpPr>
          <a:xfrm>
            <a:off x="449288" y="4003414"/>
            <a:ext cx="7579096" cy="1933836"/>
            <a:chOff x="449288" y="4003414"/>
            <a:chExt cx="7579096" cy="1933836"/>
          </a:xfrm>
        </p:grpSpPr>
        <p:sp>
          <p:nvSpPr>
            <p:cNvPr id="20" name="TextBox 19"/>
            <p:cNvSpPr txBox="1"/>
            <p:nvPr/>
          </p:nvSpPr>
          <p:spPr>
            <a:xfrm>
              <a:off x="449288" y="4039201"/>
              <a:ext cx="757909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сделать замену           , то при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 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0.</a:t>
              </a:r>
            </a:p>
            <a:p>
              <a:pPr>
                <a:lnSpc>
                  <a:spcPct val="12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получим иной вид второго замечательного предела:</a:t>
              </a: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475269"/>
                </p:ext>
              </p:extLst>
            </p:nvPr>
          </p:nvGraphicFramePr>
          <p:xfrm>
            <a:off x="1890713" y="5127625"/>
            <a:ext cx="2433637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16" name="Equation" r:id="rId8" imgW="1143000" imgH="380880" progId="Equation.DSMT4">
                    <p:embed/>
                  </p:oleObj>
                </mc:Choice>
                <mc:Fallback>
                  <p:oleObj name="Equation" r:id="rId8" imgW="11430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90713" y="5127625"/>
                          <a:ext cx="2433637" cy="809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295203"/>
                </p:ext>
              </p:extLst>
            </p:nvPr>
          </p:nvGraphicFramePr>
          <p:xfrm>
            <a:off x="3785990" y="4003414"/>
            <a:ext cx="83820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17" name="Equation" r:id="rId10" imgW="393480" imgH="457200" progId="Equation.DSMT4">
                    <p:embed/>
                  </p:oleObj>
                </mc:Choice>
                <mc:Fallback>
                  <p:oleObj name="Equation" r:id="rId10" imgW="3934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85990" y="4003414"/>
                          <a:ext cx="838200" cy="9715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57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169" y="490910"/>
            <a:ext cx="52121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п.4.1. Предел функции в точке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781" y="905070"/>
            <a:ext cx="888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Два равносильных определения предела функции в точке</a:t>
            </a:r>
            <a:endParaRPr lang="ru-RU" sz="2400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47" y="1374781"/>
            <a:ext cx="8816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Опр.1 (на «языке последовательностей», или по Гейне):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97357" y="2077495"/>
            <a:ext cx="8749651" cy="4042701"/>
            <a:chOff x="297357" y="2077495"/>
            <a:chExt cx="8749651" cy="4042701"/>
          </a:xfrm>
        </p:grpSpPr>
        <p:sp>
          <p:nvSpPr>
            <p:cNvPr id="16" name="TextBox 15"/>
            <p:cNvSpPr txBox="1"/>
            <p:nvPr/>
          </p:nvSpPr>
          <p:spPr>
            <a:xfrm>
              <a:off x="297357" y="2077495"/>
              <a:ext cx="814214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Число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пределом функции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(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или при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), если для любой последовательности допустимых значений аргумента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сходящейся к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последовательность соответствующих значений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сходится к числу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701905"/>
                </p:ext>
              </p:extLst>
            </p:nvPr>
          </p:nvGraphicFramePr>
          <p:xfrm>
            <a:off x="6808788" y="4010025"/>
            <a:ext cx="208597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60" name="Equation" r:id="rId4" imgW="977760" imgH="393480" progId="Equation.DSMT4">
                    <p:embed/>
                  </p:oleObj>
                </mc:Choice>
                <mc:Fallback>
                  <p:oleObj name="Equation" r:id="rId4" imgW="977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08788" y="4010025"/>
                          <a:ext cx="2085975" cy="836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554491"/>
                </p:ext>
              </p:extLst>
            </p:nvPr>
          </p:nvGraphicFramePr>
          <p:xfrm>
            <a:off x="6527646" y="5283584"/>
            <a:ext cx="2519362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61" name="Equation" r:id="rId6" imgW="1180800" imgH="393480" progId="Equation.DSMT4">
                    <p:embed/>
                  </p:oleObj>
                </mc:Choice>
                <mc:Fallback>
                  <p:oleObj name="Equation" r:id="rId6" imgW="1180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27646" y="5283584"/>
                          <a:ext cx="2519362" cy="836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361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27360" y="490910"/>
            <a:ext cx="63378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п.4.9. Второй замечательный предел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3" y="1310032"/>
            <a:ext cx="77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Определим, чему равен предел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18877"/>
              </p:ext>
            </p:extLst>
          </p:nvPr>
        </p:nvGraphicFramePr>
        <p:xfrm>
          <a:off x="5560604" y="1015061"/>
          <a:ext cx="29765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1" name="Equation" r:id="rId4" imgW="1396800" imgH="533160" progId="Equation.DSMT4">
                  <p:embed/>
                </p:oleObj>
              </mc:Choice>
              <mc:Fallback>
                <p:oleObj name="Equation" r:id="rId4" imgW="13968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0604" y="1015061"/>
                        <a:ext cx="2976563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895772"/>
              </p:ext>
            </p:extLst>
          </p:nvPr>
        </p:nvGraphicFramePr>
        <p:xfrm>
          <a:off x="684811" y="2100709"/>
          <a:ext cx="7521575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2" name="Equation" r:id="rId6" imgW="3530520" imgH="901440" progId="Equation.DSMT4">
                  <p:embed/>
                </p:oleObj>
              </mc:Choice>
              <mc:Fallback>
                <p:oleObj name="Equation" r:id="rId6" imgW="353052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811" y="2100709"/>
                        <a:ext cx="7521575" cy="19161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83551"/>
              </p:ext>
            </p:extLst>
          </p:nvPr>
        </p:nvGraphicFramePr>
        <p:xfrm>
          <a:off x="573641" y="4167106"/>
          <a:ext cx="3566311" cy="13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3" name="Equation" r:id="rId8" imgW="1562040" imgH="596880" progId="Equation.DSMT4">
                  <p:embed/>
                </p:oleObj>
              </mc:Choice>
              <mc:Fallback>
                <p:oleObj name="Equation" r:id="rId8" imgW="15620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641" y="4167106"/>
                        <a:ext cx="3566311" cy="1358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28094"/>
              </p:ext>
            </p:extLst>
          </p:nvPr>
        </p:nvGraphicFramePr>
        <p:xfrm>
          <a:off x="4175233" y="4141490"/>
          <a:ext cx="45799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4" name="Equation" r:id="rId10" imgW="2006280" imgH="596880" progId="Equation.DSMT4">
                  <p:embed/>
                </p:oleObj>
              </mc:Choice>
              <mc:Fallback>
                <p:oleObj name="Equation" r:id="rId10" imgW="20062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5233" y="4141490"/>
                        <a:ext cx="4579938" cy="13589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5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27360" y="490910"/>
            <a:ext cx="63378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п.4.9. Второй замечательный предел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34647"/>
              </p:ext>
            </p:extLst>
          </p:nvPr>
        </p:nvGraphicFramePr>
        <p:xfrm>
          <a:off x="1610891" y="1021297"/>
          <a:ext cx="5913437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0" name="Equation" r:id="rId4" imgW="2590560" imgH="698400" progId="Equation.DSMT4">
                  <p:embed/>
                </p:oleObj>
              </mc:Choice>
              <mc:Fallback>
                <p:oleObj name="Equation" r:id="rId4" imgW="2590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0891" y="1021297"/>
                        <a:ext cx="5913437" cy="15890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05345"/>
              </p:ext>
            </p:extLst>
          </p:nvPr>
        </p:nvGraphicFramePr>
        <p:xfrm>
          <a:off x="2915816" y="3186450"/>
          <a:ext cx="3284730" cy="87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1" name="Equation" r:id="rId6" imgW="1282680" imgH="342720" progId="Equation.DSMT4">
                  <p:embed/>
                </p:oleObj>
              </mc:Choice>
              <mc:Fallback>
                <p:oleObj name="Equation" r:id="rId6" imgW="1282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816" y="3186450"/>
                        <a:ext cx="3284730" cy="87414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Выноска 2 5"/>
          <p:cNvSpPr/>
          <p:nvPr/>
        </p:nvSpPr>
        <p:spPr>
          <a:xfrm>
            <a:off x="2735038" y="1359850"/>
            <a:ext cx="1296144" cy="1133046"/>
          </a:xfrm>
          <a:prstGeom prst="borderCallout2">
            <a:avLst>
              <a:gd name="adj1" fmla="val 87045"/>
              <a:gd name="adj2" fmla="val -942"/>
              <a:gd name="adj3" fmla="val 109810"/>
              <a:gd name="adj4" fmla="val -15323"/>
              <a:gd name="adj5" fmla="val 123640"/>
              <a:gd name="adj6" fmla="val 662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33051"/>
              </p:ext>
            </p:extLst>
          </p:nvPr>
        </p:nvGraphicFramePr>
        <p:xfrm>
          <a:off x="3654151" y="2633782"/>
          <a:ext cx="7540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2" name="Equation" r:id="rId8" imgW="330120" imgH="152280" progId="Equation.DSMT4">
                  <p:embed/>
                </p:oleObj>
              </mc:Choice>
              <mc:Fallback>
                <p:oleObj name="Equation" r:id="rId8" imgW="3301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4151" y="2633782"/>
                        <a:ext cx="754062" cy="346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Выноска 2 20"/>
          <p:cNvSpPr/>
          <p:nvPr/>
        </p:nvSpPr>
        <p:spPr>
          <a:xfrm>
            <a:off x="5388973" y="1452834"/>
            <a:ext cx="874457" cy="968054"/>
          </a:xfrm>
          <a:prstGeom prst="borderCallout2">
            <a:avLst>
              <a:gd name="adj1" fmla="val 87045"/>
              <a:gd name="adj2" fmla="val -942"/>
              <a:gd name="adj3" fmla="val 109810"/>
              <a:gd name="adj4" fmla="val -15323"/>
              <a:gd name="adj5" fmla="val 123640"/>
              <a:gd name="adj6" fmla="val 662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81706"/>
              </p:ext>
            </p:extLst>
          </p:nvPr>
        </p:nvGraphicFramePr>
        <p:xfrm>
          <a:off x="6042396" y="2517775"/>
          <a:ext cx="6969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3" name="Equation" r:id="rId10" imgW="304560" imgH="190440" progId="Equation.DSMT4">
                  <p:embed/>
                </p:oleObj>
              </mc:Choice>
              <mc:Fallback>
                <p:oleObj name="Equation" r:id="rId10" imgW="304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2396" y="2517775"/>
                        <a:ext cx="696912" cy="4333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007777"/>
              </p:ext>
            </p:extLst>
          </p:nvPr>
        </p:nvGraphicFramePr>
        <p:xfrm>
          <a:off x="2858756" y="4399417"/>
          <a:ext cx="3363728" cy="116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4" name="Equation" r:id="rId12" imgW="1536480" imgH="533160" progId="Equation.DSMT4">
                  <p:embed/>
                </p:oleObj>
              </mc:Choice>
              <mc:Fallback>
                <p:oleObj name="Equation" r:id="rId12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8756" y="4399417"/>
                        <a:ext cx="3363728" cy="1164744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7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718520" y="490910"/>
            <a:ext cx="1755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55" y="1019347"/>
            <a:ext cx="78209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пределы функций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38117"/>
              </p:ext>
            </p:extLst>
          </p:nvPr>
        </p:nvGraphicFramePr>
        <p:xfrm>
          <a:off x="268288" y="1712913"/>
          <a:ext cx="347503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1" name="Equation" r:id="rId4" imgW="1739880" imgH="533160" progId="Equation.DSMT4">
                  <p:embed/>
                </p:oleObj>
              </mc:Choice>
              <mc:Fallback>
                <p:oleObj name="Equation" r:id="rId4" imgW="1739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288" y="1712913"/>
                        <a:ext cx="3475037" cy="1062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1931"/>
              </p:ext>
            </p:extLst>
          </p:nvPr>
        </p:nvGraphicFramePr>
        <p:xfrm>
          <a:off x="2846089" y="2810474"/>
          <a:ext cx="3024336" cy="104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2" name="Equation" r:id="rId6" imgW="1536480" imgH="533160" progId="Equation.DSMT4">
                  <p:embed/>
                </p:oleObj>
              </mc:Choice>
              <mc:Fallback>
                <p:oleObj name="Equation" r:id="rId6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6089" y="2810474"/>
                        <a:ext cx="3024336" cy="104722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57769"/>
              </p:ext>
            </p:extLst>
          </p:nvPr>
        </p:nvGraphicFramePr>
        <p:xfrm>
          <a:off x="4791472" y="1712004"/>
          <a:ext cx="18653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3" name="Equation" r:id="rId8" imgW="850680" imgH="342720" progId="Equation.DSMT4">
                  <p:embed/>
                </p:oleObj>
              </mc:Choice>
              <mc:Fallback>
                <p:oleObj name="Equation" r:id="rId8" imgW="850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1472" y="1712004"/>
                        <a:ext cx="1865312" cy="7493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94369"/>
              </p:ext>
            </p:extLst>
          </p:nvPr>
        </p:nvGraphicFramePr>
        <p:xfrm>
          <a:off x="231239" y="3995420"/>
          <a:ext cx="31194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4" name="Equation" r:id="rId10" imgW="1562040" imgH="533160" progId="Equation.DSMT4">
                  <p:embed/>
                </p:oleObj>
              </mc:Choice>
              <mc:Fallback>
                <p:oleObj name="Equation" r:id="rId10" imgW="1562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239" y="3995420"/>
                        <a:ext cx="3119438" cy="1062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33454"/>
              </p:ext>
            </p:extLst>
          </p:nvPr>
        </p:nvGraphicFramePr>
        <p:xfrm>
          <a:off x="3765633" y="1988840"/>
          <a:ext cx="955333" cy="64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5" name="Equation" r:id="rId12" imgW="469800" imgH="317160" progId="Equation.DSMT4">
                  <p:embed/>
                </p:oleObj>
              </mc:Choice>
              <mc:Fallback>
                <p:oleObj name="Equation" r:id="rId12" imgW="469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5633" y="1988840"/>
                        <a:ext cx="955333" cy="64326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58070"/>
              </p:ext>
            </p:extLst>
          </p:nvPr>
        </p:nvGraphicFramePr>
        <p:xfrm>
          <a:off x="6724803" y="4150682"/>
          <a:ext cx="1978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6" name="Equation" r:id="rId14" imgW="990360" imgH="393480" progId="Equation.DSMT4">
                  <p:embed/>
                </p:oleObj>
              </mc:Choice>
              <mc:Fallback>
                <p:oleObj name="Equation" r:id="rId14" imgW="990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24803" y="4150682"/>
                        <a:ext cx="1978025" cy="784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361"/>
              </p:ext>
            </p:extLst>
          </p:nvPr>
        </p:nvGraphicFramePr>
        <p:xfrm>
          <a:off x="7893639" y="4639154"/>
          <a:ext cx="2032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7" name="Equation" r:id="rId16" imgW="101520" imgH="177480" progId="Equation.DSMT4">
                  <p:embed/>
                </p:oleObj>
              </mc:Choice>
              <mc:Fallback>
                <p:oleObj name="Equation" r:id="rId16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93639" y="4639154"/>
                        <a:ext cx="203200" cy="3540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56329"/>
              </p:ext>
            </p:extLst>
          </p:nvPr>
        </p:nvGraphicFramePr>
        <p:xfrm>
          <a:off x="6485289" y="4255774"/>
          <a:ext cx="11922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8" name="Equation" r:id="rId18" imgW="596880" imgH="380880" progId="Equation.DSMT4">
                  <p:embed/>
                </p:oleObj>
              </mc:Choice>
              <mc:Fallback>
                <p:oleObj name="Equation" r:id="rId18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85289" y="4255774"/>
                        <a:ext cx="1192212" cy="758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53387"/>
              </p:ext>
            </p:extLst>
          </p:nvPr>
        </p:nvGraphicFramePr>
        <p:xfrm>
          <a:off x="7214446" y="5020547"/>
          <a:ext cx="45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9" name="Equation" r:id="rId20" imgW="228600" imgH="190440" progId="Equation.DSMT4">
                  <p:embed/>
                </p:oleObj>
              </mc:Choice>
              <mc:Fallback>
                <p:oleObj name="Equation" r:id="rId20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14446" y="5020547"/>
                        <a:ext cx="457200" cy="3794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7780972" y="4619148"/>
            <a:ext cx="1543556" cy="1116162"/>
            <a:chOff x="7356360" y="4619148"/>
            <a:chExt cx="1601307" cy="1116162"/>
          </a:xfrm>
        </p:grpSpPr>
        <p:sp>
          <p:nvSpPr>
            <p:cNvPr id="28" name="TextBox 27"/>
            <p:cNvSpPr txBox="1"/>
            <p:nvPr/>
          </p:nvSpPr>
          <p:spPr>
            <a:xfrm>
              <a:off x="7362331" y="4781203"/>
              <a:ext cx="1595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целая часть</a:t>
              </a: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7356360" y="4619148"/>
              <a:ext cx="1329095" cy="1096156"/>
            </a:xfrm>
            <a:custGeom>
              <a:avLst/>
              <a:gdLst>
                <a:gd name="connsiteX0" fmla="*/ 382066 w 1614813"/>
                <a:gd name="connsiteY0" fmla="*/ 1057144 h 1178190"/>
                <a:gd name="connsiteX1" fmla="*/ 1544116 w 1614813"/>
                <a:gd name="connsiteY1" fmla="*/ 1104769 h 1178190"/>
                <a:gd name="connsiteX2" fmla="*/ 1391716 w 1614813"/>
                <a:gd name="connsiteY2" fmla="*/ 237994 h 1178190"/>
                <a:gd name="connsiteX3" fmla="*/ 610666 w 1614813"/>
                <a:gd name="connsiteY3" fmla="*/ 95119 h 1178190"/>
                <a:gd name="connsiteX4" fmla="*/ 58216 w 1614813"/>
                <a:gd name="connsiteY4" fmla="*/ 18919 h 1178190"/>
                <a:gd name="connsiteX5" fmla="*/ 48691 w 1614813"/>
                <a:gd name="connsiteY5" fmla="*/ 457069 h 1178190"/>
                <a:gd name="connsiteX6" fmla="*/ 382066 w 1614813"/>
                <a:gd name="connsiteY6" fmla="*/ 1057144 h 1178190"/>
                <a:gd name="connsiteX0" fmla="*/ 404404 w 1616702"/>
                <a:gd name="connsiteY0" fmla="*/ 990469 h 1155845"/>
                <a:gd name="connsiteX1" fmla="*/ 1547404 w 1616702"/>
                <a:gd name="connsiteY1" fmla="*/ 1104769 h 1155845"/>
                <a:gd name="connsiteX2" fmla="*/ 1395004 w 1616702"/>
                <a:gd name="connsiteY2" fmla="*/ 237994 h 1155845"/>
                <a:gd name="connsiteX3" fmla="*/ 613954 w 1616702"/>
                <a:gd name="connsiteY3" fmla="*/ 95119 h 1155845"/>
                <a:gd name="connsiteX4" fmla="*/ 61504 w 1616702"/>
                <a:gd name="connsiteY4" fmla="*/ 18919 h 1155845"/>
                <a:gd name="connsiteX5" fmla="*/ 51979 w 1616702"/>
                <a:gd name="connsiteY5" fmla="*/ 457069 h 1155845"/>
                <a:gd name="connsiteX6" fmla="*/ 404404 w 1616702"/>
                <a:gd name="connsiteY6" fmla="*/ 990469 h 1155845"/>
                <a:gd name="connsiteX0" fmla="*/ 382675 w 1594973"/>
                <a:gd name="connsiteY0" fmla="*/ 990469 h 1153383"/>
                <a:gd name="connsiteX1" fmla="*/ 1525675 w 1594973"/>
                <a:gd name="connsiteY1" fmla="*/ 1104769 h 1153383"/>
                <a:gd name="connsiteX2" fmla="*/ 1373275 w 1594973"/>
                <a:gd name="connsiteY2" fmla="*/ 237994 h 1153383"/>
                <a:gd name="connsiteX3" fmla="*/ 592225 w 1594973"/>
                <a:gd name="connsiteY3" fmla="*/ 95119 h 1153383"/>
                <a:gd name="connsiteX4" fmla="*/ 39775 w 1594973"/>
                <a:gd name="connsiteY4" fmla="*/ 18919 h 1153383"/>
                <a:gd name="connsiteX5" fmla="*/ 96925 w 1594973"/>
                <a:gd name="connsiteY5" fmla="*/ 542794 h 1153383"/>
                <a:gd name="connsiteX6" fmla="*/ 382675 w 1594973"/>
                <a:gd name="connsiteY6" fmla="*/ 990469 h 1153383"/>
                <a:gd name="connsiteX0" fmla="*/ 520707 w 1589876"/>
                <a:gd name="connsiteY0" fmla="*/ 1038094 h 1167575"/>
                <a:gd name="connsiteX1" fmla="*/ 1530357 w 1589876"/>
                <a:gd name="connsiteY1" fmla="*/ 1104769 h 1167575"/>
                <a:gd name="connsiteX2" fmla="*/ 1377957 w 1589876"/>
                <a:gd name="connsiteY2" fmla="*/ 237994 h 1167575"/>
                <a:gd name="connsiteX3" fmla="*/ 596907 w 1589876"/>
                <a:gd name="connsiteY3" fmla="*/ 95119 h 1167575"/>
                <a:gd name="connsiteX4" fmla="*/ 44457 w 1589876"/>
                <a:gd name="connsiteY4" fmla="*/ 18919 h 1167575"/>
                <a:gd name="connsiteX5" fmla="*/ 101607 w 1589876"/>
                <a:gd name="connsiteY5" fmla="*/ 542794 h 1167575"/>
                <a:gd name="connsiteX6" fmla="*/ 520707 w 1589876"/>
                <a:gd name="connsiteY6" fmla="*/ 1038094 h 1167575"/>
                <a:gd name="connsiteX0" fmla="*/ 520707 w 1497837"/>
                <a:gd name="connsiteY0" fmla="*/ 1038094 h 1092875"/>
                <a:gd name="connsiteX1" fmla="*/ 1406532 w 1497837"/>
                <a:gd name="connsiteY1" fmla="*/ 990469 h 1092875"/>
                <a:gd name="connsiteX2" fmla="*/ 1377957 w 1497837"/>
                <a:gd name="connsiteY2" fmla="*/ 237994 h 1092875"/>
                <a:gd name="connsiteX3" fmla="*/ 596907 w 1497837"/>
                <a:gd name="connsiteY3" fmla="*/ 95119 h 1092875"/>
                <a:gd name="connsiteX4" fmla="*/ 44457 w 1497837"/>
                <a:gd name="connsiteY4" fmla="*/ 18919 h 1092875"/>
                <a:gd name="connsiteX5" fmla="*/ 101607 w 1497837"/>
                <a:gd name="connsiteY5" fmla="*/ 542794 h 1092875"/>
                <a:gd name="connsiteX6" fmla="*/ 520707 w 1497837"/>
                <a:gd name="connsiteY6" fmla="*/ 1038094 h 1092875"/>
                <a:gd name="connsiteX0" fmla="*/ 520707 w 1497837"/>
                <a:gd name="connsiteY0" fmla="*/ 1038094 h 1096156"/>
                <a:gd name="connsiteX1" fmla="*/ 1406532 w 1497837"/>
                <a:gd name="connsiteY1" fmla="*/ 990469 h 1096156"/>
                <a:gd name="connsiteX2" fmla="*/ 1377957 w 1497837"/>
                <a:gd name="connsiteY2" fmla="*/ 237994 h 1096156"/>
                <a:gd name="connsiteX3" fmla="*/ 596907 w 1497837"/>
                <a:gd name="connsiteY3" fmla="*/ 95119 h 1096156"/>
                <a:gd name="connsiteX4" fmla="*/ 44457 w 1497837"/>
                <a:gd name="connsiteY4" fmla="*/ 18919 h 1096156"/>
                <a:gd name="connsiteX5" fmla="*/ 101607 w 1497837"/>
                <a:gd name="connsiteY5" fmla="*/ 542794 h 1096156"/>
                <a:gd name="connsiteX6" fmla="*/ 520707 w 1497837"/>
                <a:gd name="connsiteY6" fmla="*/ 1038094 h 10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7837" h="1096156">
                  <a:moveTo>
                    <a:pt x="520707" y="1038094"/>
                  </a:moveTo>
                  <a:cubicBezTo>
                    <a:pt x="738194" y="1112706"/>
                    <a:pt x="1263657" y="1133344"/>
                    <a:pt x="1406532" y="990469"/>
                  </a:cubicBezTo>
                  <a:cubicBezTo>
                    <a:pt x="1549407" y="847594"/>
                    <a:pt x="1512894" y="387219"/>
                    <a:pt x="1377957" y="237994"/>
                  </a:cubicBezTo>
                  <a:cubicBezTo>
                    <a:pt x="1243020" y="88769"/>
                    <a:pt x="819157" y="131631"/>
                    <a:pt x="596907" y="95119"/>
                  </a:cubicBezTo>
                  <a:cubicBezTo>
                    <a:pt x="374657" y="58606"/>
                    <a:pt x="138119" y="-41406"/>
                    <a:pt x="44457" y="18919"/>
                  </a:cubicBezTo>
                  <a:cubicBezTo>
                    <a:pt x="-49205" y="79244"/>
                    <a:pt x="22232" y="372932"/>
                    <a:pt x="101607" y="542794"/>
                  </a:cubicBezTo>
                  <a:cubicBezTo>
                    <a:pt x="180982" y="712656"/>
                    <a:pt x="303220" y="963482"/>
                    <a:pt x="520707" y="1038094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084168" y="4988227"/>
            <a:ext cx="2106791" cy="982342"/>
            <a:chOff x="5753722" y="4996685"/>
            <a:chExt cx="2072225" cy="982342"/>
          </a:xfrm>
        </p:grpSpPr>
        <p:sp>
          <p:nvSpPr>
            <p:cNvPr id="29" name="TextBox 28"/>
            <p:cNvSpPr txBox="1"/>
            <p:nvPr/>
          </p:nvSpPr>
          <p:spPr>
            <a:xfrm>
              <a:off x="5753722" y="5249441"/>
              <a:ext cx="207222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остаток</a:t>
              </a:r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118462" y="4996685"/>
              <a:ext cx="1323124" cy="982342"/>
            </a:xfrm>
            <a:custGeom>
              <a:avLst/>
              <a:gdLst>
                <a:gd name="connsiteX0" fmla="*/ 382066 w 1614813"/>
                <a:gd name="connsiteY0" fmla="*/ 1057144 h 1178190"/>
                <a:gd name="connsiteX1" fmla="*/ 1544116 w 1614813"/>
                <a:gd name="connsiteY1" fmla="*/ 1104769 h 1178190"/>
                <a:gd name="connsiteX2" fmla="*/ 1391716 w 1614813"/>
                <a:gd name="connsiteY2" fmla="*/ 237994 h 1178190"/>
                <a:gd name="connsiteX3" fmla="*/ 610666 w 1614813"/>
                <a:gd name="connsiteY3" fmla="*/ 95119 h 1178190"/>
                <a:gd name="connsiteX4" fmla="*/ 58216 w 1614813"/>
                <a:gd name="connsiteY4" fmla="*/ 18919 h 1178190"/>
                <a:gd name="connsiteX5" fmla="*/ 48691 w 1614813"/>
                <a:gd name="connsiteY5" fmla="*/ 457069 h 1178190"/>
                <a:gd name="connsiteX6" fmla="*/ 382066 w 1614813"/>
                <a:gd name="connsiteY6" fmla="*/ 1057144 h 1178190"/>
                <a:gd name="connsiteX0" fmla="*/ 404404 w 1616702"/>
                <a:gd name="connsiteY0" fmla="*/ 990469 h 1155845"/>
                <a:gd name="connsiteX1" fmla="*/ 1547404 w 1616702"/>
                <a:gd name="connsiteY1" fmla="*/ 1104769 h 1155845"/>
                <a:gd name="connsiteX2" fmla="*/ 1395004 w 1616702"/>
                <a:gd name="connsiteY2" fmla="*/ 237994 h 1155845"/>
                <a:gd name="connsiteX3" fmla="*/ 613954 w 1616702"/>
                <a:gd name="connsiteY3" fmla="*/ 95119 h 1155845"/>
                <a:gd name="connsiteX4" fmla="*/ 61504 w 1616702"/>
                <a:gd name="connsiteY4" fmla="*/ 18919 h 1155845"/>
                <a:gd name="connsiteX5" fmla="*/ 51979 w 1616702"/>
                <a:gd name="connsiteY5" fmla="*/ 457069 h 1155845"/>
                <a:gd name="connsiteX6" fmla="*/ 404404 w 1616702"/>
                <a:gd name="connsiteY6" fmla="*/ 990469 h 1155845"/>
                <a:gd name="connsiteX0" fmla="*/ 382675 w 1594973"/>
                <a:gd name="connsiteY0" fmla="*/ 990469 h 1153383"/>
                <a:gd name="connsiteX1" fmla="*/ 1525675 w 1594973"/>
                <a:gd name="connsiteY1" fmla="*/ 1104769 h 1153383"/>
                <a:gd name="connsiteX2" fmla="*/ 1373275 w 1594973"/>
                <a:gd name="connsiteY2" fmla="*/ 237994 h 1153383"/>
                <a:gd name="connsiteX3" fmla="*/ 592225 w 1594973"/>
                <a:gd name="connsiteY3" fmla="*/ 95119 h 1153383"/>
                <a:gd name="connsiteX4" fmla="*/ 39775 w 1594973"/>
                <a:gd name="connsiteY4" fmla="*/ 18919 h 1153383"/>
                <a:gd name="connsiteX5" fmla="*/ 96925 w 1594973"/>
                <a:gd name="connsiteY5" fmla="*/ 542794 h 1153383"/>
                <a:gd name="connsiteX6" fmla="*/ 382675 w 1594973"/>
                <a:gd name="connsiteY6" fmla="*/ 990469 h 1153383"/>
                <a:gd name="connsiteX0" fmla="*/ 520707 w 1589876"/>
                <a:gd name="connsiteY0" fmla="*/ 1038094 h 1167575"/>
                <a:gd name="connsiteX1" fmla="*/ 1530357 w 1589876"/>
                <a:gd name="connsiteY1" fmla="*/ 1104769 h 1167575"/>
                <a:gd name="connsiteX2" fmla="*/ 1377957 w 1589876"/>
                <a:gd name="connsiteY2" fmla="*/ 237994 h 1167575"/>
                <a:gd name="connsiteX3" fmla="*/ 596907 w 1589876"/>
                <a:gd name="connsiteY3" fmla="*/ 95119 h 1167575"/>
                <a:gd name="connsiteX4" fmla="*/ 44457 w 1589876"/>
                <a:gd name="connsiteY4" fmla="*/ 18919 h 1167575"/>
                <a:gd name="connsiteX5" fmla="*/ 101607 w 1589876"/>
                <a:gd name="connsiteY5" fmla="*/ 542794 h 1167575"/>
                <a:gd name="connsiteX6" fmla="*/ 520707 w 1589876"/>
                <a:gd name="connsiteY6" fmla="*/ 1038094 h 1167575"/>
                <a:gd name="connsiteX0" fmla="*/ 520707 w 1497837"/>
                <a:gd name="connsiteY0" fmla="*/ 1038094 h 1092875"/>
                <a:gd name="connsiteX1" fmla="*/ 1406532 w 1497837"/>
                <a:gd name="connsiteY1" fmla="*/ 990469 h 1092875"/>
                <a:gd name="connsiteX2" fmla="*/ 1377957 w 1497837"/>
                <a:gd name="connsiteY2" fmla="*/ 237994 h 1092875"/>
                <a:gd name="connsiteX3" fmla="*/ 596907 w 1497837"/>
                <a:gd name="connsiteY3" fmla="*/ 95119 h 1092875"/>
                <a:gd name="connsiteX4" fmla="*/ 44457 w 1497837"/>
                <a:gd name="connsiteY4" fmla="*/ 18919 h 1092875"/>
                <a:gd name="connsiteX5" fmla="*/ 101607 w 1497837"/>
                <a:gd name="connsiteY5" fmla="*/ 542794 h 1092875"/>
                <a:gd name="connsiteX6" fmla="*/ 520707 w 1497837"/>
                <a:gd name="connsiteY6" fmla="*/ 1038094 h 1092875"/>
                <a:gd name="connsiteX0" fmla="*/ 520707 w 1497837"/>
                <a:gd name="connsiteY0" fmla="*/ 1038094 h 1096156"/>
                <a:gd name="connsiteX1" fmla="*/ 1406532 w 1497837"/>
                <a:gd name="connsiteY1" fmla="*/ 990469 h 1096156"/>
                <a:gd name="connsiteX2" fmla="*/ 1377957 w 1497837"/>
                <a:gd name="connsiteY2" fmla="*/ 237994 h 1096156"/>
                <a:gd name="connsiteX3" fmla="*/ 596907 w 1497837"/>
                <a:gd name="connsiteY3" fmla="*/ 95119 h 1096156"/>
                <a:gd name="connsiteX4" fmla="*/ 44457 w 1497837"/>
                <a:gd name="connsiteY4" fmla="*/ 18919 h 1096156"/>
                <a:gd name="connsiteX5" fmla="*/ 101607 w 1497837"/>
                <a:gd name="connsiteY5" fmla="*/ 542794 h 1096156"/>
                <a:gd name="connsiteX6" fmla="*/ 520707 w 1497837"/>
                <a:gd name="connsiteY6" fmla="*/ 1038094 h 1096156"/>
                <a:gd name="connsiteX0" fmla="*/ 520707 w 1477094"/>
                <a:gd name="connsiteY0" fmla="*/ 1107445 h 1165507"/>
                <a:gd name="connsiteX1" fmla="*/ 1406532 w 1477094"/>
                <a:gd name="connsiteY1" fmla="*/ 1059820 h 1165507"/>
                <a:gd name="connsiteX2" fmla="*/ 1377957 w 1477094"/>
                <a:gd name="connsiteY2" fmla="*/ 307345 h 1165507"/>
                <a:gd name="connsiteX3" fmla="*/ 1025532 w 1477094"/>
                <a:gd name="connsiteY3" fmla="*/ 12070 h 1165507"/>
                <a:gd name="connsiteX4" fmla="*/ 44457 w 1477094"/>
                <a:gd name="connsiteY4" fmla="*/ 88270 h 1165507"/>
                <a:gd name="connsiteX5" fmla="*/ 101607 w 1477094"/>
                <a:gd name="connsiteY5" fmla="*/ 612145 h 1165507"/>
                <a:gd name="connsiteX6" fmla="*/ 520707 w 1477094"/>
                <a:gd name="connsiteY6" fmla="*/ 1107445 h 1165507"/>
                <a:gd name="connsiteX0" fmla="*/ 520707 w 1383414"/>
                <a:gd name="connsiteY0" fmla="*/ 1107445 h 1140967"/>
                <a:gd name="connsiteX1" fmla="*/ 1187457 w 1383414"/>
                <a:gd name="connsiteY1" fmla="*/ 1002670 h 1140967"/>
                <a:gd name="connsiteX2" fmla="*/ 1377957 w 1383414"/>
                <a:gd name="connsiteY2" fmla="*/ 307345 h 1140967"/>
                <a:gd name="connsiteX3" fmla="*/ 1025532 w 1383414"/>
                <a:gd name="connsiteY3" fmla="*/ 12070 h 1140967"/>
                <a:gd name="connsiteX4" fmla="*/ 44457 w 1383414"/>
                <a:gd name="connsiteY4" fmla="*/ 88270 h 1140967"/>
                <a:gd name="connsiteX5" fmla="*/ 101607 w 1383414"/>
                <a:gd name="connsiteY5" fmla="*/ 612145 h 1140967"/>
                <a:gd name="connsiteX6" fmla="*/ 520707 w 1383414"/>
                <a:gd name="connsiteY6" fmla="*/ 1107445 h 1140967"/>
                <a:gd name="connsiteX0" fmla="*/ 294304 w 1378442"/>
                <a:gd name="connsiteY0" fmla="*/ 926470 h 1044076"/>
                <a:gd name="connsiteX1" fmla="*/ 1180129 w 1378442"/>
                <a:gd name="connsiteY1" fmla="*/ 1002670 h 1044076"/>
                <a:gd name="connsiteX2" fmla="*/ 1370629 w 1378442"/>
                <a:gd name="connsiteY2" fmla="*/ 307345 h 1044076"/>
                <a:gd name="connsiteX3" fmla="*/ 1018204 w 1378442"/>
                <a:gd name="connsiteY3" fmla="*/ 12070 h 1044076"/>
                <a:gd name="connsiteX4" fmla="*/ 37129 w 1378442"/>
                <a:gd name="connsiteY4" fmla="*/ 88270 h 1044076"/>
                <a:gd name="connsiteX5" fmla="*/ 94279 w 1378442"/>
                <a:gd name="connsiteY5" fmla="*/ 612145 h 1044076"/>
                <a:gd name="connsiteX6" fmla="*/ 294304 w 1378442"/>
                <a:gd name="connsiteY6" fmla="*/ 926470 h 1044076"/>
                <a:gd name="connsiteX0" fmla="*/ 294304 w 1372851"/>
                <a:gd name="connsiteY0" fmla="*/ 926470 h 999499"/>
                <a:gd name="connsiteX1" fmla="*/ 1122979 w 1372851"/>
                <a:gd name="connsiteY1" fmla="*/ 945520 h 999499"/>
                <a:gd name="connsiteX2" fmla="*/ 1370629 w 1372851"/>
                <a:gd name="connsiteY2" fmla="*/ 307345 h 999499"/>
                <a:gd name="connsiteX3" fmla="*/ 1018204 w 1372851"/>
                <a:gd name="connsiteY3" fmla="*/ 12070 h 999499"/>
                <a:gd name="connsiteX4" fmla="*/ 37129 w 1372851"/>
                <a:gd name="connsiteY4" fmla="*/ 88270 h 999499"/>
                <a:gd name="connsiteX5" fmla="*/ 94279 w 1372851"/>
                <a:gd name="connsiteY5" fmla="*/ 612145 h 999499"/>
                <a:gd name="connsiteX6" fmla="*/ 294304 w 1372851"/>
                <a:gd name="connsiteY6" fmla="*/ 926470 h 999499"/>
                <a:gd name="connsiteX0" fmla="*/ 294304 w 1373581"/>
                <a:gd name="connsiteY0" fmla="*/ 926470 h 991182"/>
                <a:gd name="connsiteX1" fmla="*/ 1122979 w 1373581"/>
                <a:gd name="connsiteY1" fmla="*/ 945520 h 991182"/>
                <a:gd name="connsiteX2" fmla="*/ 1370629 w 1373581"/>
                <a:gd name="connsiteY2" fmla="*/ 307345 h 991182"/>
                <a:gd name="connsiteX3" fmla="*/ 1018204 w 1373581"/>
                <a:gd name="connsiteY3" fmla="*/ 12070 h 991182"/>
                <a:gd name="connsiteX4" fmla="*/ 37129 w 1373581"/>
                <a:gd name="connsiteY4" fmla="*/ 88270 h 991182"/>
                <a:gd name="connsiteX5" fmla="*/ 94279 w 1373581"/>
                <a:gd name="connsiteY5" fmla="*/ 612145 h 991182"/>
                <a:gd name="connsiteX6" fmla="*/ 294304 w 1373581"/>
                <a:gd name="connsiteY6" fmla="*/ 926470 h 991182"/>
                <a:gd name="connsiteX0" fmla="*/ 207042 w 1286319"/>
                <a:gd name="connsiteY0" fmla="*/ 914833 h 979545"/>
                <a:gd name="connsiteX1" fmla="*/ 1035717 w 1286319"/>
                <a:gd name="connsiteY1" fmla="*/ 933883 h 979545"/>
                <a:gd name="connsiteX2" fmla="*/ 1283367 w 1286319"/>
                <a:gd name="connsiteY2" fmla="*/ 295708 h 979545"/>
                <a:gd name="connsiteX3" fmla="*/ 930942 w 1286319"/>
                <a:gd name="connsiteY3" fmla="*/ 433 h 979545"/>
                <a:gd name="connsiteX4" fmla="*/ 378492 w 1286319"/>
                <a:gd name="connsiteY4" fmla="*/ 352858 h 979545"/>
                <a:gd name="connsiteX5" fmla="*/ 7017 w 1286319"/>
                <a:gd name="connsiteY5" fmla="*/ 600508 h 979545"/>
                <a:gd name="connsiteX6" fmla="*/ 207042 w 1286319"/>
                <a:gd name="connsiteY6" fmla="*/ 914833 h 979545"/>
                <a:gd name="connsiteX0" fmla="*/ 243390 w 1322667"/>
                <a:gd name="connsiteY0" fmla="*/ 914833 h 982766"/>
                <a:gd name="connsiteX1" fmla="*/ 1072065 w 1322667"/>
                <a:gd name="connsiteY1" fmla="*/ 933883 h 982766"/>
                <a:gd name="connsiteX2" fmla="*/ 1319715 w 1322667"/>
                <a:gd name="connsiteY2" fmla="*/ 295708 h 982766"/>
                <a:gd name="connsiteX3" fmla="*/ 967290 w 1322667"/>
                <a:gd name="connsiteY3" fmla="*/ 433 h 982766"/>
                <a:gd name="connsiteX4" fmla="*/ 414840 w 1322667"/>
                <a:gd name="connsiteY4" fmla="*/ 352858 h 982766"/>
                <a:gd name="connsiteX5" fmla="*/ 5265 w 1322667"/>
                <a:gd name="connsiteY5" fmla="*/ 533833 h 982766"/>
                <a:gd name="connsiteX6" fmla="*/ 243390 w 1322667"/>
                <a:gd name="connsiteY6" fmla="*/ 914833 h 982766"/>
                <a:gd name="connsiteX0" fmla="*/ 243847 w 1323124"/>
                <a:gd name="connsiteY0" fmla="*/ 914409 h 982342"/>
                <a:gd name="connsiteX1" fmla="*/ 1072522 w 1323124"/>
                <a:gd name="connsiteY1" fmla="*/ 933459 h 982342"/>
                <a:gd name="connsiteX2" fmla="*/ 1320172 w 1323124"/>
                <a:gd name="connsiteY2" fmla="*/ 295284 h 982342"/>
                <a:gd name="connsiteX3" fmla="*/ 967747 w 1323124"/>
                <a:gd name="connsiteY3" fmla="*/ 9 h 982342"/>
                <a:gd name="connsiteX4" fmla="*/ 424822 w 1323124"/>
                <a:gd name="connsiteY4" fmla="*/ 285759 h 982342"/>
                <a:gd name="connsiteX5" fmla="*/ 5722 w 1323124"/>
                <a:gd name="connsiteY5" fmla="*/ 533409 h 982342"/>
                <a:gd name="connsiteX6" fmla="*/ 243847 w 1323124"/>
                <a:gd name="connsiteY6" fmla="*/ 914409 h 98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124" h="982342">
                  <a:moveTo>
                    <a:pt x="243847" y="914409"/>
                  </a:moveTo>
                  <a:cubicBezTo>
                    <a:pt x="421647" y="981084"/>
                    <a:pt x="864560" y="1017596"/>
                    <a:pt x="1072522" y="933459"/>
                  </a:cubicBezTo>
                  <a:cubicBezTo>
                    <a:pt x="1280484" y="849322"/>
                    <a:pt x="1337634" y="450859"/>
                    <a:pt x="1320172" y="295284"/>
                  </a:cubicBezTo>
                  <a:cubicBezTo>
                    <a:pt x="1302710" y="139709"/>
                    <a:pt x="1116972" y="1597"/>
                    <a:pt x="967747" y="9"/>
                  </a:cubicBezTo>
                  <a:cubicBezTo>
                    <a:pt x="818522" y="-1579"/>
                    <a:pt x="518484" y="225434"/>
                    <a:pt x="424822" y="285759"/>
                  </a:cubicBezTo>
                  <a:cubicBezTo>
                    <a:pt x="331160" y="346084"/>
                    <a:pt x="35884" y="428634"/>
                    <a:pt x="5722" y="533409"/>
                  </a:cubicBezTo>
                  <a:cubicBezTo>
                    <a:pt x="-24440" y="638184"/>
                    <a:pt x="66047" y="847734"/>
                    <a:pt x="243847" y="914409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00332"/>
              </p:ext>
            </p:extLst>
          </p:nvPr>
        </p:nvGraphicFramePr>
        <p:xfrm>
          <a:off x="3247049" y="4016130"/>
          <a:ext cx="31702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0" name="Equation" r:id="rId22" imgW="1587240" imgH="533160" progId="Equation.DSMT4">
                  <p:embed/>
                </p:oleObj>
              </mc:Choice>
              <mc:Fallback>
                <p:oleObj name="Equation" r:id="rId22" imgW="15872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47049" y="4016130"/>
                        <a:ext cx="3170238" cy="1062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439954" y="3982676"/>
            <a:ext cx="2636264" cy="23986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40085"/>
              </p:ext>
            </p:extLst>
          </p:nvPr>
        </p:nvGraphicFramePr>
        <p:xfrm>
          <a:off x="640706" y="5357026"/>
          <a:ext cx="12176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1" name="Equation" r:id="rId24" imgW="609480" imgH="317160" progId="Equation.DSMT4">
                  <p:embed/>
                </p:oleObj>
              </mc:Choice>
              <mc:Fallback>
                <p:oleObj name="Equation" r:id="rId24" imgW="609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0706" y="5357026"/>
                        <a:ext cx="1217613" cy="631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299059"/>
              </p:ext>
            </p:extLst>
          </p:nvPr>
        </p:nvGraphicFramePr>
        <p:xfrm>
          <a:off x="1921598" y="5166275"/>
          <a:ext cx="9382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2" name="Equation" r:id="rId26" imgW="469800" imgH="342720" progId="Equation.DSMT4">
                  <p:embed/>
                </p:oleObj>
              </mc:Choice>
              <mc:Fallback>
                <p:oleObj name="Equation" r:id="rId26" imgW="469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21598" y="5166275"/>
                        <a:ext cx="938213" cy="682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54053"/>
              </p:ext>
            </p:extLst>
          </p:nvPr>
        </p:nvGraphicFramePr>
        <p:xfrm>
          <a:off x="2914190" y="5393287"/>
          <a:ext cx="5826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3" name="Equation" r:id="rId28" imgW="291960" imgH="228600" progId="Equation.DSMT4">
                  <p:embed/>
                </p:oleObj>
              </mc:Choice>
              <mc:Fallback>
                <p:oleObj name="Equation" r:id="rId28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14190" y="5393287"/>
                        <a:ext cx="582613" cy="4556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1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718520" y="490910"/>
            <a:ext cx="1755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55" y="1019347"/>
            <a:ext cx="78209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пределы функций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41930"/>
              </p:ext>
            </p:extLst>
          </p:nvPr>
        </p:nvGraphicFramePr>
        <p:xfrm>
          <a:off x="357188" y="1724025"/>
          <a:ext cx="30956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2" name="Equation" r:id="rId4" imgW="1549080" imgH="533160" progId="Equation.DSMT4">
                  <p:embed/>
                </p:oleObj>
              </mc:Choice>
              <mc:Fallback>
                <p:oleObj name="Equation" r:id="rId4" imgW="1549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188" y="1724025"/>
                        <a:ext cx="3095625" cy="1062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99866"/>
              </p:ext>
            </p:extLst>
          </p:nvPr>
        </p:nvGraphicFramePr>
        <p:xfrm>
          <a:off x="1093788" y="3140968"/>
          <a:ext cx="2459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3" name="Equation" r:id="rId6" imgW="1231560" imgH="241200" progId="Equation.DSMT4">
                  <p:embed/>
                </p:oleObj>
              </mc:Choice>
              <mc:Fallback>
                <p:oleObj name="Equation" r:id="rId6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3788" y="3140968"/>
                        <a:ext cx="2459037" cy="4810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14555"/>
              </p:ext>
            </p:extLst>
          </p:nvPr>
        </p:nvGraphicFramePr>
        <p:xfrm>
          <a:off x="2670748" y="3530459"/>
          <a:ext cx="508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4" name="Equation" r:id="rId8" imgW="253800" imgH="342720" progId="Equation.DSMT4">
                  <p:embed/>
                </p:oleObj>
              </mc:Choice>
              <mc:Fallback>
                <p:oleObj name="Equation" r:id="rId8" imgW="253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0748" y="3530459"/>
                        <a:ext cx="508000" cy="682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38111"/>
              </p:ext>
            </p:extLst>
          </p:nvPr>
        </p:nvGraphicFramePr>
        <p:xfrm>
          <a:off x="852956" y="3278036"/>
          <a:ext cx="1622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5" name="Equation" r:id="rId10" imgW="812520" imgH="380880" progId="Equation.DSMT4">
                  <p:embed/>
                </p:oleObj>
              </mc:Choice>
              <mc:Fallback>
                <p:oleObj name="Equation" r:id="rId10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956" y="3278036"/>
                        <a:ext cx="1622425" cy="758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49313"/>
              </p:ext>
            </p:extLst>
          </p:nvPr>
        </p:nvGraphicFramePr>
        <p:xfrm>
          <a:off x="1630979" y="3985968"/>
          <a:ext cx="889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6" name="Equation" r:id="rId12" imgW="444240" imgH="342720" progId="Equation.DSMT4">
                  <p:embed/>
                </p:oleObj>
              </mc:Choice>
              <mc:Fallback>
                <p:oleObj name="Equation" r:id="rId12" imgW="444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0979" y="3985968"/>
                        <a:ext cx="889000" cy="682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48521" y="2987290"/>
            <a:ext cx="3136066" cy="17281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49582"/>
              </p:ext>
            </p:extLst>
          </p:nvPr>
        </p:nvGraphicFramePr>
        <p:xfrm>
          <a:off x="3421063" y="1746250"/>
          <a:ext cx="34004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7" name="Equation" r:id="rId14" imgW="1701720" imgH="533160" progId="Equation.DSMT4">
                  <p:embed/>
                </p:oleObj>
              </mc:Choice>
              <mc:Fallback>
                <p:oleObj name="Equation" r:id="rId14" imgW="17017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21063" y="1746250"/>
                        <a:ext cx="3400425" cy="1062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92306"/>
              </p:ext>
            </p:extLst>
          </p:nvPr>
        </p:nvGraphicFramePr>
        <p:xfrm>
          <a:off x="8476768" y="2087563"/>
          <a:ext cx="2524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8" name="Equation" r:id="rId16" imgW="126720" imgH="190440" progId="Equation.DSMT4">
                  <p:embed/>
                </p:oleObj>
              </mc:Choice>
              <mc:Fallback>
                <p:oleObj name="Equation" r:id="rId16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76768" y="2087563"/>
                        <a:ext cx="252412" cy="3794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04324"/>
              </p:ext>
            </p:extLst>
          </p:nvPr>
        </p:nvGraphicFramePr>
        <p:xfrm>
          <a:off x="6888808" y="1695231"/>
          <a:ext cx="15716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9" name="Equation" r:id="rId18" imgW="787320" imgH="596880" progId="Equation.DSMT4">
                  <p:embed/>
                </p:oleObj>
              </mc:Choice>
              <mc:Fallback>
                <p:oleObj name="Equation" r:id="rId18" imgW="78732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88808" y="1695231"/>
                        <a:ext cx="1571625" cy="1187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67657"/>
              </p:ext>
            </p:extLst>
          </p:nvPr>
        </p:nvGraphicFramePr>
        <p:xfrm>
          <a:off x="6761573" y="3025458"/>
          <a:ext cx="13446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0" name="Equation" r:id="rId20" imgW="672840" imgH="469800" progId="Equation.DSMT4">
                  <p:embed/>
                </p:oleObj>
              </mc:Choice>
              <mc:Fallback>
                <p:oleObj name="Equation" r:id="rId20" imgW="672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61573" y="3025458"/>
                        <a:ext cx="1344613" cy="9382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4788144" y="1725180"/>
            <a:ext cx="1587228" cy="2150375"/>
            <a:chOff x="4788144" y="1725180"/>
            <a:chExt cx="1587228" cy="2150375"/>
          </a:xfrm>
        </p:grpSpPr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46628"/>
                </p:ext>
              </p:extLst>
            </p:nvPr>
          </p:nvGraphicFramePr>
          <p:xfrm>
            <a:off x="5070543" y="2892277"/>
            <a:ext cx="1065212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1" name="Equation" r:id="rId22" imgW="533160" imgH="444240" progId="Equation.DSMT4">
                    <p:embed/>
                  </p:oleObj>
                </mc:Choice>
                <mc:Fallback>
                  <p:oleObj name="Equation" r:id="rId22" imgW="5331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70543" y="2892277"/>
                          <a:ext cx="1065212" cy="8858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Полилиния 4"/>
            <p:cNvSpPr/>
            <p:nvPr/>
          </p:nvSpPr>
          <p:spPr>
            <a:xfrm>
              <a:off x="4788144" y="1725180"/>
              <a:ext cx="1587228" cy="2150375"/>
            </a:xfrm>
            <a:custGeom>
              <a:avLst/>
              <a:gdLst>
                <a:gd name="connsiteX0" fmla="*/ 19648 w 1594420"/>
                <a:gd name="connsiteY0" fmla="*/ 188648 h 2168728"/>
                <a:gd name="connsiteX1" fmla="*/ 38698 w 1594420"/>
                <a:gd name="connsiteY1" fmla="*/ 1112573 h 2168728"/>
                <a:gd name="connsiteX2" fmla="*/ 362548 w 1594420"/>
                <a:gd name="connsiteY2" fmla="*/ 2141273 h 2168728"/>
                <a:gd name="connsiteX3" fmla="*/ 1553173 w 1594420"/>
                <a:gd name="connsiteY3" fmla="*/ 1807898 h 2168728"/>
                <a:gd name="connsiteX4" fmla="*/ 1295998 w 1594420"/>
                <a:gd name="connsiteY4" fmla="*/ 1112573 h 2168728"/>
                <a:gd name="connsiteX5" fmla="*/ 1048348 w 1594420"/>
                <a:gd name="connsiteY5" fmla="*/ 131498 h 2168728"/>
                <a:gd name="connsiteX6" fmla="*/ 162523 w 1594420"/>
                <a:gd name="connsiteY6" fmla="*/ 17198 h 2168728"/>
                <a:gd name="connsiteX7" fmla="*/ 19648 w 1594420"/>
                <a:gd name="connsiteY7" fmla="*/ 188648 h 2168728"/>
                <a:gd name="connsiteX0" fmla="*/ 143945 w 1575842"/>
                <a:gd name="connsiteY0" fmla="*/ 83986 h 2235516"/>
                <a:gd name="connsiteX1" fmla="*/ 20120 w 1575842"/>
                <a:gd name="connsiteY1" fmla="*/ 1179361 h 2235516"/>
                <a:gd name="connsiteX2" fmla="*/ 343970 w 1575842"/>
                <a:gd name="connsiteY2" fmla="*/ 2208061 h 2235516"/>
                <a:gd name="connsiteX3" fmla="*/ 1534595 w 1575842"/>
                <a:gd name="connsiteY3" fmla="*/ 1874686 h 2235516"/>
                <a:gd name="connsiteX4" fmla="*/ 1277420 w 1575842"/>
                <a:gd name="connsiteY4" fmla="*/ 1179361 h 2235516"/>
                <a:gd name="connsiteX5" fmla="*/ 1029770 w 1575842"/>
                <a:gd name="connsiteY5" fmla="*/ 198286 h 2235516"/>
                <a:gd name="connsiteX6" fmla="*/ 143945 w 1575842"/>
                <a:gd name="connsiteY6" fmla="*/ 83986 h 2235516"/>
                <a:gd name="connsiteX0" fmla="*/ 126756 w 1587228"/>
                <a:gd name="connsiteY0" fmla="*/ 151245 h 2150375"/>
                <a:gd name="connsiteX1" fmla="*/ 31506 w 1587228"/>
                <a:gd name="connsiteY1" fmla="*/ 1094220 h 2150375"/>
                <a:gd name="connsiteX2" fmla="*/ 355356 w 1587228"/>
                <a:gd name="connsiteY2" fmla="*/ 2122920 h 2150375"/>
                <a:gd name="connsiteX3" fmla="*/ 1545981 w 1587228"/>
                <a:gd name="connsiteY3" fmla="*/ 1789545 h 2150375"/>
                <a:gd name="connsiteX4" fmla="*/ 1288806 w 1587228"/>
                <a:gd name="connsiteY4" fmla="*/ 1094220 h 2150375"/>
                <a:gd name="connsiteX5" fmla="*/ 1041156 w 1587228"/>
                <a:gd name="connsiteY5" fmla="*/ 113145 h 2150375"/>
                <a:gd name="connsiteX6" fmla="*/ 126756 w 1587228"/>
                <a:gd name="connsiteY6" fmla="*/ 151245 h 2150375"/>
                <a:gd name="connsiteX0" fmla="*/ 126756 w 1587228"/>
                <a:gd name="connsiteY0" fmla="*/ 151245 h 2150375"/>
                <a:gd name="connsiteX1" fmla="*/ 31506 w 1587228"/>
                <a:gd name="connsiteY1" fmla="*/ 1094220 h 2150375"/>
                <a:gd name="connsiteX2" fmla="*/ 355356 w 1587228"/>
                <a:gd name="connsiteY2" fmla="*/ 2122920 h 2150375"/>
                <a:gd name="connsiteX3" fmla="*/ 1545981 w 1587228"/>
                <a:gd name="connsiteY3" fmla="*/ 1789545 h 2150375"/>
                <a:gd name="connsiteX4" fmla="*/ 1288806 w 1587228"/>
                <a:gd name="connsiteY4" fmla="*/ 1094220 h 2150375"/>
                <a:gd name="connsiteX5" fmla="*/ 1041156 w 1587228"/>
                <a:gd name="connsiteY5" fmla="*/ 113145 h 2150375"/>
                <a:gd name="connsiteX6" fmla="*/ 126756 w 1587228"/>
                <a:gd name="connsiteY6" fmla="*/ 151245 h 215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7228" h="2150375">
                  <a:moveTo>
                    <a:pt x="126756" y="151245"/>
                  </a:moveTo>
                  <a:cubicBezTo>
                    <a:pt x="-41519" y="314757"/>
                    <a:pt x="-6594" y="765608"/>
                    <a:pt x="31506" y="1094220"/>
                  </a:cubicBezTo>
                  <a:cubicBezTo>
                    <a:pt x="69606" y="1422832"/>
                    <a:pt x="102944" y="2007033"/>
                    <a:pt x="355356" y="2122920"/>
                  </a:cubicBezTo>
                  <a:cubicBezTo>
                    <a:pt x="607768" y="2238807"/>
                    <a:pt x="1390406" y="1960995"/>
                    <a:pt x="1545981" y="1789545"/>
                  </a:cubicBezTo>
                  <a:cubicBezTo>
                    <a:pt x="1701556" y="1618095"/>
                    <a:pt x="1372943" y="1373620"/>
                    <a:pt x="1288806" y="1094220"/>
                  </a:cubicBezTo>
                  <a:cubicBezTo>
                    <a:pt x="1204669" y="814820"/>
                    <a:pt x="1230069" y="295708"/>
                    <a:pt x="1041156" y="113145"/>
                  </a:cubicBezTo>
                  <a:cubicBezTo>
                    <a:pt x="852244" y="-69418"/>
                    <a:pt x="295031" y="-12267"/>
                    <a:pt x="126756" y="151245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98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38969" y="490910"/>
            <a:ext cx="8714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Эквивалентные бесконечно малые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894"/>
              </p:ext>
            </p:extLst>
          </p:nvPr>
        </p:nvGraphicFramePr>
        <p:xfrm>
          <a:off x="864071" y="3266650"/>
          <a:ext cx="1389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6" name="Equation" r:id="rId4" imgW="634680" imgH="190440" progId="Equation.DSMT4">
                  <p:embed/>
                </p:oleObj>
              </mc:Choice>
              <mc:Fallback>
                <p:oleObj name="Equation" r:id="rId4" imgW="634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071" y="3266650"/>
                        <a:ext cx="1389063" cy="4159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9415" y="1067893"/>
            <a:ext cx="7705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в окрестности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задана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причем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в этой окрестности является бесконечно малой, т.е.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)0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7062" y="2537428"/>
            <a:ext cx="77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имеют место следующие эквивалентности: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93594"/>
              </p:ext>
            </p:extLst>
          </p:nvPr>
        </p:nvGraphicFramePr>
        <p:xfrm>
          <a:off x="960909" y="3810368"/>
          <a:ext cx="1195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7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909" y="3810368"/>
                        <a:ext cx="1195387" cy="442913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18864"/>
              </p:ext>
            </p:extLst>
          </p:nvPr>
        </p:nvGraphicFramePr>
        <p:xfrm>
          <a:off x="627534" y="4266863"/>
          <a:ext cx="1862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8" name="Equation" r:id="rId8" imgW="850680" imgH="190440" progId="Equation.DSMT4">
                  <p:embed/>
                </p:oleObj>
              </mc:Choice>
              <mc:Fallback>
                <p:oleObj name="Equation" r:id="rId8" imgW="850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534" y="4266863"/>
                        <a:ext cx="1862137" cy="4159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06510"/>
              </p:ext>
            </p:extLst>
          </p:nvPr>
        </p:nvGraphicFramePr>
        <p:xfrm>
          <a:off x="697384" y="4858295"/>
          <a:ext cx="17224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9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7384" y="4858295"/>
                        <a:ext cx="1722437" cy="442913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14219"/>
              </p:ext>
            </p:extLst>
          </p:nvPr>
        </p:nvGraphicFramePr>
        <p:xfrm>
          <a:off x="489421" y="5091000"/>
          <a:ext cx="21383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0" name="Equation" r:id="rId12" imgW="977760" imgH="469800" progId="Equation.DSMT4">
                  <p:embed/>
                </p:oleObj>
              </mc:Choice>
              <mc:Fallback>
                <p:oleObj name="Equation" r:id="rId12" imgW="97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9421" y="5091000"/>
                        <a:ext cx="2138363" cy="1023937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67843"/>
              </p:ext>
            </p:extLst>
          </p:nvPr>
        </p:nvGraphicFramePr>
        <p:xfrm>
          <a:off x="3366219" y="4658717"/>
          <a:ext cx="2276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1" name="Equation" r:id="rId14" imgW="1041120" imgH="228600" progId="Equation.DSMT4">
                  <p:embed/>
                </p:oleObj>
              </mc:Choice>
              <mc:Fallback>
                <p:oleObj name="Equation" r:id="rId14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66219" y="4658717"/>
                        <a:ext cx="2276475" cy="4984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32741"/>
              </p:ext>
            </p:extLst>
          </p:nvPr>
        </p:nvGraphicFramePr>
        <p:xfrm>
          <a:off x="3754363" y="5234781"/>
          <a:ext cx="1500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2" name="Equation" r:id="rId16" imgW="685800" imgH="228600" progId="Equation.DSMT4">
                  <p:embed/>
                </p:oleObj>
              </mc:Choice>
              <mc:Fallback>
                <p:oleObj name="Equation" r:id="rId16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54363" y="5234781"/>
                        <a:ext cx="1500187" cy="4984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09282"/>
              </p:ext>
            </p:extLst>
          </p:nvPr>
        </p:nvGraphicFramePr>
        <p:xfrm>
          <a:off x="3143969" y="3078289"/>
          <a:ext cx="27209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3" name="Equation" r:id="rId18" imgW="1244520" imgH="457200" progId="Equation.DSMT4">
                  <p:embed/>
                </p:oleObj>
              </mc:Choice>
              <mc:Fallback>
                <p:oleObj name="Equation" r:id="rId18" imgW="1244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43969" y="3078289"/>
                        <a:ext cx="2720975" cy="996950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89488"/>
              </p:ext>
            </p:extLst>
          </p:nvPr>
        </p:nvGraphicFramePr>
        <p:xfrm>
          <a:off x="3547194" y="4098637"/>
          <a:ext cx="1914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4" name="Equation" r:id="rId20" imgW="876240" imgH="228600" progId="Equation.DSMT4">
                  <p:embed/>
                </p:oleObj>
              </mc:Choice>
              <mc:Fallback>
                <p:oleObj name="Equation" r:id="rId20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47194" y="4098637"/>
                        <a:ext cx="1914525" cy="4984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78101"/>
              </p:ext>
            </p:extLst>
          </p:nvPr>
        </p:nvGraphicFramePr>
        <p:xfrm>
          <a:off x="6305469" y="3697992"/>
          <a:ext cx="2692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5" name="Equation" r:id="rId22" imgW="1231560" imgH="266400" progId="Equation.DSMT4">
                  <p:embed/>
                </p:oleObj>
              </mc:Choice>
              <mc:Fallback>
                <p:oleObj name="Equation" r:id="rId22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305469" y="3697992"/>
                        <a:ext cx="2692400" cy="5810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8886"/>
              </p:ext>
            </p:extLst>
          </p:nvPr>
        </p:nvGraphicFramePr>
        <p:xfrm>
          <a:off x="6422236" y="4289031"/>
          <a:ext cx="26082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6" name="Equation" r:id="rId24" imgW="1193760" imgH="457200" progId="Equation.DSMT4">
                  <p:embed/>
                </p:oleObj>
              </mc:Choice>
              <mc:Fallback>
                <p:oleObj name="Equation" r:id="rId2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22236" y="4289031"/>
                        <a:ext cx="2608263" cy="996950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9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718520" y="490910"/>
            <a:ext cx="1755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55" y="1019347"/>
            <a:ext cx="78209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пределы функций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88503"/>
              </p:ext>
            </p:extLst>
          </p:nvPr>
        </p:nvGraphicFramePr>
        <p:xfrm>
          <a:off x="331788" y="1712913"/>
          <a:ext cx="334803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0" name="Equation" r:id="rId4" imgW="1676160" imgH="533160" progId="Equation.DSMT4">
                  <p:embed/>
                </p:oleObj>
              </mc:Choice>
              <mc:Fallback>
                <p:oleObj name="Equation" r:id="rId4" imgW="1676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788" y="1712913"/>
                        <a:ext cx="3348037" cy="1062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24200"/>
              </p:ext>
            </p:extLst>
          </p:nvPr>
        </p:nvGraphicFramePr>
        <p:xfrm>
          <a:off x="657521" y="2909803"/>
          <a:ext cx="60483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1" name="Equation" r:id="rId6" imgW="3073320" imgH="1079280" progId="Equation.DSMT4">
                  <p:embed/>
                </p:oleObj>
              </mc:Choice>
              <mc:Fallback>
                <p:oleObj name="Equation" r:id="rId6" imgW="3073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21" y="2909803"/>
                        <a:ext cx="6048375" cy="2120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25146"/>
              </p:ext>
            </p:extLst>
          </p:nvPr>
        </p:nvGraphicFramePr>
        <p:xfrm>
          <a:off x="3765550" y="1809750"/>
          <a:ext cx="955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2" name="Equation" r:id="rId8" imgW="469800" imgH="495000" progId="Equation.DSMT4">
                  <p:embed/>
                </p:oleObj>
              </mc:Choice>
              <mc:Fallback>
                <p:oleObj name="Equation" r:id="rId8" imgW="469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5550" y="1809750"/>
                        <a:ext cx="955675" cy="10017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47489"/>
              </p:ext>
            </p:extLst>
          </p:nvPr>
        </p:nvGraphicFramePr>
        <p:xfrm>
          <a:off x="4721225" y="1835406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3" name="Equation" r:id="rId10" imgW="901440" imgH="457200" progId="Equation.DSMT4">
                  <p:embed/>
                </p:oleObj>
              </mc:Choice>
              <mc:Fallback>
                <p:oleObj name="Equation" r:id="rId10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1225" y="1835406"/>
                        <a:ext cx="1800225" cy="911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86274"/>
              </p:ext>
            </p:extLst>
          </p:nvPr>
        </p:nvGraphicFramePr>
        <p:xfrm>
          <a:off x="6490180" y="1784205"/>
          <a:ext cx="25860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4" name="Equation" r:id="rId12" imgW="1295280" imgH="482400" progId="Equation.DSMT4">
                  <p:embed/>
                </p:oleObj>
              </mc:Choice>
              <mc:Fallback>
                <p:oleObj name="Equation" r:id="rId12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90180" y="1784205"/>
                        <a:ext cx="2586038" cy="962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8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718520" y="490910"/>
            <a:ext cx="1755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55" y="1019347"/>
            <a:ext cx="78209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пределы функций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76457"/>
              </p:ext>
            </p:extLst>
          </p:nvPr>
        </p:nvGraphicFramePr>
        <p:xfrm>
          <a:off x="438474" y="1564098"/>
          <a:ext cx="44132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7" name="Equation" r:id="rId4" imgW="2209680" imgH="660240" progId="Equation.DSMT4">
                  <p:embed/>
                </p:oleObj>
              </mc:Choice>
              <mc:Fallback>
                <p:oleObj name="Equation" r:id="rId4" imgW="2209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474" y="1564098"/>
                        <a:ext cx="4413250" cy="1314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674256"/>
              </p:ext>
            </p:extLst>
          </p:nvPr>
        </p:nvGraphicFramePr>
        <p:xfrm>
          <a:off x="490602" y="2794301"/>
          <a:ext cx="40497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8" name="Equation" r:id="rId6" imgW="2057400" imgH="634680" progId="Equation.DSMT4">
                  <p:embed/>
                </p:oleObj>
              </mc:Choice>
              <mc:Fallback>
                <p:oleObj name="Equation" r:id="rId6" imgW="20574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602" y="2794301"/>
                        <a:ext cx="4049712" cy="12477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96252"/>
              </p:ext>
            </p:extLst>
          </p:nvPr>
        </p:nvGraphicFramePr>
        <p:xfrm>
          <a:off x="4871346" y="1703088"/>
          <a:ext cx="955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9" name="Equation" r:id="rId8" imgW="469800" imgH="495000" progId="Equation.DSMT4">
                  <p:embed/>
                </p:oleObj>
              </mc:Choice>
              <mc:Fallback>
                <p:oleObj name="Equation" r:id="rId8" imgW="469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1346" y="1703088"/>
                        <a:ext cx="955675" cy="10017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75418"/>
              </p:ext>
            </p:extLst>
          </p:nvPr>
        </p:nvGraphicFramePr>
        <p:xfrm>
          <a:off x="5822207" y="1727924"/>
          <a:ext cx="20542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0" name="Equation" r:id="rId10" imgW="1028520" imgH="660240" progId="Equation.DSMT4">
                  <p:embed/>
                </p:oleObj>
              </mc:Choice>
              <mc:Fallback>
                <p:oleObj name="Equation" r:id="rId10" imgW="10285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22207" y="1727924"/>
                        <a:ext cx="2054225" cy="1316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61178"/>
              </p:ext>
            </p:extLst>
          </p:nvPr>
        </p:nvGraphicFramePr>
        <p:xfrm>
          <a:off x="479162" y="4106792"/>
          <a:ext cx="78232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1" name="Equation" r:id="rId12" imgW="3974760" imgH="1231560" progId="Equation.DSMT4">
                  <p:embed/>
                </p:oleObj>
              </mc:Choice>
              <mc:Fallback>
                <p:oleObj name="Equation" r:id="rId12" imgW="39747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162" y="4106792"/>
                        <a:ext cx="7823200" cy="2419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42366" y="490910"/>
            <a:ext cx="8307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 степенно-показательной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9414" y="1067893"/>
            <a:ext cx="850507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в окрестности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определены функции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Тогда предел степенно-показательной функции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определяется следующим образом: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56724"/>
              </p:ext>
            </p:extLst>
          </p:nvPr>
        </p:nvGraphicFramePr>
        <p:xfrm>
          <a:off x="2195736" y="2925226"/>
          <a:ext cx="4373763" cy="99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" name="Equation" r:id="rId4" imgW="1993680" imgH="457200" progId="Equation.DSMT4">
                  <p:embed/>
                </p:oleObj>
              </mc:Choice>
              <mc:Fallback>
                <p:oleObj name="Equation" r:id="rId4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2925226"/>
                        <a:ext cx="4373763" cy="999904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7872" y="3901172"/>
            <a:ext cx="850507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Частный случай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1, тогда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29576"/>
              </p:ext>
            </p:extLst>
          </p:nvPr>
        </p:nvGraphicFramePr>
        <p:xfrm>
          <a:off x="2195736" y="5135003"/>
          <a:ext cx="4540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2" name="Equation" r:id="rId6" imgW="2070000" imgH="457200" progId="Equation.DSMT4">
                  <p:embed/>
                </p:oleObj>
              </mc:Choice>
              <mc:Fallback>
                <p:oleObj name="Equation" r:id="rId6" imgW="20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736" y="5135003"/>
                        <a:ext cx="4540250" cy="10001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6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861188" y="490910"/>
            <a:ext cx="1470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55" y="1019347"/>
            <a:ext cx="78209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предел функции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23447"/>
              </p:ext>
            </p:extLst>
          </p:nvPr>
        </p:nvGraphicFramePr>
        <p:xfrm>
          <a:off x="825669" y="1565372"/>
          <a:ext cx="32464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4" name="Equation" r:id="rId4" imgW="1625400" imgH="571320" progId="Equation.DSMT4">
                  <p:embed/>
                </p:oleObj>
              </mc:Choice>
              <mc:Fallback>
                <p:oleObj name="Equation" r:id="rId4" imgW="16254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5669" y="1565372"/>
                        <a:ext cx="3246437" cy="11382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36231"/>
              </p:ext>
            </p:extLst>
          </p:nvPr>
        </p:nvGraphicFramePr>
        <p:xfrm>
          <a:off x="3455249" y="4539219"/>
          <a:ext cx="1584176" cy="100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5" name="Equation" r:id="rId6" imgW="977760" imgH="622080" progId="Equation.DSMT4">
                  <p:embed/>
                </p:oleObj>
              </mc:Choice>
              <mc:Fallback>
                <p:oleObj name="Equation" r:id="rId6" imgW="9777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5249" y="4539219"/>
                        <a:ext cx="1584176" cy="10064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4031"/>
              </p:ext>
            </p:extLst>
          </p:nvPr>
        </p:nvGraphicFramePr>
        <p:xfrm>
          <a:off x="4072106" y="2014570"/>
          <a:ext cx="955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6" name="Equation" r:id="rId8" imgW="469800" imgH="317160" progId="Equation.DSMT4">
                  <p:embed/>
                </p:oleObj>
              </mc:Choice>
              <mc:Fallback>
                <p:oleObj name="Equation" r:id="rId8" imgW="469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2106" y="2014570"/>
                        <a:ext cx="955675" cy="6429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19698"/>
              </p:ext>
            </p:extLst>
          </p:nvPr>
        </p:nvGraphicFramePr>
        <p:xfrm>
          <a:off x="2021964" y="3048604"/>
          <a:ext cx="4540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7" name="Equation" r:id="rId10" imgW="2070000" imgH="457200" progId="Equation.DSMT4">
                  <p:embed/>
                </p:oleObj>
              </mc:Choice>
              <mc:Fallback>
                <p:oleObj name="Equation" r:id="rId10" imgW="20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21964" y="3048604"/>
                        <a:ext cx="4540250" cy="1000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460238" y="2105761"/>
            <a:ext cx="1413926" cy="818490"/>
            <a:chOff x="1475656" y="1940885"/>
            <a:chExt cx="1413926" cy="818490"/>
          </a:xfrm>
        </p:grpSpPr>
        <p:sp>
          <p:nvSpPr>
            <p:cNvPr id="5" name="Выноска 3 4"/>
            <p:cNvSpPr/>
            <p:nvPr/>
          </p:nvSpPr>
          <p:spPr>
            <a:xfrm>
              <a:off x="1475656" y="1940885"/>
              <a:ext cx="1334240" cy="456307"/>
            </a:xfrm>
            <a:prstGeom prst="borderCallout3">
              <a:avLst>
                <a:gd name="adj1" fmla="val 99080"/>
                <a:gd name="adj2" fmla="val 15817"/>
                <a:gd name="adj3" fmla="val 132818"/>
                <a:gd name="adj4" fmla="val 24452"/>
                <a:gd name="adj5" fmla="val 141771"/>
                <a:gd name="adj6" fmla="val 43382"/>
                <a:gd name="adj7" fmla="val 141882"/>
                <a:gd name="adj8" fmla="val 5824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711914"/>
                </p:ext>
              </p:extLst>
            </p:nvPr>
          </p:nvGraphicFramePr>
          <p:xfrm>
            <a:off x="2279982" y="2379962"/>
            <a:ext cx="6096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8" name="Equation" r:id="rId12" imgW="304560" imgH="190440" progId="Equation.DSMT4">
                    <p:embed/>
                  </p:oleObj>
                </mc:Choice>
                <mc:Fallback>
                  <p:oleObj name="Equation" r:id="rId12" imgW="3045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79982" y="2379962"/>
                          <a:ext cx="609600" cy="3794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44488"/>
              </p:ext>
            </p:extLst>
          </p:nvPr>
        </p:nvGraphicFramePr>
        <p:xfrm>
          <a:off x="5061182" y="1591088"/>
          <a:ext cx="30686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9" name="Equation" r:id="rId14" imgW="1536480" imgH="457200" progId="Equation.DSMT4">
                  <p:embed/>
                </p:oleObj>
              </mc:Choice>
              <mc:Fallback>
                <p:oleObj name="Equation" r:id="rId14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61182" y="1591088"/>
                        <a:ext cx="3068638" cy="911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75920"/>
              </p:ext>
            </p:extLst>
          </p:nvPr>
        </p:nvGraphicFramePr>
        <p:xfrm>
          <a:off x="560173" y="4318273"/>
          <a:ext cx="2028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0" name="Equation" r:id="rId16" imgW="1015920" imgH="457200" progId="Equation.DSMT4">
                  <p:embed/>
                </p:oleObj>
              </mc:Choice>
              <mc:Fallback>
                <p:oleObj name="Equation" r:id="rId16" imgW="1015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0173" y="4318273"/>
                        <a:ext cx="2028825" cy="911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27183"/>
              </p:ext>
            </p:extLst>
          </p:nvPr>
        </p:nvGraphicFramePr>
        <p:xfrm>
          <a:off x="2629665" y="4617781"/>
          <a:ext cx="603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1" name="Equation" r:id="rId18" imgW="330120" imgH="495000" progId="Equation.DSMT4">
                  <p:embed/>
                </p:oleObj>
              </mc:Choice>
              <mc:Fallback>
                <p:oleObj name="Equation" r:id="rId18" imgW="330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29665" y="4617781"/>
                        <a:ext cx="603250" cy="9017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04102"/>
              </p:ext>
            </p:extLst>
          </p:nvPr>
        </p:nvGraphicFramePr>
        <p:xfrm>
          <a:off x="5195888" y="4329113"/>
          <a:ext cx="18526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2" name="Equation" r:id="rId20" imgW="927000" imgH="444240" progId="Equation.DSMT4">
                  <p:embed/>
                </p:oleObj>
              </mc:Choice>
              <mc:Fallback>
                <p:oleObj name="Equation" r:id="rId20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95888" y="4329113"/>
                        <a:ext cx="1852612" cy="8874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1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169" y="490910"/>
            <a:ext cx="52121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п.4.1. Предел функции в точке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809" y="829778"/>
            <a:ext cx="8816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Определение 2 (на «языке », или по Коши):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623" y="1404711"/>
            <a:ext cx="8736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если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найдется такое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что для всех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удовлетворяющих неравенству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выполняется неравенство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09" y="3894207"/>
            <a:ext cx="8595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Кратко: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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461" y="5326399"/>
            <a:ext cx="8595123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Определения предела по Коши и по Гейне равносильны.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936026" y="4572833"/>
            <a:ext cx="4495478" cy="936338"/>
            <a:chOff x="1423492" y="4886041"/>
            <a:chExt cx="4495478" cy="936338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595033"/>
                </p:ext>
              </p:extLst>
            </p:nvPr>
          </p:nvGraphicFramePr>
          <p:xfrm>
            <a:off x="3627418" y="5041449"/>
            <a:ext cx="2291552" cy="780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8" name="Equation" r:id="rId4" imgW="965160" imgH="330120" progId="Equation.DSMT4">
                    <p:embed/>
                  </p:oleObj>
                </mc:Choice>
                <mc:Fallback>
                  <p:oleObj name="Equation" r:id="rId4" imgW="965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27418" y="5041449"/>
                          <a:ext cx="2291552" cy="7809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423492" y="4886041"/>
              <a:ext cx="2635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Обозначение: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4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34068" y="490910"/>
            <a:ext cx="5324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п.4.2. Односторонние пределы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6628" y="799901"/>
            <a:ext cx="8595123" cy="195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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такое, что при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выполняется неравенство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615352" y="2780557"/>
            <a:ext cx="7907387" cy="935619"/>
            <a:chOff x="1423492" y="4886041"/>
            <a:chExt cx="7907387" cy="935619"/>
          </a:xfrm>
        </p:grpSpPr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989146"/>
                </p:ext>
              </p:extLst>
            </p:nvPr>
          </p:nvGraphicFramePr>
          <p:xfrm>
            <a:off x="3461867" y="5042197"/>
            <a:ext cx="2624137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0" name="Equation" r:id="rId4" imgW="1104840" imgH="330120" progId="Equation.DSMT4">
                    <p:embed/>
                  </p:oleObj>
                </mc:Choice>
                <mc:Fallback>
                  <p:oleObj name="Equation" r:id="rId4" imgW="11048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61867" y="5042197"/>
                          <a:ext cx="2624137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1423492" y="4886041"/>
              <a:ext cx="76332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Обозначение:                              или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092691"/>
                </p:ext>
              </p:extLst>
            </p:nvPr>
          </p:nvGraphicFramePr>
          <p:xfrm>
            <a:off x="6917879" y="5042197"/>
            <a:ext cx="2413000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1" name="Equation" r:id="rId6" imgW="1015920" imgH="241200" progId="Equation.DSMT4">
                    <p:embed/>
                  </p:oleObj>
                </mc:Choice>
                <mc:Fallback>
                  <p:oleObj name="Equation" r:id="rId6" imgW="1015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917879" y="5042197"/>
                          <a:ext cx="2413000" cy="569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326627" y="3663502"/>
            <a:ext cx="8595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справа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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: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620616" y="5589240"/>
            <a:ext cx="7937861" cy="935824"/>
            <a:chOff x="1423492" y="4886041"/>
            <a:chExt cx="7937861" cy="935824"/>
          </a:xfrm>
        </p:grpSpPr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715064"/>
                </p:ext>
              </p:extLst>
            </p:nvPr>
          </p:nvGraphicFramePr>
          <p:xfrm>
            <a:off x="3432040" y="5042402"/>
            <a:ext cx="2684463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2" name="Equation" r:id="rId8" imgW="1130040" imgH="330120" progId="Equation.DSMT4">
                    <p:embed/>
                  </p:oleObj>
                </mc:Choice>
                <mc:Fallback>
                  <p:oleObj name="Equation" r:id="rId8" imgW="1130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32040" y="5042402"/>
                          <a:ext cx="2684463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423492" y="4886041"/>
              <a:ext cx="76332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Обозначение:                              или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990532"/>
                </p:ext>
              </p:extLst>
            </p:nvPr>
          </p:nvGraphicFramePr>
          <p:xfrm>
            <a:off x="6888028" y="5042402"/>
            <a:ext cx="247332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3" name="Equation" r:id="rId10" imgW="1041120" imgH="241200" progId="Equation.DSMT4">
                    <p:embed/>
                  </p:oleObj>
                </mc:Choice>
                <mc:Fallback>
                  <p:oleObj name="Equation" r:id="rId10" imgW="10411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88028" y="5042402"/>
                          <a:ext cx="2473325" cy="569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34068" y="490910"/>
            <a:ext cx="5324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п.4.2. Односторонние пределы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594" y="921949"/>
            <a:ext cx="859512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Пределы функции слева и справа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односторонними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37636" y="1914212"/>
            <a:ext cx="8595123" cy="2058090"/>
            <a:chOff x="325966" y="2128945"/>
            <a:chExt cx="8595123" cy="205809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25966" y="2128945"/>
              <a:ext cx="8595123" cy="1384995"/>
              <a:chOff x="325966" y="2128945"/>
              <a:chExt cx="8595123" cy="138499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25966" y="2128945"/>
                <a:ext cx="859512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Утверждение 1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                        , то  и оба односторонних предела, причем</a:t>
                </a:r>
                <a:endPara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" name="Объект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9147700"/>
                  </p:ext>
                </p:extLst>
              </p:nvPr>
            </p:nvGraphicFramePr>
            <p:xfrm>
              <a:off x="4071564" y="2311857"/>
              <a:ext cx="2058988" cy="701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78" name="Equation" r:id="rId4" imgW="965160" imgH="330120" progId="Equation.DSMT4">
                      <p:embed/>
                    </p:oleObj>
                  </mc:Choice>
                  <mc:Fallback>
                    <p:oleObj name="Equation" r:id="rId4" imgW="96516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071564" y="2311857"/>
                            <a:ext cx="2058988" cy="701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368275"/>
                </p:ext>
              </p:extLst>
            </p:nvPr>
          </p:nvGraphicFramePr>
          <p:xfrm>
            <a:off x="2156730" y="3485360"/>
            <a:ext cx="425291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9" name="Equation" r:id="rId6" imgW="1993680" imgH="330120" progId="Equation.DSMT4">
                    <p:embed/>
                  </p:oleObj>
                </mc:Choice>
                <mc:Fallback>
                  <p:oleObj name="Equation" r:id="rId6" imgW="19936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56730" y="3485360"/>
                          <a:ext cx="4252913" cy="70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Группа 7"/>
          <p:cNvGrpSpPr/>
          <p:nvPr/>
        </p:nvGrpSpPr>
        <p:grpSpPr>
          <a:xfrm>
            <a:off x="367593" y="3815869"/>
            <a:ext cx="8595123" cy="1501388"/>
            <a:chOff x="238117" y="4365755"/>
            <a:chExt cx="8595123" cy="1501388"/>
          </a:xfrm>
        </p:grpSpPr>
        <p:sp>
          <p:nvSpPr>
            <p:cNvPr id="37" name="TextBox 36"/>
            <p:cNvSpPr txBox="1"/>
            <p:nvPr/>
          </p:nvSpPr>
          <p:spPr>
            <a:xfrm>
              <a:off x="238117" y="4365755"/>
              <a:ext cx="85951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Утверждение 2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Если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 оба односторонних предела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-0)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они оба равны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756367"/>
                </p:ext>
              </p:extLst>
            </p:nvPr>
          </p:nvGraphicFramePr>
          <p:xfrm>
            <a:off x="6434017" y="5165468"/>
            <a:ext cx="21129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0" name="Equation" r:id="rId8" imgW="990360" imgH="330120" progId="Equation.DSMT4">
                    <p:embed/>
                  </p:oleObj>
                </mc:Choice>
                <mc:Fallback>
                  <p:oleObj name="Equation" r:id="rId8" imgW="9903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34017" y="5165468"/>
                          <a:ext cx="2112963" cy="70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Группа 20"/>
          <p:cNvGrpSpPr/>
          <p:nvPr/>
        </p:nvGrpSpPr>
        <p:grpSpPr>
          <a:xfrm>
            <a:off x="367592" y="5156925"/>
            <a:ext cx="8595123" cy="1519324"/>
            <a:chOff x="692394" y="4634944"/>
            <a:chExt cx="8595123" cy="1519324"/>
          </a:xfrm>
        </p:grpSpPr>
        <p:sp>
          <p:nvSpPr>
            <p:cNvPr id="22" name="TextBox 21"/>
            <p:cNvSpPr txBox="1"/>
            <p:nvPr/>
          </p:nvSpPr>
          <p:spPr>
            <a:xfrm>
              <a:off x="692394" y="4634944"/>
              <a:ext cx="85951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же односторонние пределы не равны, т.е. 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-0)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                    не существует.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930919"/>
                </p:ext>
              </p:extLst>
            </p:nvPr>
          </p:nvGraphicFramePr>
          <p:xfrm>
            <a:off x="2470232" y="5452593"/>
            <a:ext cx="1436687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1" name="Equation" r:id="rId10" imgW="672840" imgH="330120" progId="Equation.DSMT4">
                    <p:embed/>
                  </p:oleObj>
                </mc:Choice>
                <mc:Fallback>
                  <p:oleObj name="Equation" r:id="rId10" imgW="6728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70232" y="5452593"/>
                          <a:ext cx="1436687" cy="70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171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862001" y="490910"/>
            <a:ext cx="5468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п.4.3. Предел функции при </a:t>
            </a:r>
            <a:r>
              <a:rPr lang="ru-RU" sz="26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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6797" y="1026294"/>
            <a:ext cx="8736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определена в промежутке (– ; +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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|&gt;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2021802" y="3042025"/>
            <a:ext cx="4521088" cy="899747"/>
            <a:chOff x="1423492" y="4886041"/>
            <a:chExt cx="4521088" cy="899747"/>
          </a:xfrm>
        </p:grpSpPr>
        <p:graphicFrame>
          <p:nvGraphicFramePr>
            <p:cNvPr id="45" name="Объект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740248"/>
                </p:ext>
              </p:extLst>
            </p:nvPr>
          </p:nvGraphicFramePr>
          <p:xfrm>
            <a:off x="3712555" y="5065063"/>
            <a:ext cx="2232025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6" name="Equation" r:id="rId4" imgW="939600" imgH="304560" progId="Equation.DSMT4">
                    <p:embed/>
                  </p:oleObj>
                </mc:Choice>
                <mc:Fallback>
                  <p:oleObj name="Equation" r:id="rId4" imgW="9396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12555" y="5065063"/>
                          <a:ext cx="2232025" cy="72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Box 45"/>
            <p:cNvSpPr txBox="1"/>
            <p:nvPr/>
          </p:nvSpPr>
          <p:spPr>
            <a:xfrm>
              <a:off x="1423492" y="4886041"/>
              <a:ext cx="28133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Обозначение: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547664" y="4505583"/>
            <a:ext cx="77850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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03649" y="5708086"/>
            <a:ext cx="7506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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-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48611"/>
              </p:ext>
            </p:extLst>
          </p:nvPr>
        </p:nvGraphicFramePr>
        <p:xfrm>
          <a:off x="291082" y="4152243"/>
          <a:ext cx="2711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7"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082" y="4152243"/>
                        <a:ext cx="27114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78542"/>
              </p:ext>
            </p:extLst>
          </p:nvPr>
        </p:nvGraphicFramePr>
        <p:xfrm>
          <a:off x="291082" y="5326407"/>
          <a:ext cx="2711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8" name="Equation" r:id="rId8" imgW="1269720" imgH="304560" progId="Equation.DSMT4">
                  <p:embed/>
                </p:oleObj>
              </mc:Choice>
              <mc:Fallback>
                <p:oleObj name="Equation" r:id="rId8" imgW="1269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082" y="5326407"/>
                        <a:ext cx="27114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0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069664" y="490910"/>
            <a:ext cx="50532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п.4.4. Бесконечно большие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003" y="1419456"/>
            <a:ext cx="8595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Говорят, что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бесконечно большой при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-0 или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+0, или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+, 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 или ), если при заданном способе стремления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 значению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(конечному или бесконечному)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+, - или .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347" y="4152054"/>
            <a:ext cx="859512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же при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соответствующем способе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стремления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выполнено условие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0, то говорят 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бесконечно малой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069664" y="490910"/>
            <a:ext cx="50532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п.4.4. Бесконечно большие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410230" y="1500890"/>
            <a:ext cx="8142146" cy="2031325"/>
            <a:chOff x="391566" y="1468066"/>
            <a:chExt cx="8142146" cy="2031325"/>
          </a:xfrm>
        </p:grpSpPr>
        <p:sp>
          <p:nvSpPr>
            <p:cNvPr id="60" name="TextBox 59"/>
            <p:cNvSpPr txBox="1"/>
            <p:nvPr/>
          </p:nvSpPr>
          <p:spPr>
            <a:xfrm>
              <a:off x="391566" y="1468066"/>
              <a:ext cx="81421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Теорема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 Если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бесконечно большой, то функция            является бесконечно малой функцией.</a:t>
              </a:r>
            </a:p>
          </p:txBody>
        </p:sp>
        <p:graphicFrame>
          <p:nvGraphicFramePr>
            <p:cNvPr id="62" name="Объект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144027"/>
                </p:ext>
              </p:extLst>
            </p:nvPr>
          </p:nvGraphicFramePr>
          <p:xfrm>
            <a:off x="3779183" y="2045250"/>
            <a:ext cx="893763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0" name="Equation" r:id="rId4" imgW="419040" imgH="482400" progId="Equation.DSMT4">
                    <p:embed/>
                  </p:oleObj>
                </mc:Choice>
                <mc:Fallback>
                  <p:oleObj name="Equation" r:id="rId4" imgW="4190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79183" y="2045250"/>
                          <a:ext cx="893763" cy="1025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Группа 63"/>
          <p:cNvGrpSpPr/>
          <p:nvPr/>
        </p:nvGrpSpPr>
        <p:grpSpPr>
          <a:xfrm>
            <a:off x="410230" y="3555613"/>
            <a:ext cx="8142146" cy="2031325"/>
            <a:chOff x="391566" y="1468066"/>
            <a:chExt cx="8142146" cy="2031325"/>
          </a:xfrm>
        </p:grpSpPr>
        <p:sp>
          <p:nvSpPr>
            <p:cNvPr id="65" name="TextBox 64"/>
            <p:cNvSpPr txBox="1"/>
            <p:nvPr/>
          </p:nvSpPr>
          <p:spPr>
            <a:xfrm>
              <a:off x="391566" y="1468066"/>
              <a:ext cx="81421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функция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бесконечно малой, то функция            является бесконечно большой функцией.</a:t>
              </a:r>
            </a:p>
          </p:txBody>
        </p:sp>
        <p:graphicFrame>
          <p:nvGraphicFramePr>
            <p:cNvPr id="66" name="Объект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371347"/>
                </p:ext>
              </p:extLst>
            </p:nvPr>
          </p:nvGraphicFramePr>
          <p:xfrm>
            <a:off x="1872049" y="2019316"/>
            <a:ext cx="866775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1" name="Equation" r:id="rId6" imgW="406080" imgH="482400" progId="Equation.DSMT4">
                    <p:embed/>
                  </p:oleObj>
                </mc:Choice>
                <mc:Fallback>
                  <p:oleObj name="Equation" r:id="rId6" imgW="4060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72049" y="2019316"/>
                          <a:ext cx="866775" cy="1025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88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§4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Предел числовой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34014" y="490910"/>
            <a:ext cx="63245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п.4.5. Основные теоремы о пределах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14" y="993484"/>
            <a:ext cx="8142146" cy="10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Функция может иметь только один предел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425614" y="3224522"/>
            <a:ext cx="8586226" cy="1214119"/>
            <a:chOff x="-190368" y="2904497"/>
            <a:chExt cx="8586226" cy="1214119"/>
          </a:xfrm>
        </p:grpSpPr>
        <p:graphicFrame>
          <p:nvGraphicFramePr>
            <p:cNvPr id="69" name="Объект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587825"/>
                </p:ext>
              </p:extLst>
            </p:nvPr>
          </p:nvGraphicFramePr>
          <p:xfrm>
            <a:off x="-190368" y="2904497"/>
            <a:ext cx="8553451" cy="728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6" name="Equation" r:id="rId4" imgW="4012920" imgH="342720" progId="Equation.DSMT4">
                    <p:embed/>
                  </p:oleObj>
                </mc:Choice>
                <mc:Fallback>
                  <p:oleObj name="Equation" r:id="rId4" imgW="401292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90368" y="2904497"/>
                          <a:ext cx="8553451" cy="728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69"/>
            <p:cNvSpPr txBox="1"/>
            <p:nvPr/>
          </p:nvSpPr>
          <p:spPr>
            <a:xfrm>
              <a:off x="4574192" y="3379952"/>
              <a:ext cx="38216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здесь  и  - числа</a:t>
              </a:r>
            </a:p>
          </p:txBody>
        </p:sp>
      </p:grpSp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31091"/>
              </p:ext>
            </p:extLst>
          </p:nvPr>
        </p:nvGraphicFramePr>
        <p:xfrm>
          <a:off x="425614" y="4354639"/>
          <a:ext cx="5983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7" name="Equation" r:id="rId6" imgW="2806560" imgH="330120" progId="Equation.DSMT4">
                  <p:embed/>
                </p:oleObj>
              </mc:Choice>
              <mc:Fallback>
                <p:oleObj name="Equation" r:id="rId6" imgW="280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614" y="4354639"/>
                        <a:ext cx="598328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47891"/>
              </p:ext>
            </p:extLst>
          </p:nvPr>
        </p:nvGraphicFramePr>
        <p:xfrm>
          <a:off x="425614" y="5041543"/>
          <a:ext cx="6740526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8" name="Equation" r:id="rId8" imgW="3162240" imgH="672840" progId="Equation.DSMT4">
                  <p:embed/>
                </p:oleObj>
              </mc:Choice>
              <mc:Fallback>
                <p:oleObj name="Equation" r:id="rId8" imgW="31622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614" y="5041543"/>
                        <a:ext cx="6740526" cy="143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1723" y="2047337"/>
            <a:ext cx="8142146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Если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имеют пределы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справедливы равенства:</a:t>
            </a:r>
          </a:p>
        </p:txBody>
      </p:sp>
    </p:spTree>
    <p:extLst>
      <p:ext uri="{BB962C8B-B14F-4D97-AF65-F5344CB8AC3E}">
        <p14:creationId xmlns:p14="http://schemas.microsoft.com/office/powerpoint/2010/main" val="16549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1346</Words>
  <Application>Microsoft Office PowerPoint</Application>
  <PresentationFormat>Экран (4:3)</PresentationFormat>
  <Paragraphs>158</Paragraphs>
  <Slides>28</Slides>
  <Notes>28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2017-10-11T18:34:07Z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