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61"/>
  </p:notesMasterIdLst>
  <p:sldIdLst>
    <p:sldId id="289" r:id="rId3"/>
    <p:sldId id="287" r:id="rId4"/>
    <p:sldId id="290" r:id="rId5"/>
    <p:sldId id="292" r:id="rId6"/>
    <p:sldId id="291" r:id="rId7"/>
    <p:sldId id="294" r:id="rId8"/>
    <p:sldId id="295" r:id="rId9"/>
    <p:sldId id="293" r:id="rId10"/>
    <p:sldId id="297" r:id="rId11"/>
    <p:sldId id="296" r:id="rId12"/>
    <p:sldId id="298" r:id="rId13"/>
    <p:sldId id="299" r:id="rId14"/>
    <p:sldId id="303" r:id="rId15"/>
    <p:sldId id="304" r:id="rId16"/>
    <p:sldId id="301" r:id="rId17"/>
    <p:sldId id="300" r:id="rId18"/>
    <p:sldId id="305" r:id="rId19"/>
    <p:sldId id="302" r:id="rId20"/>
    <p:sldId id="325" r:id="rId21"/>
    <p:sldId id="326" r:id="rId22"/>
    <p:sldId id="306" r:id="rId23"/>
    <p:sldId id="327" r:id="rId24"/>
    <p:sldId id="308" r:id="rId25"/>
    <p:sldId id="320" r:id="rId26"/>
    <p:sldId id="321" r:id="rId27"/>
    <p:sldId id="322" r:id="rId28"/>
    <p:sldId id="307" r:id="rId29"/>
    <p:sldId id="311" r:id="rId30"/>
    <p:sldId id="312" r:id="rId31"/>
    <p:sldId id="323" r:id="rId32"/>
    <p:sldId id="324" r:id="rId33"/>
    <p:sldId id="328" r:id="rId34"/>
    <p:sldId id="329" r:id="rId35"/>
    <p:sldId id="310" r:id="rId36"/>
    <p:sldId id="331" r:id="rId37"/>
    <p:sldId id="332" r:id="rId38"/>
    <p:sldId id="330" r:id="rId39"/>
    <p:sldId id="333" r:id="rId40"/>
    <p:sldId id="334" r:id="rId41"/>
    <p:sldId id="335" r:id="rId42"/>
    <p:sldId id="336" r:id="rId43"/>
    <p:sldId id="339" r:id="rId44"/>
    <p:sldId id="340" r:id="rId45"/>
    <p:sldId id="341" r:id="rId46"/>
    <p:sldId id="337" r:id="rId47"/>
    <p:sldId id="342" r:id="rId48"/>
    <p:sldId id="343" r:id="rId49"/>
    <p:sldId id="344" r:id="rId50"/>
    <p:sldId id="348" r:id="rId51"/>
    <p:sldId id="347" r:id="rId52"/>
    <p:sldId id="345" r:id="rId53"/>
    <p:sldId id="314" r:id="rId54"/>
    <p:sldId id="315" r:id="rId55"/>
    <p:sldId id="313" r:id="rId56"/>
    <p:sldId id="317" r:id="rId57"/>
    <p:sldId id="318" r:id="rId58"/>
    <p:sldId id="319" r:id="rId59"/>
    <p:sldId id="31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91" autoAdjust="0"/>
  </p:normalViewPr>
  <p:slideViewPr>
    <p:cSldViewPr showGuides="1">
      <p:cViewPr varScale="1">
        <p:scale>
          <a:sx n="110" d="100"/>
          <a:sy n="110" d="100"/>
        </p:scale>
        <p:origin x="12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C2E88-133D-4053-B558-CDFB3E1A9E0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9AB814C-4B60-4059-B8EC-CCA0DD3133BA}">
      <dgm:prSet phldrT="[Текст]"/>
      <dgm:spPr/>
      <dgm:t>
        <a:bodyPr/>
        <a:lstStyle/>
        <a:p>
          <a:r>
            <a:rPr lang="ru-RU" dirty="0" smtClean="0"/>
            <a:t>Асимптоты</a:t>
          </a:r>
          <a:endParaRPr lang="ru-RU" dirty="0"/>
        </a:p>
      </dgm:t>
    </dgm:pt>
    <dgm:pt modelId="{E73F1F44-761B-4DC7-83A1-BF36AF48AB15}" type="parTrans" cxnId="{8047A84C-824A-4EB3-8565-0BCE712F7D09}">
      <dgm:prSet/>
      <dgm:spPr/>
      <dgm:t>
        <a:bodyPr/>
        <a:lstStyle/>
        <a:p>
          <a:endParaRPr lang="ru-RU"/>
        </a:p>
      </dgm:t>
    </dgm:pt>
    <dgm:pt modelId="{B3B5E6D7-6105-4E84-B184-258D5A8F0475}" type="sibTrans" cxnId="{8047A84C-824A-4EB3-8565-0BCE712F7D09}">
      <dgm:prSet/>
      <dgm:spPr/>
      <dgm:t>
        <a:bodyPr/>
        <a:lstStyle/>
        <a:p>
          <a:endParaRPr lang="ru-RU"/>
        </a:p>
      </dgm:t>
    </dgm:pt>
    <dgm:pt modelId="{A0B1F38C-F76B-4889-B546-FF42C4D2AAAE}">
      <dgm:prSet phldrT="[Текст]"/>
      <dgm:spPr/>
      <dgm:t>
        <a:bodyPr/>
        <a:lstStyle/>
        <a:p>
          <a:r>
            <a:rPr lang="ru-RU" dirty="0" smtClean="0"/>
            <a:t>Вертикальные</a:t>
          </a:r>
          <a:endParaRPr lang="ru-RU" dirty="0"/>
        </a:p>
      </dgm:t>
    </dgm:pt>
    <dgm:pt modelId="{D3DE8ACF-A5CB-4661-8EC2-33034A6CBF29}" type="parTrans" cxnId="{C0D9710E-D8E7-4775-AA7A-836A589AB824}">
      <dgm:prSet/>
      <dgm:spPr/>
      <dgm:t>
        <a:bodyPr/>
        <a:lstStyle/>
        <a:p>
          <a:endParaRPr lang="ru-RU"/>
        </a:p>
      </dgm:t>
    </dgm:pt>
    <dgm:pt modelId="{F4817FB3-00F1-49E2-8618-8AC5F58BC358}" type="sibTrans" cxnId="{C0D9710E-D8E7-4775-AA7A-836A589AB824}">
      <dgm:prSet/>
      <dgm:spPr/>
      <dgm:t>
        <a:bodyPr/>
        <a:lstStyle/>
        <a:p>
          <a:endParaRPr lang="ru-RU"/>
        </a:p>
      </dgm:t>
    </dgm:pt>
    <dgm:pt modelId="{12B74A60-021C-457B-8F2C-A24D767C323E}">
      <dgm:prSet phldrT="[Текст]"/>
      <dgm:spPr/>
      <dgm:t>
        <a:bodyPr/>
        <a:lstStyle/>
        <a:p>
          <a:r>
            <a:rPr lang="ru-RU" dirty="0" smtClean="0"/>
            <a:t>Горизонтальные</a:t>
          </a:r>
          <a:endParaRPr lang="ru-RU" dirty="0"/>
        </a:p>
      </dgm:t>
    </dgm:pt>
    <dgm:pt modelId="{EB8ECC03-3DF5-4F0D-AD3D-F426A8E880E1}" type="parTrans" cxnId="{78274CE1-5E76-4CEF-A497-EB1E7AAEFB4F}">
      <dgm:prSet/>
      <dgm:spPr/>
      <dgm:t>
        <a:bodyPr/>
        <a:lstStyle/>
        <a:p>
          <a:endParaRPr lang="ru-RU"/>
        </a:p>
      </dgm:t>
    </dgm:pt>
    <dgm:pt modelId="{8C6458A7-D659-41E2-9356-1422545922DA}" type="sibTrans" cxnId="{78274CE1-5E76-4CEF-A497-EB1E7AAEFB4F}">
      <dgm:prSet/>
      <dgm:spPr/>
      <dgm:t>
        <a:bodyPr/>
        <a:lstStyle/>
        <a:p>
          <a:endParaRPr lang="ru-RU"/>
        </a:p>
      </dgm:t>
    </dgm:pt>
    <dgm:pt modelId="{C8DE69F5-B38E-4A63-B971-45E1D666E9FC}">
      <dgm:prSet phldrT="[Текст]"/>
      <dgm:spPr/>
      <dgm:t>
        <a:bodyPr/>
        <a:lstStyle/>
        <a:p>
          <a:r>
            <a:rPr lang="ru-RU" dirty="0" smtClean="0"/>
            <a:t>Наклонные</a:t>
          </a:r>
          <a:endParaRPr lang="ru-RU" dirty="0"/>
        </a:p>
      </dgm:t>
    </dgm:pt>
    <dgm:pt modelId="{0755353F-6C5B-4BFD-9593-92D6A11E15D7}" type="parTrans" cxnId="{FA4032B2-2EBE-46E5-A2ED-FC09E9A7C2B7}">
      <dgm:prSet/>
      <dgm:spPr/>
      <dgm:t>
        <a:bodyPr/>
        <a:lstStyle/>
        <a:p>
          <a:endParaRPr lang="ru-RU"/>
        </a:p>
      </dgm:t>
    </dgm:pt>
    <dgm:pt modelId="{A389A727-88A8-478A-8839-CB24C38821CD}" type="sibTrans" cxnId="{FA4032B2-2EBE-46E5-A2ED-FC09E9A7C2B7}">
      <dgm:prSet/>
      <dgm:spPr/>
      <dgm:t>
        <a:bodyPr/>
        <a:lstStyle/>
        <a:p>
          <a:endParaRPr lang="ru-RU"/>
        </a:p>
      </dgm:t>
    </dgm:pt>
    <dgm:pt modelId="{6A94578D-A672-4E66-9AB9-E35D9CB63D3B}" type="pres">
      <dgm:prSet presAssocID="{952C2E88-133D-4053-B558-CDFB3E1A9E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C712982-D87C-404F-81C5-1823E0CF075F}" type="pres">
      <dgm:prSet presAssocID="{59AB814C-4B60-4059-B8EC-CCA0DD3133BA}" presName="hierRoot1" presStyleCnt="0">
        <dgm:presLayoutVars>
          <dgm:hierBranch val="init"/>
        </dgm:presLayoutVars>
      </dgm:prSet>
      <dgm:spPr/>
    </dgm:pt>
    <dgm:pt modelId="{18A790DB-859E-44EB-A735-8596F2BC4CB9}" type="pres">
      <dgm:prSet presAssocID="{59AB814C-4B60-4059-B8EC-CCA0DD3133BA}" presName="rootComposite1" presStyleCnt="0"/>
      <dgm:spPr/>
    </dgm:pt>
    <dgm:pt modelId="{A199F52B-4CDB-474D-92EC-3BB8FA7C0B11}" type="pres">
      <dgm:prSet presAssocID="{59AB814C-4B60-4059-B8EC-CCA0DD3133B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A68BED0-59C6-448F-829B-1EE9BF28891E}" type="pres">
      <dgm:prSet presAssocID="{59AB814C-4B60-4059-B8EC-CCA0DD3133B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E71C3CE-992F-479C-AB71-9B354800C775}" type="pres">
      <dgm:prSet presAssocID="{59AB814C-4B60-4059-B8EC-CCA0DD3133BA}" presName="hierChild2" presStyleCnt="0"/>
      <dgm:spPr/>
    </dgm:pt>
    <dgm:pt modelId="{5ECE480E-BDD8-4A51-8E59-D821B9920F87}" type="pres">
      <dgm:prSet presAssocID="{D3DE8ACF-A5CB-4661-8EC2-33034A6CBF29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2951CB6-2CDE-456A-9278-C8BB4178FFC7}" type="pres">
      <dgm:prSet presAssocID="{A0B1F38C-F76B-4889-B546-FF42C4D2AAAE}" presName="hierRoot2" presStyleCnt="0">
        <dgm:presLayoutVars>
          <dgm:hierBranch val="init"/>
        </dgm:presLayoutVars>
      </dgm:prSet>
      <dgm:spPr/>
    </dgm:pt>
    <dgm:pt modelId="{1C295916-BC52-4316-B2F0-8089D7293231}" type="pres">
      <dgm:prSet presAssocID="{A0B1F38C-F76B-4889-B546-FF42C4D2AAAE}" presName="rootComposite" presStyleCnt="0"/>
      <dgm:spPr/>
    </dgm:pt>
    <dgm:pt modelId="{70CC1A82-2146-47AA-9DAE-AC7E6825ABD3}" type="pres">
      <dgm:prSet presAssocID="{A0B1F38C-F76B-4889-B546-FF42C4D2AAA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990699-6E0A-4128-BC41-E091F4CD7CE9}" type="pres">
      <dgm:prSet presAssocID="{A0B1F38C-F76B-4889-B546-FF42C4D2AAAE}" presName="rootConnector" presStyleLbl="node2" presStyleIdx="0" presStyleCnt="3"/>
      <dgm:spPr/>
      <dgm:t>
        <a:bodyPr/>
        <a:lstStyle/>
        <a:p>
          <a:endParaRPr lang="ru-RU"/>
        </a:p>
      </dgm:t>
    </dgm:pt>
    <dgm:pt modelId="{4B3EF3B1-18E7-48DC-A8DF-BCF5017EA03E}" type="pres">
      <dgm:prSet presAssocID="{A0B1F38C-F76B-4889-B546-FF42C4D2AAAE}" presName="hierChild4" presStyleCnt="0"/>
      <dgm:spPr/>
    </dgm:pt>
    <dgm:pt modelId="{C9FF9431-C249-4E36-B58B-8BB95A031878}" type="pres">
      <dgm:prSet presAssocID="{A0B1F38C-F76B-4889-B546-FF42C4D2AAAE}" presName="hierChild5" presStyleCnt="0"/>
      <dgm:spPr/>
    </dgm:pt>
    <dgm:pt modelId="{9F03C739-650B-4BA4-8C25-E757E778F3AF}" type="pres">
      <dgm:prSet presAssocID="{EB8ECC03-3DF5-4F0D-AD3D-F426A8E880E1}" presName="Name37" presStyleLbl="parChTrans1D2" presStyleIdx="1" presStyleCnt="3"/>
      <dgm:spPr/>
      <dgm:t>
        <a:bodyPr/>
        <a:lstStyle/>
        <a:p>
          <a:endParaRPr lang="ru-RU"/>
        </a:p>
      </dgm:t>
    </dgm:pt>
    <dgm:pt modelId="{9496EEA3-7EDB-42AA-B603-5E4017A72583}" type="pres">
      <dgm:prSet presAssocID="{12B74A60-021C-457B-8F2C-A24D767C323E}" presName="hierRoot2" presStyleCnt="0">
        <dgm:presLayoutVars>
          <dgm:hierBranch val="init"/>
        </dgm:presLayoutVars>
      </dgm:prSet>
      <dgm:spPr/>
    </dgm:pt>
    <dgm:pt modelId="{CA87A5E1-49EA-4207-9475-C02FE4C00780}" type="pres">
      <dgm:prSet presAssocID="{12B74A60-021C-457B-8F2C-A24D767C323E}" presName="rootComposite" presStyleCnt="0"/>
      <dgm:spPr/>
    </dgm:pt>
    <dgm:pt modelId="{B94EC14B-F44A-4338-AFD4-62B1872BEC4A}" type="pres">
      <dgm:prSet presAssocID="{12B74A60-021C-457B-8F2C-A24D767C323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3A723F6-1C2F-415B-B2BA-31ABBDF4FF38}" type="pres">
      <dgm:prSet presAssocID="{12B74A60-021C-457B-8F2C-A24D767C323E}" presName="rootConnector" presStyleLbl="node2" presStyleIdx="1" presStyleCnt="3"/>
      <dgm:spPr/>
      <dgm:t>
        <a:bodyPr/>
        <a:lstStyle/>
        <a:p>
          <a:endParaRPr lang="ru-RU"/>
        </a:p>
      </dgm:t>
    </dgm:pt>
    <dgm:pt modelId="{1CE1B012-0B53-4739-8423-46F3BFAF4ADA}" type="pres">
      <dgm:prSet presAssocID="{12B74A60-021C-457B-8F2C-A24D767C323E}" presName="hierChild4" presStyleCnt="0"/>
      <dgm:spPr/>
    </dgm:pt>
    <dgm:pt modelId="{EB407CC8-E78A-4021-A3DB-B6ED4176CDFF}" type="pres">
      <dgm:prSet presAssocID="{12B74A60-021C-457B-8F2C-A24D767C323E}" presName="hierChild5" presStyleCnt="0"/>
      <dgm:spPr/>
    </dgm:pt>
    <dgm:pt modelId="{1648CEE0-765E-4223-BE5D-CD3073AC5E8C}" type="pres">
      <dgm:prSet presAssocID="{0755353F-6C5B-4BFD-9593-92D6A11E15D7}" presName="Name37" presStyleLbl="parChTrans1D2" presStyleIdx="2" presStyleCnt="3"/>
      <dgm:spPr/>
      <dgm:t>
        <a:bodyPr/>
        <a:lstStyle/>
        <a:p>
          <a:endParaRPr lang="ru-RU"/>
        </a:p>
      </dgm:t>
    </dgm:pt>
    <dgm:pt modelId="{E5C695C2-365C-4B0D-B07E-B32F491EC1D9}" type="pres">
      <dgm:prSet presAssocID="{C8DE69F5-B38E-4A63-B971-45E1D666E9FC}" presName="hierRoot2" presStyleCnt="0">
        <dgm:presLayoutVars>
          <dgm:hierBranch val="init"/>
        </dgm:presLayoutVars>
      </dgm:prSet>
      <dgm:spPr/>
    </dgm:pt>
    <dgm:pt modelId="{9AE98B48-6842-4824-9416-ABBAF1A9D37F}" type="pres">
      <dgm:prSet presAssocID="{C8DE69F5-B38E-4A63-B971-45E1D666E9FC}" presName="rootComposite" presStyleCnt="0"/>
      <dgm:spPr/>
    </dgm:pt>
    <dgm:pt modelId="{2C141FD6-22A2-49C5-9C57-5F2E285D403E}" type="pres">
      <dgm:prSet presAssocID="{C8DE69F5-B38E-4A63-B971-45E1D666E9F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07E084-E987-4A15-9EBC-3EAA127794FD}" type="pres">
      <dgm:prSet presAssocID="{C8DE69F5-B38E-4A63-B971-45E1D666E9FC}" presName="rootConnector" presStyleLbl="node2" presStyleIdx="2" presStyleCnt="3"/>
      <dgm:spPr/>
      <dgm:t>
        <a:bodyPr/>
        <a:lstStyle/>
        <a:p>
          <a:endParaRPr lang="ru-RU"/>
        </a:p>
      </dgm:t>
    </dgm:pt>
    <dgm:pt modelId="{98993EFE-D710-492E-8BEB-9D2B4D009685}" type="pres">
      <dgm:prSet presAssocID="{C8DE69F5-B38E-4A63-B971-45E1D666E9FC}" presName="hierChild4" presStyleCnt="0"/>
      <dgm:spPr/>
    </dgm:pt>
    <dgm:pt modelId="{49172C53-D3B7-420E-BD21-5B139480D29E}" type="pres">
      <dgm:prSet presAssocID="{C8DE69F5-B38E-4A63-B971-45E1D666E9FC}" presName="hierChild5" presStyleCnt="0"/>
      <dgm:spPr/>
    </dgm:pt>
    <dgm:pt modelId="{08F93333-B0E5-49D9-8D33-6AA3F3ECCFB7}" type="pres">
      <dgm:prSet presAssocID="{59AB814C-4B60-4059-B8EC-CCA0DD3133BA}" presName="hierChild3" presStyleCnt="0"/>
      <dgm:spPr/>
    </dgm:pt>
  </dgm:ptLst>
  <dgm:cxnLst>
    <dgm:cxn modelId="{DA63D276-AE76-4244-B638-E3A6EFA23116}" type="presOf" srcId="{952C2E88-133D-4053-B558-CDFB3E1A9E09}" destId="{6A94578D-A672-4E66-9AB9-E35D9CB63D3B}" srcOrd="0" destOrd="0" presId="urn:microsoft.com/office/officeart/2005/8/layout/orgChart1"/>
    <dgm:cxn modelId="{762517E6-C1E7-4B28-A933-11BAC5AE08A7}" type="presOf" srcId="{D3DE8ACF-A5CB-4661-8EC2-33034A6CBF29}" destId="{5ECE480E-BDD8-4A51-8E59-D821B9920F87}" srcOrd="0" destOrd="0" presId="urn:microsoft.com/office/officeart/2005/8/layout/orgChart1"/>
    <dgm:cxn modelId="{9E72E763-359E-4CBB-B80D-B816F0E1A823}" type="presOf" srcId="{59AB814C-4B60-4059-B8EC-CCA0DD3133BA}" destId="{A199F52B-4CDB-474D-92EC-3BB8FA7C0B11}" srcOrd="0" destOrd="0" presId="urn:microsoft.com/office/officeart/2005/8/layout/orgChart1"/>
    <dgm:cxn modelId="{0D7B3C95-6ADB-4FD2-ADC9-E5E66C7F26D0}" type="presOf" srcId="{59AB814C-4B60-4059-B8EC-CCA0DD3133BA}" destId="{2A68BED0-59C6-448F-829B-1EE9BF28891E}" srcOrd="1" destOrd="0" presId="urn:microsoft.com/office/officeart/2005/8/layout/orgChart1"/>
    <dgm:cxn modelId="{D827A704-5D31-4F2E-9F71-F356E541A215}" type="presOf" srcId="{C8DE69F5-B38E-4A63-B971-45E1D666E9FC}" destId="{2C141FD6-22A2-49C5-9C57-5F2E285D403E}" srcOrd="0" destOrd="0" presId="urn:microsoft.com/office/officeart/2005/8/layout/orgChart1"/>
    <dgm:cxn modelId="{8047A84C-824A-4EB3-8565-0BCE712F7D09}" srcId="{952C2E88-133D-4053-B558-CDFB3E1A9E09}" destId="{59AB814C-4B60-4059-B8EC-CCA0DD3133BA}" srcOrd="0" destOrd="0" parTransId="{E73F1F44-761B-4DC7-83A1-BF36AF48AB15}" sibTransId="{B3B5E6D7-6105-4E84-B184-258D5A8F0475}"/>
    <dgm:cxn modelId="{5D22ED68-5151-42F9-9576-785FE2E2966C}" type="presOf" srcId="{0755353F-6C5B-4BFD-9593-92D6A11E15D7}" destId="{1648CEE0-765E-4223-BE5D-CD3073AC5E8C}" srcOrd="0" destOrd="0" presId="urn:microsoft.com/office/officeart/2005/8/layout/orgChart1"/>
    <dgm:cxn modelId="{966918D6-1148-4915-8D3C-85882752F082}" type="presOf" srcId="{A0B1F38C-F76B-4889-B546-FF42C4D2AAAE}" destId="{79990699-6E0A-4128-BC41-E091F4CD7CE9}" srcOrd="1" destOrd="0" presId="urn:microsoft.com/office/officeart/2005/8/layout/orgChart1"/>
    <dgm:cxn modelId="{C0D9710E-D8E7-4775-AA7A-836A589AB824}" srcId="{59AB814C-4B60-4059-B8EC-CCA0DD3133BA}" destId="{A0B1F38C-F76B-4889-B546-FF42C4D2AAAE}" srcOrd="0" destOrd="0" parTransId="{D3DE8ACF-A5CB-4661-8EC2-33034A6CBF29}" sibTransId="{F4817FB3-00F1-49E2-8618-8AC5F58BC358}"/>
    <dgm:cxn modelId="{908AB1D7-BA7E-435C-8441-41E486A569C8}" type="presOf" srcId="{12B74A60-021C-457B-8F2C-A24D767C323E}" destId="{23A723F6-1C2F-415B-B2BA-31ABBDF4FF38}" srcOrd="1" destOrd="0" presId="urn:microsoft.com/office/officeart/2005/8/layout/orgChart1"/>
    <dgm:cxn modelId="{FA4032B2-2EBE-46E5-A2ED-FC09E9A7C2B7}" srcId="{59AB814C-4B60-4059-B8EC-CCA0DD3133BA}" destId="{C8DE69F5-B38E-4A63-B971-45E1D666E9FC}" srcOrd="2" destOrd="0" parTransId="{0755353F-6C5B-4BFD-9593-92D6A11E15D7}" sibTransId="{A389A727-88A8-478A-8839-CB24C38821CD}"/>
    <dgm:cxn modelId="{79979B74-94E3-4F53-A7F6-EBEBD00B4BAD}" type="presOf" srcId="{EB8ECC03-3DF5-4F0D-AD3D-F426A8E880E1}" destId="{9F03C739-650B-4BA4-8C25-E757E778F3AF}" srcOrd="0" destOrd="0" presId="urn:microsoft.com/office/officeart/2005/8/layout/orgChart1"/>
    <dgm:cxn modelId="{C89C0347-56D0-49AB-B091-931BBAA29DDE}" type="presOf" srcId="{C8DE69F5-B38E-4A63-B971-45E1D666E9FC}" destId="{DD07E084-E987-4A15-9EBC-3EAA127794FD}" srcOrd="1" destOrd="0" presId="urn:microsoft.com/office/officeart/2005/8/layout/orgChart1"/>
    <dgm:cxn modelId="{F5C3FA03-CD3C-4B52-B8AE-56B4CD64D65E}" type="presOf" srcId="{12B74A60-021C-457B-8F2C-A24D767C323E}" destId="{B94EC14B-F44A-4338-AFD4-62B1872BEC4A}" srcOrd="0" destOrd="0" presId="urn:microsoft.com/office/officeart/2005/8/layout/orgChart1"/>
    <dgm:cxn modelId="{9D48783D-C2CF-4EA1-ACA6-37067F5DAFF4}" type="presOf" srcId="{A0B1F38C-F76B-4889-B546-FF42C4D2AAAE}" destId="{70CC1A82-2146-47AA-9DAE-AC7E6825ABD3}" srcOrd="0" destOrd="0" presId="urn:microsoft.com/office/officeart/2005/8/layout/orgChart1"/>
    <dgm:cxn modelId="{78274CE1-5E76-4CEF-A497-EB1E7AAEFB4F}" srcId="{59AB814C-4B60-4059-B8EC-CCA0DD3133BA}" destId="{12B74A60-021C-457B-8F2C-A24D767C323E}" srcOrd="1" destOrd="0" parTransId="{EB8ECC03-3DF5-4F0D-AD3D-F426A8E880E1}" sibTransId="{8C6458A7-D659-41E2-9356-1422545922DA}"/>
    <dgm:cxn modelId="{880EDC06-BD1C-45FA-AC89-6EF1DE958F3C}" type="presParOf" srcId="{6A94578D-A672-4E66-9AB9-E35D9CB63D3B}" destId="{BC712982-D87C-404F-81C5-1823E0CF075F}" srcOrd="0" destOrd="0" presId="urn:microsoft.com/office/officeart/2005/8/layout/orgChart1"/>
    <dgm:cxn modelId="{7583807E-1499-47B1-A0B9-AD9E1C6FAF6F}" type="presParOf" srcId="{BC712982-D87C-404F-81C5-1823E0CF075F}" destId="{18A790DB-859E-44EB-A735-8596F2BC4CB9}" srcOrd="0" destOrd="0" presId="urn:microsoft.com/office/officeart/2005/8/layout/orgChart1"/>
    <dgm:cxn modelId="{4E64E0F0-5A4C-4E79-A7A8-B6991999102A}" type="presParOf" srcId="{18A790DB-859E-44EB-A735-8596F2BC4CB9}" destId="{A199F52B-4CDB-474D-92EC-3BB8FA7C0B11}" srcOrd="0" destOrd="0" presId="urn:microsoft.com/office/officeart/2005/8/layout/orgChart1"/>
    <dgm:cxn modelId="{36C03C3E-D1DC-483F-967B-DDB4AD3ED39B}" type="presParOf" srcId="{18A790DB-859E-44EB-A735-8596F2BC4CB9}" destId="{2A68BED0-59C6-448F-829B-1EE9BF28891E}" srcOrd="1" destOrd="0" presId="urn:microsoft.com/office/officeart/2005/8/layout/orgChart1"/>
    <dgm:cxn modelId="{B765D376-7829-4057-A73C-E5346B3960D6}" type="presParOf" srcId="{BC712982-D87C-404F-81C5-1823E0CF075F}" destId="{5E71C3CE-992F-479C-AB71-9B354800C775}" srcOrd="1" destOrd="0" presId="urn:microsoft.com/office/officeart/2005/8/layout/orgChart1"/>
    <dgm:cxn modelId="{A7BD3E04-04CB-4263-B068-EA3732E3B5DB}" type="presParOf" srcId="{5E71C3CE-992F-479C-AB71-9B354800C775}" destId="{5ECE480E-BDD8-4A51-8E59-D821B9920F87}" srcOrd="0" destOrd="0" presId="urn:microsoft.com/office/officeart/2005/8/layout/orgChart1"/>
    <dgm:cxn modelId="{54B1FC95-27CA-4EDE-93AF-AECEE09F17B6}" type="presParOf" srcId="{5E71C3CE-992F-479C-AB71-9B354800C775}" destId="{C2951CB6-2CDE-456A-9278-C8BB4178FFC7}" srcOrd="1" destOrd="0" presId="urn:microsoft.com/office/officeart/2005/8/layout/orgChart1"/>
    <dgm:cxn modelId="{B46AC237-BF88-4276-85CC-5B421F0F31DF}" type="presParOf" srcId="{C2951CB6-2CDE-456A-9278-C8BB4178FFC7}" destId="{1C295916-BC52-4316-B2F0-8089D7293231}" srcOrd="0" destOrd="0" presId="urn:microsoft.com/office/officeart/2005/8/layout/orgChart1"/>
    <dgm:cxn modelId="{4D484915-111E-4BB1-9044-497DBA022701}" type="presParOf" srcId="{1C295916-BC52-4316-B2F0-8089D7293231}" destId="{70CC1A82-2146-47AA-9DAE-AC7E6825ABD3}" srcOrd="0" destOrd="0" presId="urn:microsoft.com/office/officeart/2005/8/layout/orgChart1"/>
    <dgm:cxn modelId="{714FF35C-89F4-4FEE-95F9-0EF710E61647}" type="presParOf" srcId="{1C295916-BC52-4316-B2F0-8089D7293231}" destId="{79990699-6E0A-4128-BC41-E091F4CD7CE9}" srcOrd="1" destOrd="0" presId="urn:microsoft.com/office/officeart/2005/8/layout/orgChart1"/>
    <dgm:cxn modelId="{89E97613-D12B-4847-98DD-D99C37AE5D05}" type="presParOf" srcId="{C2951CB6-2CDE-456A-9278-C8BB4178FFC7}" destId="{4B3EF3B1-18E7-48DC-A8DF-BCF5017EA03E}" srcOrd="1" destOrd="0" presId="urn:microsoft.com/office/officeart/2005/8/layout/orgChart1"/>
    <dgm:cxn modelId="{3FEE49DA-583F-4851-AC57-F3E15BBB7E6A}" type="presParOf" srcId="{C2951CB6-2CDE-456A-9278-C8BB4178FFC7}" destId="{C9FF9431-C249-4E36-B58B-8BB95A031878}" srcOrd="2" destOrd="0" presId="urn:microsoft.com/office/officeart/2005/8/layout/orgChart1"/>
    <dgm:cxn modelId="{CBC2D65E-68D4-41BB-A2BA-EEEF816D9BEF}" type="presParOf" srcId="{5E71C3CE-992F-479C-AB71-9B354800C775}" destId="{9F03C739-650B-4BA4-8C25-E757E778F3AF}" srcOrd="2" destOrd="0" presId="urn:microsoft.com/office/officeart/2005/8/layout/orgChart1"/>
    <dgm:cxn modelId="{CD9B6004-B48F-47CF-B933-084724D23E76}" type="presParOf" srcId="{5E71C3CE-992F-479C-AB71-9B354800C775}" destId="{9496EEA3-7EDB-42AA-B603-5E4017A72583}" srcOrd="3" destOrd="0" presId="urn:microsoft.com/office/officeart/2005/8/layout/orgChart1"/>
    <dgm:cxn modelId="{A68DCD8E-1251-451A-9621-44786C9AABD2}" type="presParOf" srcId="{9496EEA3-7EDB-42AA-B603-5E4017A72583}" destId="{CA87A5E1-49EA-4207-9475-C02FE4C00780}" srcOrd="0" destOrd="0" presId="urn:microsoft.com/office/officeart/2005/8/layout/orgChart1"/>
    <dgm:cxn modelId="{E1587307-BD2A-4E86-9949-0F3AFCE054B6}" type="presParOf" srcId="{CA87A5E1-49EA-4207-9475-C02FE4C00780}" destId="{B94EC14B-F44A-4338-AFD4-62B1872BEC4A}" srcOrd="0" destOrd="0" presId="urn:microsoft.com/office/officeart/2005/8/layout/orgChart1"/>
    <dgm:cxn modelId="{14749922-4324-4A22-A2D0-CBF7B82A91CF}" type="presParOf" srcId="{CA87A5E1-49EA-4207-9475-C02FE4C00780}" destId="{23A723F6-1C2F-415B-B2BA-31ABBDF4FF38}" srcOrd="1" destOrd="0" presId="urn:microsoft.com/office/officeart/2005/8/layout/orgChart1"/>
    <dgm:cxn modelId="{564343B5-3D99-4AA3-8A07-8711D239D4B3}" type="presParOf" srcId="{9496EEA3-7EDB-42AA-B603-5E4017A72583}" destId="{1CE1B012-0B53-4739-8423-46F3BFAF4ADA}" srcOrd="1" destOrd="0" presId="urn:microsoft.com/office/officeart/2005/8/layout/orgChart1"/>
    <dgm:cxn modelId="{63D9A9DA-5400-49ED-844F-8A6C3BB2E205}" type="presParOf" srcId="{9496EEA3-7EDB-42AA-B603-5E4017A72583}" destId="{EB407CC8-E78A-4021-A3DB-B6ED4176CDFF}" srcOrd="2" destOrd="0" presId="urn:microsoft.com/office/officeart/2005/8/layout/orgChart1"/>
    <dgm:cxn modelId="{339F52BF-DB35-4429-9F3B-8351AD22B4A8}" type="presParOf" srcId="{5E71C3CE-992F-479C-AB71-9B354800C775}" destId="{1648CEE0-765E-4223-BE5D-CD3073AC5E8C}" srcOrd="4" destOrd="0" presId="urn:microsoft.com/office/officeart/2005/8/layout/orgChart1"/>
    <dgm:cxn modelId="{7D1C7D78-327E-4EF6-9C1A-CB17D7BC979F}" type="presParOf" srcId="{5E71C3CE-992F-479C-AB71-9B354800C775}" destId="{E5C695C2-365C-4B0D-B07E-B32F491EC1D9}" srcOrd="5" destOrd="0" presId="urn:microsoft.com/office/officeart/2005/8/layout/orgChart1"/>
    <dgm:cxn modelId="{35563A6E-99BF-4DC4-A1F3-597915E9587B}" type="presParOf" srcId="{E5C695C2-365C-4B0D-B07E-B32F491EC1D9}" destId="{9AE98B48-6842-4824-9416-ABBAF1A9D37F}" srcOrd="0" destOrd="0" presId="urn:microsoft.com/office/officeart/2005/8/layout/orgChart1"/>
    <dgm:cxn modelId="{D2A01B33-F54A-4015-9D48-6DCFD52D56FF}" type="presParOf" srcId="{9AE98B48-6842-4824-9416-ABBAF1A9D37F}" destId="{2C141FD6-22A2-49C5-9C57-5F2E285D403E}" srcOrd="0" destOrd="0" presId="urn:microsoft.com/office/officeart/2005/8/layout/orgChart1"/>
    <dgm:cxn modelId="{B216333E-B740-46E0-AB63-FA63C5B4C250}" type="presParOf" srcId="{9AE98B48-6842-4824-9416-ABBAF1A9D37F}" destId="{DD07E084-E987-4A15-9EBC-3EAA127794FD}" srcOrd="1" destOrd="0" presId="urn:microsoft.com/office/officeart/2005/8/layout/orgChart1"/>
    <dgm:cxn modelId="{2684FEC2-4016-4D67-850C-98EB965A410E}" type="presParOf" srcId="{E5C695C2-365C-4B0D-B07E-B32F491EC1D9}" destId="{98993EFE-D710-492E-8BEB-9D2B4D009685}" srcOrd="1" destOrd="0" presId="urn:microsoft.com/office/officeart/2005/8/layout/orgChart1"/>
    <dgm:cxn modelId="{5C4A5165-17C0-42FF-BFEB-0F0987C0516D}" type="presParOf" srcId="{E5C695C2-365C-4B0D-B07E-B32F491EC1D9}" destId="{49172C53-D3B7-420E-BD21-5B139480D29E}" srcOrd="2" destOrd="0" presId="urn:microsoft.com/office/officeart/2005/8/layout/orgChart1"/>
    <dgm:cxn modelId="{AE36082C-B40B-44B3-A2F2-FAA611B5D119}" type="presParOf" srcId="{BC712982-D87C-404F-81C5-1823E0CF075F}" destId="{08F93333-B0E5-49D9-8D33-6AA3F3ECCF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8CEE0-765E-4223-BE5D-CD3073AC5E8C}">
      <dsp:nvSpPr>
        <dsp:cNvPr id="0" name=""/>
        <dsp:cNvSpPr/>
      </dsp:nvSpPr>
      <dsp:spPr>
        <a:xfrm>
          <a:off x="4051109" y="1783281"/>
          <a:ext cx="2866189" cy="497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718"/>
              </a:lnTo>
              <a:lnTo>
                <a:pt x="2866189" y="248718"/>
              </a:lnTo>
              <a:lnTo>
                <a:pt x="2866189" y="497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3C739-650B-4BA4-8C25-E757E778F3AF}">
      <dsp:nvSpPr>
        <dsp:cNvPr id="0" name=""/>
        <dsp:cNvSpPr/>
      </dsp:nvSpPr>
      <dsp:spPr>
        <a:xfrm>
          <a:off x="4005389" y="1783281"/>
          <a:ext cx="91440" cy="497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E480E-BDD8-4A51-8E59-D821B9920F87}">
      <dsp:nvSpPr>
        <dsp:cNvPr id="0" name=""/>
        <dsp:cNvSpPr/>
      </dsp:nvSpPr>
      <dsp:spPr>
        <a:xfrm>
          <a:off x="1184919" y="1783281"/>
          <a:ext cx="2866189" cy="497437"/>
        </a:xfrm>
        <a:custGeom>
          <a:avLst/>
          <a:gdLst/>
          <a:ahLst/>
          <a:cxnLst/>
          <a:rect l="0" t="0" r="0" b="0"/>
          <a:pathLst>
            <a:path>
              <a:moveTo>
                <a:pt x="2866189" y="0"/>
              </a:moveTo>
              <a:lnTo>
                <a:pt x="2866189" y="248718"/>
              </a:lnTo>
              <a:lnTo>
                <a:pt x="0" y="248718"/>
              </a:lnTo>
              <a:lnTo>
                <a:pt x="0" y="497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9F52B-4CDB-474D-92EC-3BB8FA7C0B11}">
      <dsp:nvSpPr>
        <dsp:cNvPr id="0" name=""/>
        <dsp:cNvSpPr/>
      </dsp:nvSpPr>
      <dsp:spPr>
        <a:xfrm>
          <a:off x="2866733" y="598905"/>
          <a:ext cx="2368751" cy="11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Асимптоты</a:t>
          </a:r>
          <a:endParaRPr lang="ru-RU" sz="2600" kern="1200" dirty="0"/>
        </a:p>
      </dsp:txBody>
      <dsp:txXfrm>
        <a:off x="2866733" y="598905"/>
        <a:ext cx="2368751" cy="1184375"/>
      </dsp:txXfrm>
    </dsp:sp>
    <dsp:sp modelId="{70CC1A82-2146-47AA-9DAE-AC7E6825ABD3}">
      <dsp:nvSpPr>
        <dsp:cNvPr id="0" name=""/>
        <dsp:cNvSpPr/>
      </dsp:nvSpPr>
      <dsp:spPr>
        <a:xfrm>
          <a:off x="543" y="2280718"/>
          <a:ext cx="2368751" cy="11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Вертикальные</a:t>
          </a:r>
          <a:endParaRPr lang="ru-RU" sz="2600" kern="1200" dirty="0"/>
        </a:p>
      </dsp:txBody>
      <dsp:txXfrm>
        <a:off x="543" y="2280718"/>
        <a:ext cx="2368751" cy="1184375"/>
      </dsp:txXfrm>
    </dsp:sp>
    <dsp:sp modelId="{B94EC14B-F44A-4338-AFD4-62B1872BEC4A}">
      <dsp:nvSpPr>
        <dsp:cNvPr id="0" name=""/>
        <dsp:cNvSpPr/>
      </dsp:nvSpPr>
      <dsp:spPr>
        <a:xfrm>
          <a:off x="2866733" y="2280718"/>
          <a:ext cx="2368751" cy="11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Горизонтальные</a:t>
          </a:r>
          <a:endParaRPr lang="ru-RU" sz="2600" kern="1200" dirty="0"/>
        </a:p>
      </dsp:txBody>
      <dsp:txXfrm>
        <a:off x="2866733" y="2280718"/>
        <a:ext cx="2368751" cy="1184375"/>
      </dsp:txXfrm>
    </dsp:sp>
    <dsp:sp modelId="{2C141FD6-22A2-49C5-9C57-5F2E285D403E}">
      <dsp:nvSpPr>
        <dsp:cNvPr id="0" name=""/>
        <dsp:cNvSpPr/>
      </dsp:nvSpPr>
      <dsp:spPr>
        <a:xfrm>
          <a:off x="5732922" y="2280718"/>
          <a:ext cx="2368751" cy="11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Наклонные</a:t>
          </a:r>
          <a:endParaRPr lang="ru-RU" sz="2600" kern="1200" dirty="0"/>
        </a:p>
      </dsp:txBody>
      <dsp:txXfrm>
        <a:off x="5732922" y="2280718"/>
        <a:ext cx="2368751" cy="118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71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7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50.wmf"/><Relationship Id="rId1" Type="http://schemas.openxmlformats.org/officeDocument/2006/relationships/image" Target="../media/image81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5.wmf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" Type="http://schemas.openxmlformats.org/officeDocument/2006/relationships/image" Target="../media/image88.wmf"/><Relationship Id="rId16" Type="http://schemas.openxmlformats.org/officeDocument/2006/relationships/image" Target="../media/image98.wmf"/><Relationship Id="rId1" Type="http://schemas.openxmlformats.org/officeDocument/2006/relationships/image" Target="../media/image87.wmf"/><Relationship Id="rId6" Type="http://schemas.openxmlformats.org/officeDocument/2006/relationships/image" Target="../media/image90.wmf"/><Relationship Id="rId11" Type="http://schemas.openxmlformats.org/officeDocument/2006/relationships/image" Target="../media/image93.wmf"/><Relationship Id="rId5" Type="http://schemas.openxmlformats.org/officeDocument/2006/relationships/image" Target="../media/image59.wmf"/><Relationship Id="rId15" Type="http://schemas.openxmlformats.org/officeDocument/2006/relationships/image" Target="../media/image97.wmf"/><Relationship Id="rId10" Type="http://schemas.openxmlformats.org/officeDocument/2006/relationships/image" Target="../media/image63.wmf"/><Relationship Id="rId4" Type="http://schemas.openxmlformats.org/officeDocument/2006/relationships/image" Target="../media/image58.wmf"/><Relationship Id="rId9" Type="http://schemas.openxmlformats.org/officeDocument/2006/relationships/image" Target="../media/image62.wmf"/><Relationship Id="rId14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95.wmf"/><Relationship Id="rId3" Type="http://schemas.openxmlformats.org/officeDocument/2006/relationships/image" Target="../media/image108.wmf"/><Relationship Id="rId7" Type="http://schemas.openxmlformats.org/officeDocument/2006/relationships/image" Target="../media/image91.wmf"/><Relationship Id="rId12" Type="http://schemas.openxmlformats.org/officeDocument/2006/relationships/image" Target="../media/image112.wmf"/><Relationship Id="rId17" Type="http://schemas.openxmlformats.org/officeDocument/2006/relationships/image" Target="../media/image116.wmf"/><Relationship Id="rId2" Type="http://schemas.openxmlformats.org/officeDocument/2006/relationships/image" Target="../media/image107.wmf"/><Relationship Id="rId16" Type="http://schemas.openxmlformats.org/officeDocument/2006/relationships/image" Target="../media/image115.wmf"/><Relationship Id="rId1" Type="http://schemas.openxmlformats.org/officeDocument/2006/relationships/image" Target="../media/image106.wmf"/><Relationship Id="rId6" Type="http://schemas.openxmlformats.org/officeDocument/2006/relationships/image" Target="../media/image109.wmf"/><Relationship Id="rId11" Type="http://schemas.openxmlformats.org/officeDocument/2006/relationships/image" Target="../media/image111.wmf"/><Relationship Id="rId5" Type="http://schemas.openxmlformats.org/officeDocument/2006/relationships/image" Target="../media/image59.wmf"/><Relationship Id="rId15" Type="http://schemas.openxmlformats.org/officeDocument/2006/relationships/image" Target="../media/image114.wmf"/><Relationship Id="rId10" Type="http://schemas.openxmlformats.org/officeDocument/2006/relationships/image" Target="../media/image63.wmf"/><Relationship Id="rId4" Type="http://schemas.openxmlformats.org/officeDocument/2006/relationships/image" Target="../media/image58.wmf"/><Relationship Id="rId9" Type="http://schemas.openxmlformats.org/officeDocument/2006/relationships/image" Target="../media/image62.wmf"/><Relationship Id="rId14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119.wmf"/><Relationship Id="rId7" Type="http://schemas.openxmlformats.org/officeDocument/2006/relationships/image" Target="../media/image6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123.wmf"/><Relationship Id="rId4" Type="http://schemas.openxmlformats.org/officeDocument/2006/relationships/image" Target="../media/image59.wmf"/><Relationship Id="rId9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119.wmf"/><Relationship Id="rId7" Type="http://schemas.openxmlformats.org/officeDocument/2006/relationships/image" Target="../media/image6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123.wmf"/><Relationship Id="rId4" Type="http://schemas.openxmlformats.org/officeDocument/2006/relationships/image" Target="../media/image59.wmf"/><Relationship Id="rId9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119.wmf"/><Relationship Id="rId7" Type="http://schemas.openxmlformats.org/officeDocument/2006/relationships/image" Target="../media/image6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123.wmf"/><Relationship Id="rId4" Type="http://schemas.openxmlformats.org/officeDocument/2006/relationships/image" Target="../media/image59.wmf"/><Relationship Id="rId9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119.wmf"/><Relationship Id="rId7" Type="http://schemas.openxmlformats.org/officeDocument/2006/relationships/image" Target="../media/image125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6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129.wmf"/><Relationship Id="rId3" Type="http://schemas.openxmlformats.org/officeDocument/2006/relationships/image" Target="../media/image119.wmf"/><Relationship Id="rId7" Type="http://schemas.openxmlformats.org/officeDocument/2006/relationships/image" Target="../media/image128.wmf"/><Relationship Id="rId12" Type="http://schemas.openxmlformats.org/officeDocument/2006/relationships/image" Target="../media/image99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7.wmf"/><Relationship Id="rId11" Type="http://schemas.openxmlformats.org/officeDocument/2006/relationships/image" Target="../media/image63.wmf"/><Relationship Id="rId5" Type="http://schemas.openxmlformats.org/officeDocument/2006/relationships/image" Target="../media/image123.wmf"/><Relationship Id="rId10" Type="http://schemas.openxmlformats.org/officeDocument/2006/relationships/image" Target="../media/image62.wmf"/><Relationship Id="rId4" Type="http://schemas.openxmlformats.org/officeDocument/2006/relationships/image" Target="../media/image122.wmf"/><Relationship Id="rId9" Type="http://schemas.openxmlformats.org/officeDocument/2006/relationships/image" Target="../media/image9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62.wmf"/><Relationship Id="rId3" Type="http://schemas.openxmlformats.org/officeDocument/2006/relationships/image" Target="../media/image119.wmf"/><Relationship Id="rId7" Type="http://schemas.openxmlformats.org/officeDocument/2006/relationships/image" Target="../media/image131.wmf"/><Relationship Id="rId12" Type="http://schemas.openxmlformats.org/officeDocument/2006/relationships/image" Target="../media/image110.wmf"/><Relationship Id="rId2" Type="http://schemas.openxmlformats.org/officeDocument/2006/relationships/image" Target="../media/image121.wmf"/><Relationship Id="rId16" Type="http://schemas.openxmlformats.org/officeDocument/2006/relationships/image" Target="../media/image136.wmf"/><Relationship Id="rId1" Type="http://schemas.openxmlformats.org/officeDocument/2006/relationships/image" Target="../media/image120.wmf"/><Relationship Id="rId6" Type="http://schemas.openxmlformats.org/officeDocument/2006/relationships/image" Target="../media/image130.wmf"/><Relationship Id="rId11" Type="http://schemas.openxmlformats.org/officeDocument/2006/relationships/image" Target="../media/image59.wmf"/><Relationship Id="rId5" Type="http://schemas.openxmlformats.org/officeDocument/2006/relationships/image" Target="../media/image123.wmf"/><Relationship Id="rId15" Type="http://schemas.openxmlformats.org/officeDocument/2006/relationships/image" Target="../media/image135.wmf"/><Relationship Id="rId10" Type="http://schemas.openxmlformats.org/officeDocument/2006/relationships/image" Target="../media/image134.wmf"/><Relationship Id="rId4" Type="http://schemas.openxmlformats.org/officeDocument/2006/relationships/image" Target="../media/image122.wmf"/><Relationship Id="rId9" Type="http://schemas.openxmlformats.org/officeDocument/2006/relationships/image" Target="../media/image133.wmf"/><Relationship Id="rId14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62.wmf"/><Relationship Id="rId3" Type="http://schemas.openxmlformats.org/officeDocument/2006/relationships/image" Target="../media/image119.wmf"/><Relationship Id="rId7" Type="http://schemas.openxmlformats.org/officeDocument/2006/relationships/image" Target="../media/image131.wmf"/><Relationship Id="rId12" Type="http://schemas.openxmlformats.org/officeDocument/2006/relationships/image" Target="../media/image110.wmf"/><Relationship Id="rId2" Type="http://schemas.openxmlformats.org/officeDocument/2006/relationships/image" Target="../media/image121.wmf"/><Relationship Id="rId16" Type="http://schemas.openxmlformats.org/officeDocument/2006/relationships/image" Target="../media/image136.wmf"/><Relationship Id="rId1" Type="http://schemas.openxmlformats.org/officeDocument/2006/relationships/image" Target="../media/image120.wmf"/><Relationship Id="rId6" Type="http://schemas.openxmlformats.org/officeDocument/2006/relationships/image" Target="../media/image130.wmf"/><Relationship Id="rId11" Type="http://schemas.openxmlformats.org/officeDocument/2006/relationships/image" Target="../media/image59.wmf"/><Relationship Id="rId5" Type="http://schemas.openxmlformats.org/officeDocument/2006/relationships/image" Target="../media/image123.wmf"/><Relationship Id="rId15" Type="http://schemas.openxmlformats.org/officeDocument/2006/relationships/image" Target="../media/image135.wmf"/><Relationship Id="rId10" Type="http://schemas.openxmlformats.org/officeDocument/2006/relationships/image" Target="../media/image134.wmf"/><Relationship Id="rId4" Type="http://schemas.openxmlformats.org/officeDocument/2006/relationships/image" Target="../media/image122.wmf"/><Relationship Id="rId9" Type="http://schemas.openxmlformats.org/officeDocument/2006/relationships/image" Target="../media/image133.wmf"/><Relationship Id="rId14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19.wmf"/><Relationship Id="rId7" Type="http://schemas.openxmlformats.org/officeDocument/2006/relationships/image" Target="../media/image131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30.wmf"/><Relationship Id="rId11" Type="http://schemas.openxmlformats.org/officeDocument/2006/relationships/image" Target="../media/image136.wmf"/><Relationship Id="rId5" Type="http://schemas.openxmlformats.org/officeDocument/2006/relationships/image" Target="../media/image123.wmf"/><Relationship Id="rId10" Type="http://schemas.openxmlformats.org/officeDocument/2006/relationships/image" Target="../media/image134.wmf"/><Relationship Id="rId4" Type="http://schemas.openxmlformats.org/officeDocument/2006/relationships/image" Target="../media/image122.wmf"/><Relationship Id="rId9" Type="http://schemas.openxmlformats.org/officeDocument/2006/relationships/image" Target="../media/image1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11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3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25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576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29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352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28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71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88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993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21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03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158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799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545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911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232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627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043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990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866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15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211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040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248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264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635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2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183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482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455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625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97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256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1023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4277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1551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5871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4892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947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533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3596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869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78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2479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2825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358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6848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7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719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1129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1235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8916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31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40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0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07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70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5.wmf"/><Relationship Id="rId1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50.bin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28" Type="http://schemas.openxmlformats.org/officeDocument/2006/relationships/image" Target="../media/image64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6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61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8.wmf"/><Relationship Id="rId5" Type="http://schemas.openxmlformats.org/officeDocument/2006/relationships/image" Target="../media/image66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2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6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9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4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3.wmf"/><Relationship Id="rId5" Type="http://schemas.openxmlformats.org/officeDocument/2006/relationships/image" Target="../media/image81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7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87.bin"/><Relationship Id="rId26" Type="http://schemas.openxmlformats.org/officeDocument/2006/relationships/image" Target="../media/image93.wmf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62.wmf"/><Relationship Id="rId34" Type="http://schemas.openxmlformats.org/officeDocument/2006/relationships/image" Target="../media/image97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91.wmf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38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90.bin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97.bin"/><Relationship Id="rId5" Type="http://schemas.openxmlformats.org/officeDocument/2006/relationships/image" Target="../media/image87.wmf"/><Relationship Id="rId15" Type="http://schemas.openxmlformats.org/officeDocument/2006/relationships/image" Target="../media/image90.wmf"/><Relationship Id="rId23" Type="http://schemas.openxmlformats.org/officeDocument/2006/relationships/image" Target="../media/image63.wmf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92.wmf"/><Relationship Id="rId31" Type="http://schemas.openxmlformats.org/officeDocument/2006/relationships/oleObject" Target="../embeddings/oleObject94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9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111.bin"/><Relationship Id="rId26" Type="http://schemas.openxmlformats.org/officeDocument/2006/relationships/image" Target="../media/image111.wmf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62.wmf"/><Relationship Id="rId34" Type="http://schemas.openxmlformats.org/officeDocument/2006/relationships/image" Target="../media/image114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91.wmf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38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114.bin"/><Relationship Id="rId32" Type="http://schemas.openxmlformats.org/officeDocument/2006/relationships/image" Target="../media/image113.wmf"/><Relationship Id="rId37" Type="http://schemas.openxmlformats.org/officeDocument/2006/relationships/oleObject" Target="../embeddings/oleObject121.bin"/><Relationship Id="rId5" Type="http://schemas.openxmlformats.org/officeDocument/2006/relationships/image" Target="../media/image106.wmf"/><Relationship Id="rId15" Type="http://schemas.openxmlformats.org/officeDocument/2006/relationships/image" Target="../media/image109.wmf"/><Relationship Id="rId23" Type="http://schemas.openxmlformats.org/officeDocument/2006/relationships/image" Target="../media/image63.wmf"/><Relationship Id="rId28" Type="http://schemas.openxmlformats.org/officeDocument/2006/relationships/image" Target="../media/image112.wmf"/><Relationship Id="rId36" Type="http://schemas.openxmlformats.org/officeDocument/2006/relationships/image" Target="../media/image115.w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10.wmf"/><Relationship Id="rId31" Type="http://schemas.openxmlformats.org/officeDocument/2006/relationships/oleObject" Target="../embeddings/oleObject118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12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1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132.bin"/><Relationship Id="rId3" Type="http://schemas.openxmlformats.org/officeDocument/2006/relationships/notesSlide" Target="../notesSlides/notesSlide43.xml"/><Relationship Id="rId21" Type="http://schemas.openxmlformats.org/officeDocument/2006/relationships/oleObject" Target="../embeddings/oleObject134.bin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59.wmf"/><Relationship Id="rId24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61.wmf"/><Relationship Id="rId23" Type="http://schemas.openxmlformats.org/officeDocument/2006/relationships/oleObject" Target="../embeddings/oleObject135.bin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30.bin"/><Relationship Id="rId22" Type="http://schemas.openxmlformats.org/officeDocument/2006/relationships/image" Target="../media/image12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143.bin"/><Relationship Id="rId3" Type="http://schemas.openxmlformats.org/officeDocument/2006/relationships/notesSlide" Target="../notesSlides/notesSlide44.xml"/><Relationship Id="rId21" Type="http://schemas.openxmlformats.org/officeDocument/2006/relationships/oleObject" Target="../embeddings/oleObject145.bin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59.wmf"/><Relationship Id="rId24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61.wmf"/><Relationship Id="rId23" Type="http://schemas.openxmlformats.org/officeDocument/2006/relationships/oleObject" Target="../embeddings/oleObject146.bin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41.bin"/><Relationship Id="rId22" Type="http://schemas.openxmlformats.org/officeDocument/2006/relationships/image" Target="../media/image12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154.bin"/><Relationship Id="rId3" Type="http://schemas.openxmlformats.org/officeDocument/2006/relationships/notesSlide" Target="../notesSlides/notesSlide45.xml"/><Relationship Id="rId21" Type="http://schemas.openxmlformats.org/officeDocument/2006/relationships/oleObject" Target="../embeddings/oleObject156.bin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59.wmf"/><Relationship Id="rId24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61.wmf"/><Relationship Id="rId23" Type="http://schemas.openxmlformats.org/officeDocument/2006/relationships/oleObject" Target="../embeddings/oleObject157.bin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52.bin"/><Relationship Id="rId22" Type="http://schemas.openxmlformats.org/officeDocument/2006/relationships/image" Target="../media/image12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65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22.wmf"/><Relationship Id="rId5" Type="http://schemas.openxmlformats.org/officeDocument/2006/relationships/image" Target="../media/image120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6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23.w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22.wmf"/><Relationship Id="rId5" Type="http://schemas.openxmlformats.org/officeDocument/2006/relationships/image" Target="../media/image120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7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3.bin"/><Relationship Id="rId3" Type="http://schemas.openxmlformats.org/officeDocument/2006/relationships/notesSlide" Target="../notesSlides/notesSlide48.xml"/><Relationship Id="rId21" Type="http://schemas.openxmlformats.org/officeDocument/2006/relationships/image" Target="../media/image92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28.w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22.wmf"/><Relationship Id="rId24" Type="http://schemas.openxmlformats.org/officeDocument/2006/relationships/oleObject" Target="../embeddings/oleObject182.bin"/><Relationship Id="rId5" Type="http://schemas.openxmlformats.org/officeDocument/2006/relationships/image" Target="../media/image120.wmf"/><Relationship Id="rId15" Type="http://schemas.openxmlformats.org/officeDocument/2006/relationships/image" Target="../media/image127.wmf"/><Relationship Id="rId23" Type="http://schemas.openxmlformats.org/officeDocument/2006/relationships/image" Target="../media/image62.wmf"/><Relationship Id="rId28" Type="http://schemas.openxmlformats.org/officeDocument/2006/relationships/image" Target="../media/image99.w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2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93.bin"/><Relationship Id="rId26" Type="http://schemas.openxmlformats.org/officeDocument/2006/relationships/oleObject" Target="../embeddings/oleObject197.bin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133.wmf"/><Relationship Id="rId34" Type="http://schemas.openxmlformats.org/officeDocument/2006/relationships/image" Target="../media/image135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131.wmf"/><Relationship Id="rId25" Type="http://schemas.openxmlformats.org/officeDocument/2006/relationships/image" Target="../media/image59.wmf"/><Relationship Id="rId3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4.bin"/><Relationship Id="rId29" Type="http://schemas.openxmlformats.org/officeDocument/2006/relationships/image" Target="../media/image62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22.wmf"/><Relationship Id="rId24" Type="http://schemas.openxmlformats.org/officeDocument/2006/relationships/oleObject" Target="../embeddings/oleObject196.bin"/><Relationship Id="rId32" Type="http://schemas.openxmlformats.org/officeDocument/2006/relationships/oleObject" Target="../embeddings/oleObject200.bin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23" Type="http://schemas.openxmlformats.org/officeDocument/2006/relationships/image" Target="../media/image134.wmf"/><Relationship Id="rId28" Type="http://schemas.openxmlformats.org/officeDocument/2006/relationships/oleObject" Target="../embeddings/oleObject198.bin"/><Relationship Id="rId36" Type="http://schemas.openxmlformats.org/officeDocument/2006/relationships/image" Target="../media/image136.wmf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132.wmf"/><Relationship Id="rId31" Type="http://schemas.openxmlformats.org/officeDocument/2006/relationships/image" Target="../media/image63.wmf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5.bin"/><Relationship Id="rId27" Type="http://schemas.openxmlformats.org/officeDocument/2006/relationships/image" Target="../media/image110.wmf"/><Relationship Id="rId30" Type="http://schemas.openxmlformats.org/officeDocument/2006/relationships/oleObject" Target="../embeddings/oleObject199.bin"/><Relationship Id="rId35" Type="http://schemas.openxmlformats.org/officeDocument/2006/relationships/oleObject" Target="../embeddings/oleObject20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210.bin"/><Relationship Id="rId26" Type="http://schemas.openxmlformats.org/officeDocument/2006/relationships/oleObject" Target="../embeddings/oleObject214.bin"/><Relationship Id="rId3" Type="http://schemas.openxmlformats.org/officeDocument/2006/relationships/notesSlide" Target="../notesSlides/notesSlide50.xml"/><Relationship Id="rId21" Type="http://schemas.openxmlformats.org/officeDocument/2006/relationships/image" Target="../media/image133.wmf"/><Relationship Id="rId34" Type="http://schemas.openxmlformats.org/officeDocument/2006/relationships/image" Target="../media/image135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131.wmf"/><Relationship Id="rId25" Type="http://schemas.openxmlformats.org/officeDocument/2006/relationships/image" Target="../media/image59.wmf"/><Relationship Id="rId33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9.bin"/><Relationship Id="rId20" Type="http://schemas.openxmlformats.org/officeDocument/2006/relationships/oleObject" Target="../embeddings/oleObject211.bin"/><Relationship Id="rId29" Type="http://schemas.openxmlformats.org/officeDocument/2006/relationships/image" Target="../media/image62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22.wmf"/><Relationship Id="rId24" Type="http://schemas.openxmlformats.org/officeDocument/2006/relationships/oleObject" Target="../embeddings/oleObject213.bin"/><Relationship Id="rId32" Type="http://schemas.openxmlformats.org/officeDocument/2006/relationships/oleObject" Target="../embeddings/oleObject217.bin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23" Type="http://schemas.openxmlformats.org/officeDocument/2006/relationships/image" Target="../media/image134.wmf"/><Relationship Id="rId28" Type="http://schemas.openxmlformats.org/officeDocument/2006/relationships/oleObject" Target="../embeddings/oleObject215.bin"/><Relationship Id="rId36" Type="http://schemas.openxmlformats.org/officeDocument/2006/relationships/image" Target="../media/image136.wmf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132.wmf"/><Relationship Id="rId31" Type="http://schemas.openxmlformats.org/officeDocument/2006/relationships/image" Target="../media/image63.wmf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208.bin"/><Relationship Id="rId22" Type="http://schemas.openxmlformats.org/officeDocument/2006/relationships/oleObject" Target="../embeddings/oleObject212.bin"/><Relationship Id="rId27" Type="http://schemas.openxmlformats.org/officeDocument/2006/relationships/image" Target="../media/image110.wmf"/><Relationship Id="rId30" Type="http://schemas.openxmlformats.org/officeDocument/2006/relationships/oleObject" Target="../embeddings/oleObject216.bin"/><Relationship Id="rId35" Type="http://schemas.openxmlformats.org/officeDocument/2006/relationships/oleObject" Target="../embeddings/oleObject21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227.bin"/><Relationship Id="rId3" Type="http://schemas.openxmlformats.org/officeDocument/2006/relationships/notesSlide" Target="../notesSlides/notesSlide51.xml"/><Relationship Id="rId21" Type="http://schemas.openxmlformats.org/officeDocument/2006/relationships/image" Target="../media/image133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131.wmf"/><Relationship Id="rId25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122.wmf"/><Relationship Id="rId24" Type="http://schemas.openxmlformats.org/officeDocument/2006/relationships/oleObject" Target="../embeddings/oleObject230.bin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23" Type="http://schemas.openxmlformats.org/officeDocument/2006/relationships/image" Target="../media/image134.wmf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132.wmf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225.bin"/><Relationship Id="rId22" Type="http://schemas.openxmlformats.org/officeDocument/2006/relationships/oleObject" Target="../embeddings/oleObject22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32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23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141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23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39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23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41.bin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24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24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2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04437" y="740402"/>
            <a:ext cx="60317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Асимптоты графика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598" y="1212815"/>
            <a:ext cx="822687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Асимптотой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кривой называется прямая, расстояние до которой от точки, лежащей на кривой, стремится к нулю при неограниченном удалении от начала координат этой точки по кривой.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-71073" y="-117579"/>
            <a:ext cx="9324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 с помощью производных</a:t>
            </a:r>
          </a:p>
          <a:p>
            <a:pPr algn="ctr"/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пределов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15562995"/>
              </p:ext>
            </p:extLst>
          </p:nvPr>
        </p:nvGraphicFramePr>
        <p:xfrm>
          <a:off x="638280" y="2924944"/>
          <a:ext cx="810221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05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8" grpId="0"/>
      <p:bldGraphic spid="7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050" y="1430003"/>
            <a:ext cx="283197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Замечание 3.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185" y="2105887"/>
            <a:ext cx="71031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Таким образом, точки локальных экстремумов функции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расположены среди точек, в которых либо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(такие точки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стационарными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либо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 существует.  </a:t>
            </a:r>
          </a:p>
        </p:txBody>
      </p:sp>
    </p:spTree>
    <p:extLst>
      <p:ext uri="{BB962C8B-B14F-4D97-AF65-F5344CB8AC3E}">
        <p14:creationId xmlns:p14="http://schemas.microsoft.com/office/powerpoint/2010/main" val="35979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943" y="1026294"/>
            <a:ext cx="8490612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Достаточное условие локального экстремума в терминах первой производной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602" y="2183021"/>
            <a:ext cx="8651886" cy="115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на интервале 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а ее производная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при переходе через точку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285133"/>
            <a:ext cx="799288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меняет знак с «+» на «-», то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точка локального максимума;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меняет знак 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«-»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«+»,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точка локального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минимума;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 меняет знак, то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 является точкой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локального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экстремума.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09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86954" y="2775928"/>
            <a:ext cx="8529387" cy="3384000"/>
            <a:chOff x="435101" y="1871480"/>
            <a:chExt cx="8529387" cy="338400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1" y="1871480"/>
              <a:ext cx="8529387" cy="3384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19049083">
              <a:off x="1282642" y="2658522"/>
              <a:ext cx="149653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(</a:t>
              </a: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&gt;0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3031234">
              <a:off x="2781395" y="2985330"/>
              <a:ext cx="1452021" cy="523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(</a:t>
              </a: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&lt;0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033098">
              <a:off x="5957932" y="3036836"/>
              <a:ext cx="1452021" cy="523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(</a:t>
              </a: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&lt;0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8236140">
              <a:off x="6807464" y="2705704"/>
              <a:ext cx="1452021" cy="523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(</a:t>
              </a: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&gt;0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8" y="1323327"/>
            <a:ext cx="4248000" cy="118387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88" y="1332035"/>
            <a:ext cx="4248000" cy="1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943" y="1026294"/>
            <a:ext cx="849061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Достаточное условие локального экстремума в терминах второй производной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602" y="2183021"/>
            <a:ext cx="8075822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задана в окрестности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Если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производная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существует 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 то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)&lt;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 строгого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локального максимума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)&gt;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точка строгого локального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минимума.</a:t>
            </a:r>
          </a:p>
        </p:txBody>
      </p:sp>
    </p:spTree>
    <p:extLst>
      <p:ext uri="{BB962C8B-B14F-4D97-AF65-F5344CB8AC3E}">
        <p14:creationId xmlns:p14="http://schemas.microsoft.com/office/powerpoint/2010/main" val="17204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816" y="1140472"/>
            <a:ext cx="8490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Алгоритм исследования на монотонность и отыскания локальных экстремумов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36" y="2065168"/>
            <a:ext cx="8459826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 определения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производную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ее область определения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области определения исходной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точки, «подозрительные» на локальный экстремум. Ими будут точки из области определения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в которых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 или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5010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195" y="979527"/>
            <a:ext cx="86251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arenR" startAt="4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Отмечаем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найденные точки на числовой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прямой (а также область определения функции), определяем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знак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производной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каждом интервале,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определяем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поведение исходной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 каждом интервале.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arenR" startAt="4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Выписываем интервалы возрастания и убывания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arenR" startAt="4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Указываем, в каких точках присутствуют локальные экстремумы, определяем их вид, находим значения функции в этих точках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90829" y="587850"/>
            <a:ext cx="53252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5074" y="964270"/>
            <a:ext cx="8738926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числовая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задана на некотором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Точку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точкой глобального максимума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 множестве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)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всех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Точку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называют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точкой глобального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минимума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 множестве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всех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410" y="5438880"/>
            <a:ext cx="25061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50587"/>
              </p:ext>
            </p:extLst>
          </p:nvPr>
        </p:nvGraphicFramePr>
        <p:xfrm>
          <a:off x="2985769" y="5537830"/>
          <a:ext cx="254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98" name="Equation" r:id="rId4" imgW="1218960" imgH="304560" progId="Equation.DSMT4">
                  <p:embed/>
                </p:oleObj>
              </mc:Choice>
              <mc:Fallback>
                <p:oleObj name="Equation" r:id="rId4" imgW="1218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5769" y="5537830"/>
                        <a:ext cx="2540000" cy="6350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58335"/>
              </p:ext>
            </p:extLst>
          </p:nvPr>
        </p:nvGraphicFramePr>
        <p:xfrm>
          <a:off x="6046069" y="5549171"/>
          <a:ext cx="254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99" name="Equation" r:id="rId6" imgW="1218960" imgH="304560" progId="Equation.DSMT4">
                  <p:embed/>
                </p:oleObj>
              </mc:Choice>
              <mc:Fallback>
                <p:oleObj name="Equation" r:id="rId6" imgW="1218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46069" y="5549171"/>
                        <a:ext cx="2540000" cy="6350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5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90829" y="587850"/>
            <a:ext cx="53252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292" y="1101208"/>
            <a:ext cx="873892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непрерывна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7292" y="1691994"/>
            <a:ext cx="873892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Тогда, по второй теореме Вейерштрасса, она достигает своих наибольшего и наименьшего значений (т.е. глобальных максимума и минимума).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241" y="3549391"/>
            <a:ext cx="873892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Эти значения функция может принимать либо во внутренней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отрезка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либо на границе отрезка, т.е. в точках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или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90829" y="587850"/>
            <a:ext cx="53252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292" y="1101208"/>
            <a:ext cx="8738926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Алгоритм нахождения глобальных экстремумов функции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отрезке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271" y="2431876"/>
            <a:ext cx="8459826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 определения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производную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ее область определения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514350" indent="-514350">
              <a:lnSpc>
                <a:spcPct val="130000"/>
              </a:lnSpc>
              <a:buFontTx/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точки, в которых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 или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 существует. Отмечаем все точки на числовой прямой, включая концы отрезка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82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90829" y="587850"/>
            <a:ext cx="53252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292" y="1101208"/>
            <a:ext cx="8738926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Алгоритм нахождения глобальных экстремумов функции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отрезке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271" y="2431876"/>
            <a:ext cx="8459826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arenR" startAt="4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Вычисляем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значения функции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каждой точке, найденной в предыдущем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пункте и принадлежащей отрезку.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Вычисляем значения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концах отрезка.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arenR" startAt="4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Выбираем наибольшее и наименьшее значения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из найденных в предыдущем пункте. Записываем ответ.</a:t>
            </a:r>
          </a:p>
        </p:txBody>
      </p:sp>
    </p:spTree>
    <p:extLst>
      <p:ext uri="{BB962C8B-B14F-4D97-AF65-F5344CB8AC3E}">
        <p14:creationId xmlns:p14="http://schemas.microsoft.com/office/powerpoint/2010/main" val="9325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37581" y="587850"/>
            <a:ext cx="60317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Асимптоты графика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496856" y="1136720"/>
            <a:ext cx="8265725" cy="1974780"/>
            <a:chOff x="496856" y="1136720"/>
            <a:chExt cx="8265725" cy="1974780"/>
          </a:xfrm>
        </p:grpSpPr>
        <p:sp>
          <p:nvSpPr>
            <p:cNvPr id="28" name="TextBox 27"/>
            <p:cNvSpPr txBox="1"/>
            <p:nvPr/>
          </p:nvSpPr>
          <p:spPr>
            <a:xfrm>
              <a:off x="502306" y="1136720"/>
              <a:ext cx="8226874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1) Прямая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является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вертикальной асимптотой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графика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если</a:t>
              </a: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935284"/>
                </p:ext>
              </p:extLst>
            </p:nvPr>
          </p:nvGraphicFramePr>
          <p:xfrm>
            <a:off x="5057356" y="1819324"/>
            <a:ext cx="3705225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48" name="Equation" r:id="rId4" imgW="1777680" imgH="304560" progId="Equation.DSMT4">
                    <p:embed/>
                  </p:oleObj>
                </mc:Choice>
                <mc:Fallback>
                  <p:oleObj name="Equation" r:id="rId4" imgW="177768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57356" y="1819324"/>
                          <a:ext cx="3705225" cy="63341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Группа 7"/>
            <p:cNvGrpSpPr/>
            <p:nvPr/>
          </p:nvGrpSpPr>
          <p:grpSpPr>
            <a:xfrm>
              <a:off x="496856" y="2349360"/>
              <a:ext cx="4649819" cy="762140"/>
              <a:chOff x="496856" y="2349360"/>
              <a:chExt cx="4649819" cy="76214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6856" y="2349360"/>
                <a:ext cx="1032071" cy="6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либо</a:t>
                </a:r>
              </a:p>
            </p:txBody>
          </p:sp>
          <p:graphicFrame>
            <p:nvGraphicFramePr>
              <p:cNvPr id="20" name="Объект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1296714"/>
                  </p:ext>
                </p:extLst>
              </p:nvPr>
            </p:nvGraphicFramePr>
            <p:xfrm>
              <a:off x="1389063" y="2478088"/>
              <a:ext cx="3757612" cy="633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49" name="Equation" r:id="rId6" imgW="1803240" imgH="304560" progId="Equation.DSMT4">
                      <p:embed/>
                    </p:oleObj>
                  </mc:Choice>
                  <mc:Fallback>
                    <p:oleObj name="Equation" r:id="rId6" imgW="1803240" imgH="3045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389063" y="2478088"/>
                            <a:ext cx="3757612" cy="633412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TextBox 21"/>
          <p:cNvSpPr txBox="1"/>
          <p:nvPr/>
        </p:nvSpPr>
        <p:spPr>
          <a:xfrm>
            <a:off x="496856" y="3139175"/>
            <a:ext cx="4224329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Значения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ищем среди точек разрыва области определения и ее конечных границ.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36" y="2943425"/>
            <a:ext cx="4734949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90829" y="587850"/>
            <a:ext cx="53252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12" y="953505"/>
            <a:ext cx="873892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536" y="1515959"/>
            <a:ext cx="8459826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наибольшее и наименьшее значения функции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-2;1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536" y="2623456"/>
            <a:ext cx="253736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Решение.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3536" y="3271134"/>
            <a:ext cx="845982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)=(-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;+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следовательно, и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-2;1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определена и непрерывна.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3536" y="4519768"/>
            <a:ext cx="845982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828052"/>
              </p:ext>
            </p:extLst>
          </p:nvPr>
        </p:nvGraphicFramePr>
        <p:xfrm>
          <a:off x="899592" y="4586269"/>
          <a:ext cx="29892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6" name="Equation" r:id="rId4" imgW="1434960" imgH="266400" progId="Equation.DSMT4">
                  <p:embed/>
                </p:oleObj>
              </mc:Choice>
              <mc:Fallback>
                <p:oleObj name="Equation" r:id="rId4" imgW="1434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4586269"/>
                        <a:ext cx="2989263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01206"/>
              </p:ext>
            </p:extLst>
          </p:nvPr>
        </p:nvGraphicFramePr>
        <p:xfrm>
          <a:off x="440047" y="2153295"/>
          <a:ext cx="3571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7" name="Equation" r:id="rId6" imgW="1714320" imgH="266400" progId="Equation.DSMT4">
                  <p:embed/>
                </p:oleObj>
              </mc:Choice>
              <mc:Fallback>
                <p:oleObj name="Equation" r:id="rId6" imgW="1714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047" y="2153295"/>
                        <a:ext cx="3571875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9862" y="5208738"/>
            <a:ext cx="845982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)=(-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;+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следовательно, и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-2;1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определена и непрерывна.</a:t>
            </a:r>
          </a:p>
        </p:txBody>
      </p:sp>
    </p:spTree>
    <p:extLst>
      <p:ext uri="{BB962C8B-B14F-4D97-AF65-F5344CB8AC3E}">
        <p14:creationId xmlns:p14="http://schemas.microsoft.com/office/powerpoint/2010/main" val="29564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90829" y="587850"/>
            <a:ext cx="53252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12" y="953505"/>
            <a:ext cx="873892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9536" y="1566457"/>
            <a:ext cx="98011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66128"/>
              </p:ext>
            </p:extLst>
          </p:nvPr>
        </p:nvGraphicFramePr>
        <p:xfrm>
          <a:off x="1048558" y="2247661"/>
          <a:ext cx="2381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9" name="Equation" r:id="rId4" imgW="1143000" imgH="228600" progId="Equation.DSMT4">
                  <p:embed/>
                </p:oleObj>
              </mc:Choice>
              <mc:Fallback>
                <p:oleObj name="Equation" r:id="rId4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558" y="2247661"/>
                        <a:ext cx="2381250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291642"/>
              </p:ext>
            </p:extLst>
          </p:nvPr>
        </p:nvGraphicFramePr>
        <p:xfrm>
          <a:off x="1495316" y="1695087"/>
          <a:ext cx="56340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0" name="Equation" r:id="rId6" imgW="2705040" imgH="241200" progId="Equation.DSMT4">
                  <p:embed/>
                </p:oleObj>
              </mc:Choice>
              <mc:Fallback>
                <p:oleObj name="Equation" r:id="rId6" imgW="2705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5316" y="1695087"/>
                        <a:ext cx="5634037" cy="501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64864"/>
              </p:ext>
            </p:extLst>
          </p:nvPr>
        </p:nvGraphicFramePr>
        <p:xfrm>
          <a:off x="1180262" y="2723911"/>
          <a:ext cx="21955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1" name="Equation" r:id="rId8" imgW="1054080" imgH="228600" progId="Equation.DSMT4">
                  <p:embed/>
                </p:oleObj>
              </mc:Choice>
              <mc:Fallback>
                <p:oleObj name="Equation" r:id="rId8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0262" y="2723911"/>
                        <a:ext cx="2195512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121251"/>
              </p:ext>
            </p:extLst>
          </p:nvPr>
        </p:nvGraphicFramePr>
        <p:xfrm>
          <a:off x="1181265" y="3262393"/>
          <a:ext cx="2301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2" name="Equation" r:id="rId10" imgW="1104840" imgH="266400" progId="Equation.DSMT4">
                  <p:embed/>
                </p:oleObj>
              </mc:Choice>
              <mc:Fallback>
                <p:oleObj name="Equation" r:id="rId10" imgW="1104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1265" y="3262393"/>
                        <a:ext cx="2301875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838100"/>
              </p:ext>
            </p:extLst>
          </p:nvPr>
        </p:nvGraphicFramePr>
        <p:xfrm>
          <a:off x="5660826" y="2323763"/>
          <a:ext cx="17732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3" name="Equation" r:id="rId12" imgW="850680" imgH="393480" progId="Equation.DSMT4">
                  <p:embed/>
                </p:oleObj>
              </mc:Choice>
              <mc:Fallback>
                <p:oleObj name="Equation" r:id="rId12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60826" y="2323763"/>
                        <a:ext cx="1773238" cy="8207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72" y="3931996"/>
            <a:ext cx="4752381" cy="10285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10252" y="5418133"/>
            <a:ext cx="6705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«подозрительные» на глобальный экстремум точки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3059832" y="4879760"/>
            <a:ext cx="216024" cy="62259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3742692" y="4890893"/>
            <a:ext cx="37220" cy="64599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4339647" y="4890893"/>
            <a:ext cx="187578" cy="64599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990829" y="587850"/>
            <a:ext cx="53252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12" y="953505"/>
            <a:ext cx="873892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4582" y="1723759"/>
            <a:ext cx="8469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 Находим значения исходной функции в точках </a:t>
            </a:r>
          </a:p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=-1,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=-2,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=1: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77616"/>
              </p:ext>
            </p:extLst>
          </p:nvPr>
        </p:nvGraphicFramePr>
        <p:xfrm>
          <a:off x="7863492" y="4197832"/>
          <a:ext cx="6873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2" name="Equation" r:id="rId4" imgW="330120" imgH="177480" progId="Equation.DSMT4">
                  <p:embed/>
                </p:oleObj>
              </mc:Choice>
              <mc:Fallback>
                <p:oleObj name="Equation" r:id="rId4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63492" y="4197832"/>
                        <a:ext cx="687387" cy="371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258292"/>
              </p:ext>
            </p:extLst>
          </p:nvPr>
        </p:nvGraphicFramePr>
        <p:xfrm>
          <a:off x="1115616" y="2760458"/>
          <a:ext cx="5556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3" name="Equation" r:id="rId6" imgW="2666880" imgH="266400" progId="Equation.DSMT4">
                  <p:embed/>
                </p:oleObj>
              </mc:Choice>
              <mc:Fallback>
                <p:oleObj name="Equation" r:id="rId6" imgW="2666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5616" y="2760458"/>
                        <a:ext cx="5556250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423924"/>
              </p:ext>
            </p:extLst>
          </p:nvPr>
        </p:nvGraphicFramePr>
        <p:xfrm>
          <a:off x="1115616" y="3433108"/>
          <a:ext cx="58467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4" name="Equation" r:id="rId8" imgW="2806560" imgH="266400" progId="Equation.DSMT4">
                  <p:embed/>
                </p:oleObj>
              </mc:Choice>
              <mc:Fallback>
                <p:oleObj name="Equation" r:id="rId8" imgW="2806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5616" y="3433108"/>
                        <a:ext cx="5846762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178971"/>
              </p:ext>
            </p:extLst>
          </p:nvPr>
        </p:nvGraphicFramePr>
        <p:xfrm>
          <a:off x="1115616" y="4105758"/>
          <a:ext cx="45767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5" name="Equation" r:id="rId10" imgW="2197080" imgH="266400" progId="Equation.DSMT4">
                  <p:embed/>
                </p:oleObj>
              </mc:Choice>
              <mc:Fallback>
                <p:oleObj name="Equation" r:id="rId10" imgW="2197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5616" y="4105758"/>
                        <a:ext cx="4576763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294840"/>
              </p:ext>
            </p:extLst>
          </p:nvPr>
        </p:nvGraphicFramePr>
        <p:xfrm>
          <a:off x="7811104" y="2851546"/>
          <a:ext cx="7397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6" name="Equation" r:id="rId12" imgW="355320" imgH="152280" progId="Equation.DSMT4">
                  <p:embed/>
                </p:oleObj>
              </mc:Choice>
              <mc:Fallback>
                <p:oleObj name="Equation" r:id="rId12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11104" y="2851546"/>
                        <a:ext cx="739775" cy="3190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вал 5"/>
          <p:cNvSpPr/>
          <p:nvPr/>
        </p:nvSpPr>
        <p:spPr>
          <a:xfrm>
            <a:off x="6300192" y="2806015"/>
            <a:ext cx="504056" cy="455261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455842" y="3484471"/>
            <a:ext cx="636438" cy="504262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5004048" y="4131439"/>
            <a:ext cx="720079" cy="504262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 flipV="1">
            <a:off x="6990451" y="2981738"/>
            <a:ext cx="8206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5983596" y="4409113"/>
            <a:ext cx="1827508" cy="146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4582" y="4671695"/>
            <a:ext cx="846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5) Ответ:</a:t>
            </a: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079382"/>
              </p:ext>
            </p:extLst>
          </p:nvPr>
        </p:nvGraphicFramePr>
        <p:xfrm>
          <a:off x="926197" y="5296598"/>
          <a:ext cx="33861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7" name="Equation" r:id="rId14" imgW="1625400" imgH="317160" progId="Equation.DSMT4">
                  <p:embed/>
                </p:oleObj>
              </mc:Choice>
              <mc:Fallback>
                <p:oleObj name="Equation" r:id="rId14" imgW="1625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6197" y="5296598"/>
                        <a:ext cx="3386138" cy="6619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91562"/>
              </p:ext>
            </p:extLst>
          </p:nvPr>
        </p:nvGraphicFramePr>
        <p:xfrm>
          <a:off x="5014913" y="5295900"/>
          <a:ext cx="351948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8" name="Equation" r:id="rId16" imgW="1688760" imgH="317160" progId="Equation.DSMT4">
                  <p:embed/>
                </p:oleObj>
              </mc:Choice>
              <mc:Fallback>
                <p:oleObj name="Equation" r:id="rId16" imgW="16887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14913" y="5295900"/>
                        <a:ext cx="3519487" cy="6619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8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36" grpId="0" animBg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06723" y="587850"/>
            <a:ext cx="6093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Выпуклость и точки перегиба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542" y="1116287"/>
            <a:ext cx="845982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 дифференцируемой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выпуклым вниз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интервале 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он расположен выше любой касательной на этом интервале.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4667794" y="3056709"/>
            <a:ext cx="3361509" cy="2821577"/>
          </a:xfrm>
          <a:custGeom>
            <a:avLst/>
            <a:gdLst>
              <a:gd name="connsiteX0" fmla="*/ 0 w 3361509"/>
              <a:gd name="connsiteY0" fmla="*/ 2821577 h 2821577"/>
              <a:gd name="connsiteX1" fmla="*/ 2473235 w 3361509"/>
              <a:gd name="connsiteY1" fmla="*/ 205522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03567 w 3361509"/>
              <a:gd name="connsiteY1" fmla="*/ 211618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03567 w 3361509"/>
              <a:gd name="connsiteY1" fmla="*/ 211618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48000 w 3361509"/>
              <a:gd name="connsiteY2" fmla="*/ 91440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48000 w 3361509"/>
              <a:gd name="connsiteY2" fmla="*/ 91440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1509" h="2821577">
                <a:moveTo>
                  <a:pt x="0" y="2821577"/>
                </a:moveTo>
                <a:cubicBezTo>
                  <a:pt x="982618" y="2708365"/>
                  <a:pt x="1965235" y="2603861"/>
                  <a:pt x="2429692" y="2124890"/>
                </a:cubicBezTo>
                <a:cubicBezTo>
                  <a:pt x="2894149" y="1645919"/>
                  <a:pt x="3222535" y="627017"/>
                  <a:pt x="33615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667794" y="5013176"/>
            <a:ext cx="3504606" cy="11521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6499856" y="3421098"/>
            <a:ext cx="1956356" cy="26065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434064" y="2769691"/>
            <a:ext cx="724652" cy="24157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06723" y="587850"/>
            <a:ext cx="6093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Выпуклость и точки перегиба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542" y="1116287"/>
            <a:ext cx="845982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 дифференцируемой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выпуклым вниз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интервале 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он расположен выше любой касательной на этом интервале.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542" y="3449233"/>
            <a:ext cx="3788418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(иной вариант: он расположен ниже любой хорды на этом интервале)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4667794" y="3056709"/>
            <a:ext cx="3361509" cy="2821577"/>
          </a:xfrm>
          <a:custGeom>
            <a:avLst/>
            <a:gdLst>
              <a:gd name="connsiteX0" fmla="*/ 0 w 3361509"/>
              <a:gd name="connsiteY0" fmla="*/ 2821577 h 2821577"/>
              <a:gd name="connsiteX1" fmla="*/ 2473235 w 3361509"/>
              <a:gd name="connsiteY1" fmla="*/ 205522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03567 w 3361509"/>
              <a:gd name="connsiteY1" fmla="*/ 211618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03567 w 3361509"/>
              <a:gd name="connsiteY1" fmla="*/ 211618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48000 w 3361509"/>
              <a:gd name="connsiteY2" fmla="*/ 91440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48000 w 3361509"/>
              <a:gd name="connsiteY2" fmla="*/ 91440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1509" h="2821577">
                <a:moveTo>
                  <a:pt x="0" y="2821577"/>
                </a:moveTo>
                <a:cubicBezTo>
                  <a:pt x="982618" y="2708365"/>
                  <a:pt x="1965235" y="2603861"/>
                  <a:pt x="2429692" y="2124890"/>
                </a:cubicBezTo>
                <a:cubicBezTo>
                  <a:pt x="2894149" y="1645919"/>
                  <a:pt x="3222535" y="627017"/>
                  <a:pt x="33615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>
            <a:stCxn id="5" idx="0"/>
            <a:endCxn id="5" idx="2"/>
          </p:cNvCxnSpPr>
          <p:nvPr/>
        </p:nvCxnSpPr>
        <p:spPr>
          <a:xfrm flipV="1">
            <a:off x="4667794" y="3056709"/>
            <a:ext cx="3361509" cy="28215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6734821" y="3407162"/>
            <a:ext cx="1174956" cy="2018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5248397" y="4624053"/>
            <a:ext cx="2200302" cy="1173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06723" y="587850"/>
            <a:ext cx="6093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Выпуклость и точки перегиба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542" y="1116287"/>
            <a:ext cx="845982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 дифференцируемой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выпуклым вверх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интервале 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он расположен ниже любой касательной на этом интервале.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3887296" y="3465119"/>
            <a:ext cx="3938208" cy="2868814"/>
          </a:xfrm>
          <a:custGeom>
            <a:avLst/>
            <a:gdLst>
              <a:gd name="connsiteX0" fmla="*/ 0 w 3361509"/>
              <a:gd name="connsiteY0" fmla="*/ 2821577 h 2821577"/>
              <a:gd name="connsiteX1" fmla="*/ 2473235 w 3361509"/>
              <a:gd name="connsiteY1" fmla="*/ 205522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03567 w 3361509"/>
              <a:gd name="connsiteY1" fmla="*/ 211618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03567 w 3361509"/>
              <a:gd name="connsiteY1" fmla="*/ 211618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48000 w 3361509"/>
              <a:gd name="connsiteY2" fmla="*/ 91440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48000 w 3361509"/>
              <a:gd name="connsiteY2" fmla="*/ 91440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26424 w 3361509"/>
              <a:gd name="connsiteY1" fmla="*/ 531222 h 2821577"/>
              <a:gd name="connsiteX2" fmla="*/ 3361509 w 3361509"/>
              <a:gd name="connsiteY2" fmla="*/ 0 h 2821577"/>
              <a:gd name="connsiteX0" fmla="*/ 19761 w 3381270"/>
              <a:gd name="connsiteY0" fmla="*/ 2821577 h 2821577"/>
              <a:gd name="connsiteX1" fmla="*/ 246185 w 3381270"/>
              <a:gd name="connsiteY1" fmla="*/ 531222 h 2821577"/>
              <a:gd name="connsiteX2" fmla="*/ 3381270 w 3381270"/>
              <a:gd name="connsiteY2" fmla="*/ 0 h 2821577"/>
              <a:gd name="connsiteX0" fmla="*/ 0 w 3361509"/>
              <a:gd name="connsiteY0" fmla="*/ 2821577 h 2821577"/>
              <a:gd name="connsiteX1" fmla="*/ 1088689 w 3361509"/>
              <a:gd name="connsiteY1" fmla="*/ 627017 h 2821577"/>
              <a:gd name="connsiteX2" fmla="*/ 3361509 w 3361509"/>
              <a:gd name="connsiteY2" fmla="*/ 0 h 2821577"/>
              <a:gd name="connsiteX0" fmla="*/ 0 w 3361509"/>
              <a:gd name="connsiteY0" fmla="*/ 2872683 h 2872683"/>
              <a:gd name="connsiteX1" fmla="*/ 1088689 w 3361509"/>
              <a:gd name="connsiteY1" fmla="*/ 678123 h 2872683"/>
              <a:gd name="connsiteX2" fmla="*/ 3361509 w 3361509"/>
              <a:gd name="connsiteY2" fmla="*/ 51106 h 2872683"/>
              <a:gd name="connsiteX0" fmla="*/ 0 w 3361509"/>
              <a:gd name="connsiteY0" fmla="*/ 2868814 h 2868814"/>
              <a:gd name="connsiteX1" fmla="*/ 1096122 w 3361509"/>
              <a:gd name="connsiteY1" fmla="*/ 717797 h 2868814"/>
              <a:gd name="connsiteX2" fmla="*/ 3361509 w 3361509"/>
              <a:gd name="connsiteY2" fmla="*/ 47237 h 2868814"/>
              <a:gd name="connsiteX0" fmla="*/ 0 w 3361509"/>
              <a:gd name="connsiteY0" fmla="*/ 2868814 h 2868814"/>
              <a:gd name="connsiteX1" fmla="*/ 1096122 w 3361509"/>
              <a:gd name="connsiteY1" fmla="*/ 717797 h 2868814"/>
              <a:gd name="connsiteX2" fmla="*/ 3361509 w 3361509"/>
              <a:gd name="connsiteY2" fmla="*/ 47237 h 2868814"/>
              <a:gd name="connsiteX0" fmla="*/ 0 w 3361509"/>
              <a:gd name="connsiteY0" fmla="*/ 2868814 h 2868814"/>
              <a:gd name="connsiteX1" fmla="*/ 1096122 w 3361509"/>
              <a:gd name="connsiteY1" fmla="*/ 717797 h 2868814"/>
              <a:gd name="connsiteX2" fmla="*/ 3361509 w 3361509"/>
              <a:gd name="connsiteY2" fmla="*/ 47237 h 286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1509" h="2868814">
                <a:moveTo>
                  <a:pt x="0" y="2868814"/>
                </a:moveTo>
                <a:cubicBezTo>
                  <a:pt x="157636" y="2076333"/>
                  <a:pt x="601932" y="1196768"/>
                  <a:pt x="1096122" y="717797"/>
                </a:cubicBezTo>
                <a:cubicBezTo>
                  <a:pt x="1590312" y="238826"/>
                  <a:pt x="2791403" y="-135643"/>
                  <a:pt x="3361509" y="472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172958" y="3153846"/>
            <a:ext cx="3504606" cy="11521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857416" y="3152727"/>
            <a:ext cx="1956356" cy="26065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3844597" y="3965536"/>
            <a:ext cx="724652" cy="24157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06723" y="587850"/>
            <a:ext cx="6093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Выпуклость и точки перегиба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542" y="1116287"/>
            <a:ext cx="845982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 дифференцируемой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выпуклым вверх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интервале 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он расположен ниже любой касательной на этом интервале.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542" y="3449233"/>
            <a:ext cx="3788418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(иной вариант: он расположен выше любой хорды на этом интервале)</a:t>
            </a:r>
          </a:p>
        </p:txBody>
      </p:sp>
      <p:cxnSp>
        <p:nvCxnSpPr>
          <p:cNvPr id="21" name="Прямая соединительная линия 20"/>
          <p:cNvCxnSpPr>
            <a:endCxn id="18" idx="2"/>
          </p:cNvCxnSpPr>
          <p:nvPr/>
        </p:nvCxnSpPr>
        <p:spPr>
          <a:xfrm flipV="1">
            <a:off x="3880982" y="3512356"/>
            <a:ext cx="3944522" cy="28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3939747" y="3752800"/>
            <a:ext cx="2020439" cy="23316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4417621" y="3459065"/>
            <a:ext cx="2858737" cy="16261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 17"/>
          <p:cNvSpPr/>
          <p:nvPr/>
        </p:nvSpPr>
        <p:spPr>
          <a:xfrm>
            <a:off x="3887296" y="3465119"/>
            <a:ext cx="3938208" cy="2868814"/>
          </a:xfrm>
          <a:custGeom>
            <a:avLst/>
            <a:gdLst>
              <a:gd name="connsiteX0" fmla="*/ 0 w 3361509"/>
              <a:gd name="connsiteY0" fmla="*/ 2821577 h 2821577"/>
              <a:gd name="connsiteX1" fmla="*/ 2473235 w 3361509"/>
              <a:gd name="connsiteY1" fmla="*/ 205522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03567 w 3361509"/>
              <a:gd name="connsiteY1" fmla="*/ 211618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03567 w 3361509"/>
              <a:gd name="connsiteY1" fmla="*/ 2116182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48000 w 3361509"/>
              <a:gd name="connsiteY2" fmla="*/ 91440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48000 w 3361509"/>
              <a:gd name="connsiteY2" fmla="*/ 91440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68138 w 3361509"/>
              <a:gd name="connsiteY1" fmla="*/ 2438399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039291 w 3361509"/>
              <a:gd name="connsiteY2" fmla="*/ 1280160 h 2821577"/>
              <a:gd name="connsiteX3" fmla="*/ 3361509 w 3361509"/>
              <a:gd name="connsiteY3" fmla="*/ 0 h 2821577"/>
              <a:gd name="connsiteX0" fmla="*/ 0 w 3361509"/>
              <a:gd name="connsiteY0" fmla="*/ 2821577 h 2821577"/>
              <a:gd name="connsiteX1" fmla="*/ 1942012 w 3361509"/>
              <a:gd name="connsiteY1" fmla="*/ 2508067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429692 w 3361509"/>
              <a:gd name="connsiteY1" fmla="*/ 2124890 h 2821577"/>
              <a:gd name="connsiteX2" fmla="*/ 3361509 w 3361509"/>
              <a:gd name="connsiteY2" fmla="*/ 0 h 2821577"/>
              <a:gd name="connsiteX0" fmla="*/ 0 w 3361509"/>
              <a:gd name="connsiteY0" fmla="*/ 2821577 h 2821577"/>
              <a:gd name="connsiteX1" fmla="*/ 226424 w 3361509"/>
              <a:gd name="connsiteY1" fmla="*/ 531222 h 2821577"/>
              <a:gd name="connsiteX2" fmla="*/ 3361509 w 3361509"/>
              <a:gd name="connsiteY2" fmla="*/ 0 h 2821577"/>
              <a:gd name="connsiteX0" fmla="*/ 19761 w 3381270"/>
              <a:gd name="connsiteY0" fmla="*/ 2821577 h 2821577"/>
              <a:gd name="connsiteX1" fmla="*/ 246185 w 3381270"/>
              <a:gd name="connsiteY1" fmla="*/ 531222 h 2821577"/>
              <a:gd name="connsiteX2" fmla="*/ 3381270 w 3381270"/>
              <a:gd name="connsiteY2" fmla="*/ 0 h 2821577"/>
              <a:gd name="connsiteX0" fmla="*/ 0 w 3361509"/>
              <a:gd name="connsiteY0" fmla="*/ 2821577 h 2821577"/>
              <a:gd name="connsiteX1" fmla="*/ 1088689 w 3361509"/>
              <a:gd name="connsiteY1" fmla="*/ 627017 h 2821577"/>
              <a:gd name="connsiteX2" fmla="*/ 3361509 w 3361509"/>
              <a:gd name="connsiteY2" fmla="*/ 0 h 2821577"/>
              <a:gd name="connsiteX0" fmla="*/ 0 w 3361509"/>
              <a:gd name="connsiteY0" fmla="*/ 2872683 h 2872683"/>
              <a:gd name="connsiteX1" fmla="*/ 1088689 w 3361509"/>
              <a:gd name="connsiteY1" fmla="*/ 678123 h 2872683"/>
              <a:gd name="connsiteX2" fmla="*/ 3361509 w 3361509"/>
              <a:gd name="connsiteY2" fmla="*/ 51106 h 2872683"/>
              <a:gd name="connsiteX0" fmla="*/ 0 w 3361509"/>
              <a:gd name="connsiteY0" fmla="*/ 2868814 h 2868814"/>
              <a:gd name="connsiteX1" fmla="*/ 1096122 w 3361509"/>
              <a:gd name="connsiteY1" fmla="*/ 717797 h 2868814"/>
              <a:gd name="connsiteX2" fmla="*/ 3361509 w 3361509"/>
              <a:gd name="connsiteY2" fmla="*/ 47237 h 2868814"/>
              <a:gd name="connsiteX0" fmla="*/ 0 w 3361509"/>
              <a:gd name="connsiteY0" fmla="*/ 2868814 h 2868814"/>
              <a:gd name="connsiteX1" fmla="*/ 1096122 w 3361509"/>
              <a:gd name="connsiteY1" fmla="*/ 717797 h 2868814"/>
              <a:gd name="connsiteX2" fmla="*/ 3361509 w 3361509"/>
              <a:gd name="connsiteY2" fmla="*/ 47237 h 2868814"/>
              <a:gd name="connsiteX0" fmla="*/ 0 w 3361509"/>
              <a:gd name="connsiteY0" fmla="*/ 2868814 h 2868814"/>
              <a:gd name="connsiteX1" fmla="*/ 1096122 w 3361509"/>
              <a:gd name="connsiteY1" fmla="*/ 717797 h 2868814"/>
              <a:gd name="connsiteX2" fmla="*/ 3361509 w 3361509"/>
              <a:gd name="connsiteY2" fmla="*/ 47237 h 286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1509" h="2868814">
                <a:moveTo>
                  <a:pt x="0" y="2868814"/>
                </a:moveTo>
                <a:cubicBezTo>
                  <a:pt x="157636" y="2076333"/>
                  <a:pt x="601932" y="1196768"/>
                  <a:pt x="1096122" y="717797"/>
                </a:cubicBezTo>
                <a:cubicBezTo>
                  <a:pt x="1590312" y="238826"/>
                  <a:pt x="2791403" y="-135643"/>
                  <a:pt x="3361509" y="472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4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06723" y="587850"/>
            <a:ext cx="6093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Выпуклость и точки перегиба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542" y="1116287"/>
            <a:ext cx="845982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 графика непрерывной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отделяющая его части разной выпуклости,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точкой перегиба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682288" y="3439805"/>
            <a:ext cx="7689668" cy="2334736"/>
          </a:xfrm>
          <a:custGeom>
            <a:avLst/>
            <a:gdLst>
              <a:gd name="connsiteX0" fmla="*/ 0 w 7689668"/>
              <a:gd name="connsiteY0" fmla="*/ 2334736 h 2334736"/>
              <a:gd name="connsiteX1" fmla="*/ 1924594 w 7689668"/>
              <a:gd name="connsiteY1" fmla="*/ 462393 h 2334736"/>
              <a:gd name="connsiteX2" fmla="*/ 4493623 w 7689668"/>
              <a:gd name="connsiteY2" fmla="*/ 1289707 h 2334736"/>
              <a:gd name="connsiteX3" fmla="*/ 5756365 w 7689668"/>
              <a:gd name="connsiteY3" fmla="*/ 9547 h 2334736"/>
              <a:gd name="connsiteX4" fmla="*/ 7689668 w 7689668"/>
              <a:gd name="connsiteY4" fmla="*/ 2099604 h 233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68" h="2334736">
                <a:moveTo>
                  <a:pt x="0" y="2334736"/>
                </a:moveTo>
                <a:cubicBezTo>
                  <a:pt x="587828" y="1485650"/>
                  <a:pt x="1175657" y="636564"/>
                  <a:pt x="1924594" y="462393"/>
                </a:cubicBezTo>
                <a:cubicBezTo>
                  <a:pt x="2673531" y="288222"/>
                  <a:pt x="3854995" y="1365181"/>
                  <a:pt x="4493623" y="1289707"/>
                </a:cubicBezTo>
                <a:cubicBezTo>
                  <a:pt x="5132251" y="1214233"/>
                  <a:pt x="5223691" y="-125436"/>
                  <a:pt x="5756365" y="9547"/>
                </a:cubicBezTo>
                <a:cubicBezTo>
                  <a:pt x="6289039" y="144530"/>
                  <a:pt x="6989353" y="1122067"/>
                  <a:pt x="7689668" y="209960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851920" y="42210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5709442" y="41130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851920" y="5575200"/>
            <a:ext cx="251967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точки перегиба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959920" y="4440748"/>
            <a:ext cx="391537" cy="12205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709442" y="4306124"/>
            <a:ext cx="78981" cy="136926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 rot="19428696">
            <a:off x="938741" y="3859008"/>
            <a:ext cx="1600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выпуклый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 rot="534735">
            <a:off x="2651712" y="3496272"/>
            <a:ext cx="10016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вверх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121178" y="4075803"/>
            <a:ext cx="1600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выпуклый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615111" y="4315477"/>
            <a:ext cx="8306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вниз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 rot="21060846">
            <a:off x="5685897" y="3496271"/>
            <a:ext cx="1600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выпуклый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 rot="3108380">
            <a:off x="7049812" y="3859008"/>
            <a:ext cx="10016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вверх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7" grpId="0"/>
      <p:bldP spid="10" grpId="0"/>
      <p:bldP spid="23" grpId="0"/>
      <p:bldP spid="24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06723" y="587850"/>
            <a:ext cx="6093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Выпуклость и точки перегиба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472" y="914561"/>
            <a:ext cx="198821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1.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542" y="1456890"/>
            <a:ext cx="845982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у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во всех точках интервала 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)&lt;0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график функции в этом интервале выпуклый вверх. Если же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график выпуклый вниз.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65" y="3213531"/>
            <a:ext cx="5733653" cy="31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06723" y="587850"/>
            <a:ext cx="6093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Выпуклость и точки перегиба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404" y="1026294"/>
            <a:ext cx="810889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2 (Достаточное условие существования точек перегиба)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404" y="2107417"/>
            <a:ext cx="8459826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 или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 существует и при переходе через точку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вторая производная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меняет знак, то точка графика с абсциссой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есть точка перегиба.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483119"/>
            <a:ext cx="6890590" cy="18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37581" y="587850"/>
            <a:ext cx="60317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Асимптоты графика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856" y="2920518"/>
            <a:ext cx="310116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каждой из бесконечностей может быть не более одной горизонтальной асимптоты.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96856" y="1136720"/>
            <a:ext cx="8232324" cy="1858797"/>
            <a:chOff x="496856" y="1136720"/>
            <a:chExt cx="8232324" cy="1858797"/>
          </a:xfrm>
        </p:grpSpPr>
        <p:sp>
          <p:nvSpPr>
            <p:cNvPr id="28" name="TextBox 27"/>
            <p:cNvSpPr txBox="1"/>
            <p:nvPr/>
          </p:nvSpPr>
          <p:spPr>
            <a:xfrm>
              <a:off x="502306" y="1136720"/>
              <a:ext cx="8226874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2)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Горизонтальная асимптота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определяется как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прямая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такая, что либо                          </a:t>
              </a:r>
              <a:r>
                <a:rPr lang="ru-RU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либо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247590"/>
                </p:ext>
              </p:extLst>
            </p:nvPr>
          </p:nvGraphicFramePr>
          <p:xfrm>
            <a:off x="4788024" y="1826679"/>
            <a:ext cx="2090738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70" name="Equation" r:id="rId4" imgW="1002960" imgH="304560" progId="Equation.DSMT4">
                    <p:embed/>
                  </p:oleObj>
                </mc:Choice>
                <mc:Fallback>
                  <p:oleObj name="Equation" r:id="rId4" imgW="10029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88024" y="1826679"/>
                          <a:ext cx="2090738" cy="63341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6800576"/>
                </p:ext>
              </p:extLst>
            </p:nvPr>
          </p:nvGraphicFramePr>
          <p:xfrm>
            <a:off x="496856" y="2362105"/>
            <a:ext cx="2063750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71" name="Equation" r:id="rId6" imgW="990360" imgH="304560" progId="Equation.DSMT4">
                    <p:embed/>
                  </p:oleObj>
                </mc:Choice>
                <mc:Fallback>
                  <p:oleObj name="Equation" r:id="rId6" imgW="9903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6856" y="2362105"/>
                          <a:ext cx="2063750" cy="63341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55" y="3039319"/>
            <a:ext cx="5660997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816" y="1140472"/>
            <a:ext cx="8490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Алгоритм исследования на выпуклость и отыскания точек перегиба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36" y="2065168"/>
            <a:ext cx="8459826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 определения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область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определения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(в области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точки, «подозрительные» на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точки перегиба.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Ими будут точки из области определения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в которых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 или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 существует.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6723" y="587850"/>
            <a:ext cx="6093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Выпуклость и точки перегиба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2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870" y="1277422"/>
            <a:ext cx="8625152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arenR" startAt="4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Отмечаем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найденные точки на числовой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прямой (а также область определения функции), определяем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знак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каждом интервале,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определяем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поведение исходной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 каждом интервале.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arenR" startAt="4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Выписываем интервалы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выпуклости вверх/вниз.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arenR" startAt="4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Записываем координаты точек перегиба, предварительно определив значения функций в найденных точках.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6723" y="587850"/>
            <a:ext cx="60934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Выпуклость и точки перегиба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0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71" y="1434747"/>
            <a:ext cx="8459826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 определения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Четность/нечетность, периодичность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Промежутки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знакопостоянства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функции.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Асимптоты: вертикальные, горизонтальные, наклонные.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Промежутки монотонности, локальные экстремумы.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Промежутки выпуклости и точки перегиба.</a:t>
            </a:r>
          </a:p>
          <a:p>
            <a:pPr marL="514350" indent="-514350">
              <a:lnSpc>
                <a:spcPct val="130000"/>
              </a:lnSpc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Эскиз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5549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71" y="1434747"/>
            <a:ext cx="845982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362" y="2024145"/>
            <a:ext cx="8459826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Провести полное исследование функции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построить эскиз графика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317402"/>
              </p:ext>
            </p:extLst>
          </p:nvPr>
        </p:nvGraphicFramePr>
        <p:xfrm>
          <a:off x="6827914" y="1908247"/>
          <a:ext cx="17986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7" name="Equation" r:id="rId4" imgW="863280" imgH="482400" progId="Equation.DSMT4">
                  <p:embed/>
                </p:oleObj>
              </mc:Choice>
              <mc:Fallback>
                <p:oleObj name="Equation" r:id="rId4" imgW="863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7914" y="1908247"/>
                        <a:ext cx="1798637" cy="1004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63035"/>
              </p:ext>
            </p:extLst>
          </p:nvPr>
        </p:nvGraphicFramePr>
        <p:xfrm>
          <a:off x="463738" y="3423280"/>
          <a:ext cx="14017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8" name="Equation" r:id="rId6" imgW="672840" imgH="228600" progId="Equation.DSMT4">
                  <p:embed/>
                </p:oleObj>
              </mc:Choice>
              <mc:Fallback>
                <p:oleObj name="Equation" r:id="rId6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738" y="3423280"/>
                        <a:ext cx="1401763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96247"/>
              </p:ext>
            </p:extLst>
          </p:nvPr>
        </p:nvGraphicFramePr>
        <p:xfrm>
          <a:off x="885832" y="4069852"/>
          <a:ext cx="40465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9" name="Equation" r:id="rId8" imgW="1942920" imgH="228600" progId="Equation.DSMT4">
                  <p:embed/>
                </p:oleObj>
              </mc:Choice>
              <mc:Fallback>
                <p:oleObj name="Equation" r:id="rId8" imgW="1942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5832" y="4069852"/>
                        <a:ext cx="4046537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390728"/>
              </p:ext>
            </p:extLst>
          </p:nvPr>
        </p:nvGraphicFramePr>
        <p:xfrm>
          <a:off x="463738" y="4721249"/>
          <a:ext cx="396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0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738" y="4721249"/>
                        <a:ext cx="396875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60613" y="4626857"/>
            <a:ext cx="777686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Т.к.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несимметрична относительно нуля, то функция общего вида (ни четная, ни нечетная)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67941"/>
              </p:ext>
            </p:extLst>
          </p:nvPr>
        </p:nvGraphicFramePr>
        <p:xfrm>
          <a:off x="2085367" y="3352574"/>
          <a:ext cx="33321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1" name="Equation" r:id="rId12" imgW="1600200" imgH="266400" progId="Equation.DSMT4">
                  <p:embed/>
                </p:oleObj>
              </mc:Choice>
              <mc:Fallback>
                <p:oleObj name="Equation" r:id="rId12" imgW="1600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85367" y="3352574"/>
                        <a:ext cx="3332163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2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83978"/>
              </p:ext>
            </p:extLst>
          </p:nvPr>
        </p:nvGraphicFramePr>
        <p:xfrm>
          <a:off x="486515" y="1574344"/>
          <a:ext cx="396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5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515" y="1574344"/>
                        <a:ext cx="396875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2451"/>
              </p:ext>
            </p:extLst>
          </p:nvPr>
        </p:nvGraphicFramePr>
        <p:xfrm>
          <a:off x="1164619" y="1537555"/>
          <a:ext cx="48942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6" name="Equation" r:id="rId6" imgW="2349360" imgH="241200" progId="Equation.DSMT4">
                  <p:embed/>
                </p:oleObj>
              </mc:Choice>
              <mc:Fallback>
                <p:oleObj name="Equation" r:id="rId6" imgW="234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4619" y="1537555"/>
                        <a:ext cx="4894263" cy="501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987043"/>
              </p:ext>
            </p:extLst>
          </p:nvPr>
        </p:nvGraphicFramePr>
        <p:xfrm>
          <a:off x="1152024" y="2012393"/>
          <a:ext cx="17446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7" name="Equation" r:id="rId8" imgW="838080" imgH="482400" progId="Equation.DSMT4">
                  <p:embed/>
                </p:oleObj>
              </mc:Choice>
              <mc:Fallback>
                <p:oleObj name="Equation" r:id="rId8" imgW="838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52024" y="2012393"/>
                        <a:ext cx="1744663" cy="10048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10978"/>
              </p:ext>
            </p:extLst>
          </p:nvPr>
        </p:nvGraphicFramePr>
        <p:xfrm>
          <a:off x="1331640" y="3117857"/>
          <a:ext cx="1270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8" name="Equation" r:id="rId10" imgW="609480" imgH="190440" progId="Equation.DSMT4">
                  <p:embed/>
                </p:oleObj>
              </mc:Choice>
              <mc:Fallback>
                <p:oleObj name="Equation" r:id="rId10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1640" y="3117857"/>
                        <a:ext cx="1270000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181132"/>
              </p:ext>
            </p:extLst>
          </p:nvPr>
        </p:nvGraphicFramePr>
        <p:xfrm>
          <a:off x="1475656" y="3635216"/>
          <a:ext cx="7683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9" name="Equation" r:id="rId12" imgW="368280" imgH="190440" progId="Equation.DSMT4">
                  <p:embed/>
                </p:oleObj>
              </mc:Choice>
              <mc:Fallback>
                <p:oleObj name="Equation" r:id="rId12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75656" y="3635216"/>
                        <a:ext cx="768350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7002"/>
              </p:ext>
            </p:extLst>
          </p:nvPr>
        </p:nvGraphicFramePr>
        <p:xfrm>
          <a:off x="5029200" y="2159000"/>
          <a:ext cx="1008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40" name="Equation" r:id="rId14" imgW="482400" imgH="190440" progId="Equation.DSMT4">
                  <p:embed/>
                </p:oleObj>
              </mc:Choice>
              <mc:Fallback>
                <p:oleObj name="Equation" r:id="rId14" imgW="482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29200" y="2159000"/>
                        <a:ext cx="1008063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107662"/>
              </p:ext>
            </p:extLst>
          </p:nvPr>
        </p:nvGraphicFramePr>
        <p:xfrm>
          <a:off x="6540174" y="3400733"/>
          <a:ext cx="507071" cy="50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41" name="Equation" r:id="rId16" imgW="152280" imgH="152280" progId="Equation.DSMT4">
                  <p:embed/>
                </p:oleObj>
              </mc:Choice>
              <mc:Fallback>
                <p:oleObj name="Equation" r:id="rId16" imgW="1522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40174" y="3400733"/>
                        <a:ext cx="507071" cy="50707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2843808" y="3414926"/>
            <a:ext cx="5728444" cy="1003062"/>
            <a:chOff x="3275856" y="3414926"/>
            <a:chExt cx="5728444" cy="1003062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275856" y="3414926"/>
              <a:ext cx="5728444" cy="567197"/>
              <a:chOff x="3275856" y="3414926"/>
              <a:chExt cx="5728444" cy="567197"/>
            </a:xfrm>
          </p:grpSpPr>
          <p:graphicFrame>
            <p:nvGraphicFramePr>
              <p:cNvPr id="33" name="Объект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8316751"/>
                  </p:ext>
                </p:extLst>
              </p:nvPr>
            </p:nvGraphicFramePr>
            <p:xfrm>
              <a:off x="7575550" y="3475038"/>
              <a:ext cx="1428750" cy="433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542" name="Equation" r:id="rId18" imgW="749160" imgH="228600" progId="Equation.DSMT4">
                      <p:embed/>
                    </p:oleObj>
                  </mc:Choice>
                  <mc:Fallback>
                    <p:oleObj name="Equation" r:id="rId18" imgW="74916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7575550" y="3475038"/>
                            <a:ext cx="1428750" cy="433387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" name="Группа 9"/>
              <p:cNvGrpSpPr/>
              <p:nvPr/>
            </p:nvGrpSpPr>
            <p:grpSpPr>
              <a:xfrm>
                <a:off x="3275856" y="3414926"/>
                <a:ext cx="4832640" cy="567197"/>
                <a:chOff x="3275856" y="3414926"/>
                <a:chExt cx="4832640" cy="567197"/>
              </a:xfrm>
            </p:grpSpPr>
            <p:sp>
              <p:nvSpPr>
                <p:cNvPr id="35" name="Левая круглая скобка 34"/>
                <p:cNvSpPr/>
                <p:nvPr/>
              </p:nvSpPr>
              <p:spPr>
                <a:xfrm rot="5400000">
                  <a:off x="3882543" y="2836897"/>
                  <a:ext cx="476689" cy="1690064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0 w 476689"/>
                    <a:gd name="connsiteY0" fmla="*/ 1172786 h 1543998"/>
                    <a:gd name="connsiteX1" fmla="*/ 0 w 476689"/>
                    <a:gd name="connsiteY1" fmla="*/ 371212 h 1543998"/>
                    <a:gd name="connsiteX2" fmla="*/ 476689 w 476689"/>
                    <a:gd name="connsiteY2" fmla="*/ 0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0" y="1172786"/>
                      </a:move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Левая круглая скобка 35"/>
                <p:cNvSpPr/>
                <p:nvPr/>
              </p:nvSpPr>
              <p:spPr>
                <a:xfrm rot="5400000">
                  <a:off x="7098152" y="2881272"/>
                  <a:ext cx="476689" cy="1543998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Левая круглая скобка 8"/>
                <p:cNvSpPr/>
                <p:nvPr/>
              </p:nvSpPr>
              <p:spPr>
                <a:xfrm rot="5400000">
                  <a:off x="5505872" y="2889628"/>
                  <a:ext cx="476689" cy="1543998"/>
                </a:xfrm>
                <a:prstGeom prst="leftBracket">
                  <a:avLst>
                    <a:gd name="adj" fmla="val 77873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8" name="Группа 7"/>
                <p:cNvGrpSpPr/>
                <p:nvPr/>
              </p:nvGrpSpPr>
              <p:grpSpPr>
                <a:xfrm>
                  <a:off x="3674016" y="3832932"/>
                  <a:ext cx="4100224" cy="149191"/>
                  <a:chOff x="3928160" y="3849121"/>
                  <a:chExt cx="4100224" cy="149191"/>
                </a:xfrm>
              </p:grpSpPr>
              <p:cxnSp>
                <p:nvCxnSpPr>
                  <p:cNvPr id="6" name="Прямая со стрелкой 5"/>
                  <p:cNvCxnSpPr/>
                  <p:nvPr/>
                </p:nvCxnSpPr>
                <p:spPr>
                  <a:xfrm>
                    <a:off x="3928160" y="3944868"/>
                    <a:ext cx="410022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Овал 6"/>
                  <p:cNvSpPr/>
                  <p:nvPr/>
                </p:nvSpPr>
                <p:spPr>
                  <a:xfrm>
                    <a:off x="6727179" y="385431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9" name="Овал 28"/>
                  <p:cNvSpPr/>
                  <p:nvPr/>
                </p:nvSpPr>
                <p:spPr>
                  <a:xfrm>
                    <a:off x="5148063" y="3849121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</p:grpSp>
        <p:graphicFrame>
          <p:nvGraphicFramePr>
            <p:cNvPr id="42" name="Объект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0830671"/>
                </p:ext>
              </p:extLst>
            </p:nvPr>
          </p:nvGraphicFramePr>
          <p:xfrm>
            <a:off x="6478096" y="4041779"/>
            <a:ext cx="21113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43" name="Equation" r:id="rId20" imgW="101520" imgH="177480" progId="Equation.DSMT4">
                    <p:embed/>
                  </p:oleObj>
                </mc:Choice>
                <mc:Fallback>
                  <p:oleObj name="Equation" r:id="rId20" imgW="1015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478096" y="4041779"/>
                          <a:ext cx="211137" cy="3714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Объект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2020717"/>
                </p:ext>
              </p:extLst>
            </p:nvPr>
          </p:nvGraphicFramePr>
          <p:xfrm>
            <a:off x="4670081" y="4046513"/>
            <a:ext cx="4476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44" name="Equation" r:id="rId22" imgW="215640" imgH="177480" progId="Equation.DSMT4">
                    <p:embed/>
                  </p:oleObj>
                </mc:Choice>
                <mc:Fallback>
                  <p:oleObj name="Equation" r:id="rId22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670081" y="4046513"/>
                          <a:ext cx="447675" cy="3714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90298"/>
              </p:ext>
            </p:extLst>
          </p:nvPr>
        </p:nvGraphicFramePr>
        <p:xfrm>
          <a:off x="3460135" y="3527011"/>
          <a:ext cx="486177" cy="45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45" name="Equation" r:id="rId24" imgW="139680" imgH="101520" progId="Equation.DSMT4">
                  <p:embed/>
                </p:oleObj>
              </mc:Choice>
              <mc:Fallback>
                <p:oleObj name="Equation" r:id="rId24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60135" y="3527011"/>
                        <a:ext cx="486177" cy="45910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57666"/>
              </p:ext>
            </p:extLst>
          </p:nvPr>
        </p:nvGraphicFramePr>
        <p:xfrm>
          <a:off x="5069079" y="3529758"/>
          <a:ext cx="486177" cy="45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46" name="Equation" r:id="rId26" imgW="139680" imgH="101520" progId="Equation.DSMT4">
                  <p:embed/>
                </p:oleObj>
              </mc:Choice>
              <mc:Fallback>
                <p:oleObj name="Equation" r:id="rId26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9079" y="3529758"/>
                        <a:ext cx="486177" cy="45910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Группа 26"/>
          <p:cNvGrpSpPr/>
          <p:nvPr/>
        </p:nvGrpSpPr>
        <p:grpSpPr>
          <a:xfrm>
            <a:off x="360232" y="4608686"/>
            <a:ext cx="8532248" cy="652486"/>
            <a:chOff x="360232" y="4608686"/>
            <a:chExt cx="8532248" cy="652486"/>
          </a:xfrm>
        </p:grpSpPr>
        <p:sp>
          <p:nvSpPr>
            <p:cNvPr id="19" name="TextBox 18"/>
            <p:cNvSpPr txBox="1"/>
            <p:nvPr/>
          </p:nvSpPr>
          <p:spPr>
            <a:xfrm>
              <a:off x="360232" y="4608686"/>
              <a:ext cx="8532248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График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ниже оси О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 интервалах 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237741"/>
                </p:ext>
              </p:extLst>
            </p:nvPr>
          </p:nvGraphicFramePr>
          <p:xfrm>
            <a:off x="6511925" y="4745038"/>
            <a:ext cx="232727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47" name="Equation" r:id="rId27" imgW="1117440" imgH="228600" progId="Equation.DSMT4">
                    <p:embed/>
                  </p:oleObj>
                </mc:Choice>
                <mc:Fallback>
                  <p:oleObj name="Equation" r:id="rId27" imgW="1117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511925" y="4745038"/>
                          <a:ext cx="2327275" cy="4762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Группа 27"/>
          <p:cNvGrpSpPr/>
          <p:nvPr/>
        </p:nvGrpSpPr>
        <p:grpSpPr>
          <a:xfrm>
            <a:off x="360232" y="5297098"/>
            <a:ext cx="8532248" cy="652486"/>
            <a:chOff x="360232" y="5297098"/>
            <a:chExt cx="8532248" cy="652486"/>
          </a:xfrm>
        </p:grpSpPr>
        <p:sp>
          <p:nvSpPr>
            <p:cNvPr id="50" name="TextBox 49"/>
            <p:cNvSpPr txBox="1"/>
            <p:nvPr/>
          </p:nvSpPr>
          <p:spPr>
            <a:xfrm>
              <a:off x="360232" y="5297098"/>
              <a:ext cx="8532248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График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выше оси О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 интервале 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1" name="Объект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798280"/>
                </p:ext>
              </p:extLst>
            </p:nvPr>
          </p:nvGraphicFramePr>
          <p:xfrm>
            <a:off x="6420430" y="5441936"/>
            <a:ext cx="105886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48" name="Equation" r:id="rId29" imgW="507960" imgH="228600" progId="Equation.DSMT4">
                    <p:embed/>
                  </p:oleObj>
                </mc:Choice>
                <mc:Fallback>
                  <p:oleObj name="Equation" r:id="rId29" imgW="507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420430" y="5441936"/>
                          <a:ext cx="1058863" cy="4762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623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573512"/>
              </p:ext>
            </p:extLst>
          </p:nvPr>
        </p:nvGraphicFramePr>
        <p:xfrm>
          <a:off x="486515" y="1574344"/>
          <a:ext cx="396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2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515" y="1574344"/>
                        <a:ext cx="396875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3015" y="1435673"/>
            <a:ext cx="248296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Асимптоты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112788"/>
              </p:ext>
            </p:extLst>
          </p:nvPr>
        </p:nvGraphicFramePr>
        <p:xfrm>
          <a:off x="810287" y="2980098"/>
          <a:ext cx="23272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3" name="Equation" r:id="rId6" imgW="1117440" imgH="482400" progId="Equation.DSMT4">
                  <p:embed/>
                </p:oleObj>
              </mc:Choice>
              <mc:Fallback>
                <p:oleObj name="Equation" r:id="rId6" imgW="1117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0287" y="2980098"/>
                        <a:ext cx="2327275" cy="1004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894830" y="1896781"/>
            <a:ext cx="517919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а) Вертикальные асимптоты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913015" y="2357889"/>
            <a:ext cx="5043559" cy="652486"/>
            <a:chOff x="913015" y="2480332"/>
            <a:chExt cx="5043559" cy="652486"/>
          </a:xfrm>
        </p:grpSpPr>
        <p:sp>
          <p:nvSpPr>
            <p:cNvPr id="38" name="TextBox 37"/>
            <p:cNvSpPr txBox="1"/>
            <p:nvPr/>
          </p:nvSpPr>
          <p:spPr>
            <a:xfrm>
              <a:off x="913015" y="2480332"/>
              <a:ext cx="4811113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проверяем точку разрыва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962106"/>
                </p:ext>
              </p:extLst>
            </p:nvPr>
          </p:nvGraphicFramePr>
          <p:xfrm>
            <a:off x="4948511" y="2641319"/>
            <a:ext cx="10080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64" name="Equation" r:id="rId8" imgW="482400" imgH="190440" progId="Equation.DSMT4">
                    <p:embed/>
                  </p:oleObj>
                </mc:Choice>
                <mc:Fallback>
                  <p:oleObj name="Equation" r:id="rId8" imgW="4824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48511" y="2641319"/>
                          <a:ext cx="1008063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668433"/>
              </p:ext>
            </p:extLst>
          </p:nvPr>
        </p:nvGraphicFramePr>
        <p:xfrm>
          <a:off x="3137562" y="2874595"/>
          <a:ext cx="35702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5" name="Equation" r:id="rId10" imgW="1714320" imgH="545760" progId="Equation.DSMT4">
                  <p:embed/>
                </p:oleObj>
              </mc:Choice>
              <mc:Fallback>
                <p:oleObj name="Equation" r:id="rId10" imgW="17143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37562" y="2874595"/>
                        <a:ext cx="3570287" cy="1136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218768"/>
              </p:ext>
            </p:extLst>
          </p:nvPr>
        </p:nvGraphicFramePr>
        <p:xfrm>
          <a:off x="6732240" y="2927776"/>
          <a:ext cx="15335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6" name="Equation" r:id="rId12" imgW="736560" imgH="495000" progId="Equation.DSMT4">
                  <p:embed/>
                </p:oleObj>
              </mc:Choice>
              <mc:Fallback>
                <p:oleObj name="Equation" r:id="rId12" imgW="736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2240" y="2927776"/>
                        <a:ext cx="1533525" cy="10302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844315"/>
              </p:ext>
            </p:extLst>
          </p:nvPr>
        </p:nvGraphicFramePr>
        <p:xfrm>
          <a:off x="788069" y="4070110"/>
          <a:ext cx="23272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7" name="Equation" r:id="rId14" imgW="1117440" imgH="482400" progId="Equation.DSMT4">
                  <p:embed/>
                </p:oleObj>
              </mc:Choice>
              <mc:Fallback>
                <p:oleObj name="Equation" r:id="rId14" imgW="1117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8069" y="4070110"/>
                        <a:ext cx="2327275" cy="1004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42682"/>
              </p:ext>
            </p:extLst>
          </p:nvPr>
        </p:nvGraphicFramePr>
        <p:xfrm>
          <a:off x="3137562" y="3987957"/>
          <a:ext cx="14017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8" name="Equation" r:id="rId16" imgW="672840" imgH="545760" progId="Equation.DSMT4">
                  <p:embed/>
                </p:oleObj>
              </mc:Choice>
              <mc:Fallback>
                <p:oleObj name="Equation" r:id="rId16" imgW="6728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37562" y="3987957"/>
                        <a:ext cx="1401763" cy="1136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6354"/>
              </p:ext>
            </p:extLst>
          </p:nvPr>
        </p:nvGraphicFramePr>
        <p:xfrm>
          <a:off x="4563760" y="4034643"/>
          <a:ext cx="15335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9" name="Equation" r:id="rId18" imgW="736560" imgH="495000" progId="Equation.DSMT4">
                  <p:embed/>
                </p:oleObj>
              </mc:Choice>
              <mc:Fallback>
                <p:oleObj name="Equation" r:id="rId18" imgW="736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63760" y="4034643"/>
                        <a:ext cx="1533525" cy="10302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Группа 52"/>
          <p:cNvGrpSpPr/>
          <p:nvPr/>
        </p:nvGrpSpPr>
        <p:grpSpPr>
          <a:xfrm>
            <a:off x="684560" y="5122961"/>
            <a:ext cx="8202017" cy="1212640"/>
            <a:chOff x="913015" y="2480332"/>
            <a:chExt cx="8202017" cy="1212640"/>
          </a:xfrm>
        </p:grpSpPr>
        <p:sp>
          <p:nvSpPr>
            <p:cNvPr id="54" name="TextBox 53"/>
            <p:cNvSpPr txBox="1"/>
            <p:nvPr/>
          </p:nvSpPr>
          <p:spPr>
            <a:xfrm>
              <a:off x="913015" y="2480332"/>
              <a:ext cx="8202017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Т.к. пределы бесконечны, то              - вертикальная асимптота (и слева, и справа) 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7" name="Объект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4956228"/>
                </p:ext>
              </p:extLst>
            </p:nvPr>
          </p:nvGraphicFramePr>
          <p:xfrm>
            <a:off x="5390678" y="2626005"/>
            <a:ext cx="10080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0" name="Equation" r:id="rId19" imgW="482400" imgH="190440" progId="Equation.DSMT4">
                    <p:embed/>
                  </p:oleObj>
                </mc:Choice>
                <mc:Fallback>
                  <p:oleObj name="Equation" r:id="rId19" imgW="4824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90678" y="2626005"/>
                          <a:ext cx="1008063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702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916275"/>
              </p:ext>
            </p:extLst>
          </p:nvPr>
        </p:nvGraphicFramePr>
        <p:xfrm>
          <a:off x="400166" y="2150301"/>
          <a:ext cx="21431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8" name="Equation" r:id="rId4" imgW="1028520" imgH="482400" progId="Equation.DSMT4">
                  <p:embed/>
                </p:oleObj>
              </mc:Choice>
              <mc:Fallback>
                <p:oleObj name="Equation" r:id="rId4" imgW="1028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166" y="2150301"/>
                        <a:ext cx="2143125" cy="1004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95536" y="1470593"/>
            <a:ext cx="517919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б) Горизонтальные асимптоты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609940"/>
              </p:ext>
            </p:extLst>
          </p:nvPr>
        </p:nvGraphicFramePr>
        <p:xfrm>
          <a:off x="2537509" y="1939163"/>
          <a:ext cx="17748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9" name="Equation" r:id="rId6" imgW="850680" imgH="583920" progId="Equation.DSMT4">
                  <p:embed/>
                </p:oleObj>
              </mc:Choice>
              <mc:Fallback>
                <p:oleObj name="Equation" r:id="rId6" imgW="8506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37509" y="1939163"/>
                        <a:ext cx="1774825" cy="1216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260317"/>
              </p:ext>
            </p:extLst>
          </p:nvPr>
        </p:nvGraphicFramePr>
        <p:xfrm>
          <a:off x="4304732" y="2160765"/>
          <a:ext cx="254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0" name="Equation" r:id="rId8" imgW="1218960" imgH="622080" progId="Equation.DSMT4">
                  <p:embed/>
                </p:oleObj>
              </mc:Choice>
              <mc:Fallback>
                <p:oleObj name="Equation" r:id="rId8" imgW="12189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04732" y="2160765"/>
                        <a:ext cx="2540000" cy="1295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37222"/>
              </p:ext>
            </p:extLst>
          </p:nvPr>
        </p:nvGraphicFramePr>
        <p:xfrm>
          <a:off x="520357" y="3351147"/>
          <a:ext cx="24606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1" name="Equation" r:id="rId10" imgW="1180800" imgH="482400" progId="Equation.DSMT4">
                  <p:embed/>
                </p:oleObj>
              </mc:Choice>
              <mc:Fallback>
                <p:oleObj name="Equation" r:id="rId10" imgW="1180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357" y="3351147"/>
                        <a:ext cx="2460625" cy="1004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717354"/>
              </p:ext>
            </p:extLst>
          </p:nvPr>
        </p:nvGraphicFramePr>
        <p:xfrm>
          <a:off x="2980982" y="3324159"/>
          <a:ext cx="15081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2" name="Equation" r:id="rId12" imgW="723600" imgH="495000" progId="Equation.DSMT4">
                  <p:embed/>
                </p:oleObj>
              </mc:Choice>
              <mc:Fallback>
                <p:oleObj name="Equation" r:id="rId12" imgW="723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0982" y="3324159"/>
                        <a:ext cx="1508125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96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956616"/>
              </p:ext>
            </p:extLst>
          </p:nvPr>
        </p:nvGraphicFramePr>
        <p:xfrm>
          <a:off x="400166" y="2150301"/>
          <a:ext cx="21431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4" name="Equation" r:id="rId4" imgW="1028520" imgH="482400" progId="Equation.DSMT4">
                  <p:embed/>
                </p:oleObj>
              </mc:Choice>
              <mc:Fallback>
                <p:oleObj name="Equation" r:id="rId4" imgW="1028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166" y="2150301"/>
                        <a:ext cx="2143125" cy="1004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95536" y="1470593"/>
            <a:ext cx="517919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б) Горизонтальные асимптоты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609940"/>
              </p:ext>
            </p:extLst>
          </p:nvPr>
        </p:nvGraphicFramePr>
        <p:xfrm>
          <a:off x="2537509" y="1939163"/>
          <a:ext cx="17748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5" name="Equation" r:id="rId6" imgW="850680" imgH="583920" progId="Equation.DSMT4">
                  <p:embed/>
                </p:oleObj>
              </mc:Choice>
              <mc:Fallback>
                <p:oleObj name="Equation" r:id="rId6" imgW="8506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37509" y="1939163"/>
                        <a:ext cx="1774825" cy="1216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52181"/>
              </p:ext>
            </p:extLst>
          </p:nvPr>
        </p:nvGraphicFramePr>
        <p:xfrm>
          <a:off x="4304732" y="2160765"/>
          <a:ext cx="254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6" name="Equation" r:id="rId8" imgW="1218960" imgH="622080" progId="Equation.DSMT4">
                  <p:embed/>
                </p:oleObj>
              </mc:Choice>
              <mc:Fallback>
                <p:oleObj name="Equation" r:id="rId8" imgW="12189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04732" y="2160765"/>
                        <a:ext cx="2540000" cy="1295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03907"/>
              </p:ext>
            </p:extLst>
          </p:nvPr>
        </p:nvGraphicFramePr>
        <p:xfrm>
          <a:off x="520357" y="3351147"/>
          <a:ext cx="24606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7" name="Equation" r:id="rId10" imgW="1180800" imgH="482400" progId="Equation.DSMT4">
                  <p:embed/>
                </p:oleObj>
              </mc:Choice>
              <mc:Fallback>
                <p:oleObj name="Equation" r:id="rId10" imgW="1180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357" y="3351147"/>
                        <a:ext cx="2460625" cy="1004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245047"/>
              </p:ext>
            </p:extLst>
          </p:nvPr>
        </p:nvGraphicFramePr>
        <p:xfrm>
          <a:off x="2980982" y="3324159"/>
          <a:ext cx="15081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8" name="Equation" r:id="rId12" imgW="723600" imgH="495000" progId="Equation.DSMT4">
                  <p:embed/>
                </p:oleObj>
              </mc:Choice>
              <mc:Fallback>
                <p:oleObj name="Equation" r:id="rId12" imgW="723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0982" y="3324159"/>
                        <a:ext cx="1508125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33685" y="4348996"/>
            <a:ext cx="757728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 – горизонтальная асимптота 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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5536" y="5024880"/>
            <a:ext cx="856912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Наклонных асимптот при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 нет,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т.к. при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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есть горизонтальная асимптота.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76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769440"/>
              </p:ext>
            </p:extLst>
          </p:nvPr>
        </p:nvGraphicFramePr>
        <p:xfrm>
          <a:off x="341626" y="2637656"/>
          <a:ext cx="30686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0" name="Equation" r:id="rId4" imgW="1473120" imgH="622080" progId="Equation.DSMT4">
                  <p:embed/>
                </p:oleObj>
              </mc:Choice>
              <mc:Fallback>
                <p:oleObj name="Equation" r:id="rId4" imgW="147312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626" y="2637656"/>
                        <a:ext cx="3068637" cy="1295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95536" y="1470593"/>
            <a:ext cx="842493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Промежутки монотонности, экстремумы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17640"/>
              </p:ext>
            </p:extLst>
          </p:nvPr>
        </p:nvGraphicFramePr>
        <p:xfrm>
          <a:off x="316434" y="2235631"/>
          <a:ext cx="40465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1" name="Equation" r:id="rId6" imgW="1942920" imgH="228600" progId="Equation.DSMT4">
                  <p:embed/>
                </p:oleObj>
              </mc:Choice>
              <mc:Fallback>
                <p:oleObj name="Equation" r:id="rId6" imgW="1942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434" y="2235631"/>
                        <a:ext cx="4046537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823516"/>
              </p:ext>
            </p:extLst>
          </p:nvPr>
        </p:nvGraphicFramePr>
        <p:xfrm>
          <a:off x="3502518" y="2812374"/>
          <a:ext cx="4152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2" name="Equation" r:id="rId8" imgW="1993680" imgH="507960" progId="Equation.DSMT4">
                  <p:embed/>
                </p:oleObj>
              </mc:Choice>
              <mc:Fallback>
                <p:oleObj name="Equation" r:id="rId8" imgW="1993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2518" y="2812374"/>
                        <a:ext cx="4152900" cy="1057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83863"/>
              </p:ext>
            </p:extLst>
          </p:nvPr>
        </p:nvGraphicFramePr>
        <p:xfrm>
          <a:off x="338138" y="4027909"/>
          <a:ext cx="44434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3" name="Equation" r:id="rId10" imgW="2133360" imgH="507960" progId="Equation.DSMT4">
                  <p:embed/>
                </p:oleObj>
              </mc:Choice>
              <mc:Fallback>
                <p:oleObj name="Equation" r:id="rId10" imgW="2133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8138" y="4027909"/>
                        <a:ext cx="4443412" cy="1057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78051"/>
              </p:ext>
            </p:extLst>
          </p:nvPr>
        </p:nvGraphicFramePr>
        <p:xfrm>
          <a:off x="4798832" y="4059377"/>
          <a:ext cx="23542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4" name="Equation" r:id="rId12" imgW="1130040" imgH="482400" progId="Equation.DSMT4">
                  <p:embed/>
                </p:oleObj>
              </mc:Choice>
              <mc:Fallback>
                <p:oleObj name="Equation" r:id="rId12" imgW="1130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98832" y="4059377"/>
                        <a:ext cx="2354262" cy="10048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74564"/>
              </p:ext>
            </p:extLst>
          </p:nvPr>
        </p:nvGraphicFramePr>
        <p:xfrm>
          <a:off x="7153094" y="4059378"/>
          <a:ext cx="11890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5" name="Equation" r:id="rId14" imgW="571320" imgH="482400" progId="Equation.DSMT4">
                  <p:embed/>
                </p:oleObj>
              </mc:Choice>
              <mc:Fallback>
                <p:oleObj name="Equation" r:id="rId14" imgW="571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3094" y="4059378"/>
                        <a:ext cx="1189037" cy="1004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04680"/>
              </p:ext>
            </p:extLst>
          </p:nvPr>
        </p:nvGraphicFramePr>
        <p:xfrm>
          <a:off x="316434" y="5262074"/>
          <a:ext cx="41259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6" name="Equation" r:id="rId16" imgW="1981080" imgH="241200" progId="Equation.DSMT4">
                  <p:embed/>
                </p:oleObj>
              </mc:Choice>
              <mc:Fallback>
                <p:oleObj name="Equation" r:id="rId16" imgW="1981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6434" y="5262074"/>
                        <a:ext cx="4125912" cy="5032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7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906237"/>
              </p:ext>
            </p:extLst>
          </p:nvPr>
        </p:nvGraphicFramePr>
        <p:xfrm>
          <a:off x="1085850" y="1538288"/>
          <a:ext cx="50530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8" name="Equation" r:id="rId4" imgW="2425680" imgH="241200" progId="Equation.DSMT4">
                  <p:embed/>
                </p:oleObj>
              </mc:Choice>
              <mc:Fallback>
                <p:oleObj name="Equation" r:id="rId4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850" y="1538288"/>
                        <a:ext cx="5053013" cy="501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770925"/>
              </p:ext>
            </p:extLst>
          </p:nvPr>
        </p:nvGraphicFramePr>
        <p:xfrm>
          <a:off x="1046163" y="3111500"/>
          <a:ext cx="1562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9" name="Equation" r:id="rId6" imgW="749160" imgH="190440" progId="Equation.DSMT4">
                  <p:embed/>
                </p:oleObj>
              </mc:Choice>
              <mc:Fallback>
                <p:oleObj name="Equation" r:id="rId6" imgW="749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6163" y="3111500"/>
                        <a:ext cx="1562100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171952"/>
              </p:ext>
            </p:extLst>
          </p:nvPr>
        </p:nvGraphicFramePr>
        <p:xfrm>
          <a:off x="1378716" y="3634494"/>
          <a:ext cx="822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0" name="Equation" r:id="rId8" imgW="393480" imgH="190440" progId="Equation.DSMT4">
                  <p:embed/>
                </p:oleObj>
              </mc:Choice>
              <mc:Fallback>
                <p:oleObj name="Equation" r:id="rId8" imgW="393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8716" y="3634494"/>
                        <a:ext cx="822325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755458"/>
              </p:ext>
            </p:extLst>
          </p:nvPr>
        </p:nvGraphicFramePr>
        <p:xfrm>
          <a:off x="4921674" y="1983286"/>
          <a:ext cx="1008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1" name="Equation" r:id="rId10" imgW="482400" imgH="190440" progId="Equation.DSMT4">
                  <p:embed/>
                </p:oleObj>
              </mc:Choice>
              <mc:Fallback>
                <p:oleObj name="Equation" r:id="rId10" imgW="482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21674" y="1983286"/>
                        <a:ext cx="1008063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76273"/>
              </p:ext>
            </p:extLst>
          </p:nvPr>
        </p:nvGraphicFramePr>
        <p:xfrm>
          <a:off x="5085934" y="2723397"/>
          <a:ext cx="507071" cy="50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2" name="Equation" r:id="rId12" imgW="152280" imgH="152280" progId="Equation.DSMT4">
                  <p:embed/>
                </p:oleObj>
              </mc:Choice>
              <mc:Fallback>
                <p:oleObj name="Equation" r:id="rId12" imgW="1522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85934" y="2723397"/>
                        <a:ext cx="507071" cy="50707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2851672" y="2708920"/>
            <a:ext cx="5973832" cy="1012612"/>
            <a:chOff x="3275856" y="3414926"/>
            <a:chExt cx="5973832" cy="1012612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275856" y="3414926"/>
              <a:ext cx="5973832" cy="1012612"/>
              <a:chOff x="3275856" y="3414926"/>
              <a:chExt cx="5973832" cy="1012612"/>
            </a:xfrm>
          </p:grpSpPr>
          <p:graphicFrame>
            <p:nvGraphicFramePr>
              <p:cNvPr id="33" name="Объект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5358192"/>
                  </p:ext>
                </p:extLst>
              </p:nvPr>
            </p:nvGraphicFramePr>
            <p:xfrm>
              <a:off x="7627263" y="3463074"/>
              <a:ext cx="150177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653" name="Equation" r:id="rId14" imgW="787320" imgH="241200" progId="Equation.DSMT4">
                      <p:embed/>
                    </p:oleObj>
                  </mc:Choice>
                  <mc:Fallback>
                    <p:oleObj name="Equation" r:id="rId14" imgW="78732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7627263" y="3463074"/>
                            <a:ext cx="1501775" cy="457200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" name="Группа 9"/>
              <p:cNvGrpSpPr/>
              <p:nvPr/>
            </p:nvGrpSpPr>
            <p:grpSpPr>
              <a:xfrm>
                <a:off x="3275856" y="3414926"/>
                <a:ext cx="4832640" cy="567197"/>
                <a:chOff x="3275856" y="3414926"/>
                <a:chExt cx="4832640" cy="567197"/>
              </a:xfrm>
            </p:grpSpPr>
            <p:sp>
              <p:nvSpPr>
                <p:cNvPr id="35" name="Левая круглая скобка 34"/>
                <p:cNvSpPr/>
                <p:nvPr/>
              </p:nvSpPr>
              <p:spPr>
                <a:xfrm rot="5400000">
                  <a:off x="3882543" y="2836897"/>
                  <a:ext cx="476689" cy="1690064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0 w 476689"/>
                    <a:gd name="connsiteY0" fmla="*/ 1172786 h 1543998"/>
                    <a:gd name="connsiteX1" fmla="*/ 0 w 476689"/>
                    <a:gd name="connsiteY1" fmla="*/ 371212 h 1543998"/>
                    <a:gd name="connsiteX2" fmla="*/ 476689 w 476689"/>
                    <a:gd name="connsiteY2" fmla="*/ 0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0" y="1172786"/>
                      </a:move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Левая круглая скобка 35"/>
                <p:cNvSpPr/>
                <p:nvPr/>
              </p:nvSpPr>
              <p:spPr>
                <a:xfrm rot="5400000">
                  <a:off x="7098152" y="2881272"/>
                  <a:ext cx="476689" cy="1543998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Левая круглая скобка 8"/>
                <p:cNvSpPr/>
                <p:nvPr/>
              </p:nvSpPr>
              <p:spPr>
                <a:xfrm rot="5400000">
                  <a:off x="5505872" y="2889628"/>
                  <a:ext cx="476689" cy="1543998"/>
                </a:xfrm>
                <a:prstGeom prst="leftBracket">
                  <a:avLst>
                    <a:gd name="adj" fmla="val 77873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8" name="Группа 7"/>
                <p:cNvGrpSpPr/>
                <p:nvPr/>
              </p:nvGrpSpPr>
              <p:grpSpPr>
                <a:xfrm>
                  <a:off x="3674016" y="3832932"/>
                  <a:ext cx="4100224" cy="149191"/>
                  <a:chOff x="3928160" y="3849121"/>
                  <a:chExt cx="4100224" cy="149191"/>
                </a:xfrm>
              </p:grpSpPr>
              <p:cxnSp>
                <p:nvCxnSpPr>
                  <p:cNvPr id="6" name="Прямая со стрелкой 5"/>
                  <p:cNvCxnSpPr/>
                  <p:nvPr/>
                </p:nvCxnSpPr>
                <p:spPr>
                  <a:xfrm>
                    <a:off x="3928160" y="3944868"/>
                    <a:ext cx="410022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Овал 6"/>
                  <p:cNvSpPr/>
                  <p:nvPr/>
                </p:nvSpPr>
                <p:spPr>
                  <a:xfrm>
                    <a:off x="6727179" y="385431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9" name="Овал 28"/>
                  <p:cNvSpPr/>
                  <p:nvPr/>
                </p:nvSpPr>
                <p:spPr>
                  <a:xfrm>
                    <a:off x="5148063" y="3849121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aphicFrame>
            <p:nvGraphicFramePr>
              <p:cNvPr id="41" name="Объект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9967792"/>
                  </p:ext>
                </p:extLst>
              </p:nvPr>
            </p:nvGraphicFramePr>
            <p:xfrm>
              <a:off x="7627263" y="3994151"/>
              <a:ext cx="1622425" cy="433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654" name="Equation" r:id="rId16" imgW="850680" imgH="228600" progId="Equation.DSMT4">
                      <p:embed/>
                    </p:oleObj>
                  </mc:Choice>
                  <mc:Fallback>
                    <p:oleObj name="Equation" r:id="rId16" imgW="850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7627263" y="3994151"/>
                            <a:ext cx="1622425" cy="433387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" name="Объект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8579227"/>
                </p:ext>
              </p:extLst>
            </p:nvPr>
          </p:nvGraphicFramePr>
          <p:xfrm>
            <a:off x="6451848" y="4029075"/>
            <a:ext cx="265113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55" name="Equation" r:id="rId18" imgW="126720" imgH="190440" progId="Equation.DSMT4">
                    <p:embed/>
                  </p:oleObj>
                </mc:Choice>
                <mc:Fallback>
                  <p:oleObj name="Equation" r:id="rId1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451848" y="4029075"/>
                          <a:ext cx="265113" cy="39846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Объект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2020717"/>
                </p:ext>
              </p:extLst>
            </p:nvPr>
          </p:nvGraphicFramePr>
          <p:xfrm>
            <a:off x="4670081" y="4046513"/>
            <a:ext cx="4476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56" name="Equation" r:id="rId20" imgW="215640" imgH="177480" progId="Equation.DSMT4">
                    <p:embed/>
                  </p:oleObj>
                </mc:Choice>
                <mc:Fallback>
                  <p:oleObj name="Equation" r:id="rId20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670081" y="4046513"/>
                          <a:ext cx="447675" cy="3714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02334"/>
              </p:ext>
            </p:extLst>
          </p:nvPr>
        </p:nvGraphicFramePr>
        <p:xfrm>
          <a:off x="3460135" y="2834433"/>
          <a:ext cx="486177" cy="45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7" name="Equation" r:id="rId22" imgW="139680" imgH="101520" progId="Equation.DSMT4">
                  <p:embed/>
                </p:oleObj>
              </mc:Choice>
              <mc:Fallback>
                <p:oleObj name="Equation" r:id="rId22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60135" y="2834433"/>
                        <a:ext cx="486177" cy="45910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19252"/>
              </p:ext>
            </p:extLst>
          </p:nvPr>
        </p:nvGraphicFramePr>
        <p:xfrm>
          <a:off x="6463684" y="2846029"/>
          <a:ext cx="486177" cy="45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8" name="Equation" r:id="rId24" imgW="139680" imgH="101520" progId="Equation.DSMT4">
                  <p:embed/>
                </p:oleObj>
              </mc:Choice>
              <mc:Fallback>
                <p:oleObj name="Equation" r:id="rId24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63684" y="2846029"/>
                        <a:ext cx="486177" cy="45910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Группа 26"/>
          <p:cNvGrpSpPr/>
          <p:nvPr/>
        </p:nvGrpSpPr>
        <p:grpSpPr>
          <a:xfrm>
            <a:off x="539552" y="4162284"/>
            <a:ext cx="7290437" cy="652486"/>
            <a:chOff x="360232" y="4608686"/>
            <a:chExt cx="7290437" cy="652486"/>
          </a:xfrm>
        </p:grpSpPr>
        <p:sp>
          <p:nvSpPr>
            <p:cNvPr id="19" name="TextBox 18"/>
            <p:cNvSpPr txBox="1"/>
            <p:nvPr/>
          </p:nvSpPr>
          <p:spPr>
            <a:xfrm>
              <a:off x="360232" y="4608686"/>
              <a:ext cx="7290437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убывает на промежутках 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3729873"/>
                </p:ext>
              </p:extLst>
            </p:nvPr>
          </p:nvGraphicFramePr>
          <p:xfrm>
            <a:off x="4986295" y="4749072"/>
            <a:ext cx="2459037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59" name="Equation" r:id="rId25" imgW="1180800" imgH="228600" progId="Equation.DSMT4">
                    <p:embed/>
                  </p:oleObj>
                </mc:Choice>
                <mc:Fallback>
                  <p:oleObj name="Equation" r:id="rId25" imgW="1180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986295" y="4749072"/>
                          <a:ext cx="2459037" cy="4762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36185"/>
              </p:ext>
            </p:extLst>
          </p:nvPr>
        </p:nvGraphicFramePr>
        <p:xfrm>
          <a:off x="1046163" y="2073275"/>
          <a:ext cx="17446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0" name="Equation" r:id="rId27" imgW="838080" imgH="482400" progId="Equation.DSMT4">
                  <p:embed/>
                </p:oleObj>
              </mc:Choice>
              <mc:Fallback>
                <p:oleObj name="Equation" r:id="rId27" imgW="838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46163" y="2073275"/>
                        <a:ext cx="1744662" cy="10048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3373297" y="3338791"/>
            <a:ext cx="884049" cy="391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6412113" y="3373939"/>
            <a:ext cx="884049" cy="391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4884243" y="3397633"/>
            <a:ext cx="924886" cy="341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888469"/>
              </p:ext>
            </p:extLst>
          </p:nvPr>
        </p:nvGraphicFramePr>
        <p:xfrm>
          <a:off x="4383512" y="3796586"/>
          <a:ext cx="3714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1" name="Equation" r:id="rId29" imgW="177480" imgH="215640" progId="Equation.DSMT4">
                  <p:embed/>
                </p:oleObj>
              </mc:Choice>
              <mc:Fallback>
                <p:oleObj name="Equation" r:id="rId29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83512" y="3796586"/>
                        <a:ext cx="371475" cy="4492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979320"/>
              </p:ext>
            </p:extLst>
          </p:nvPr>
        </p:nvGraphicFramePr>
        <p:xfrm>
          <a:off x="5821376" y="3877338"/>
          <a:ext cx="7429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2" name="Equation" r:id="rId31" imgW="355320" imgH="152280" progId="Equation.DSMT4">
                  <p:embed/>
                </p:oleObj>
              </mc:Choice>
              <mc:Fallback>
                <p:oleObj name="Equation" r:id="rId31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821376" y="3877338"/>
                        <a:ext cx="742950" cy="31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Группа 53"/>
          <p:cNvGrpSpPr/>
          <p:nvPr/>
        </p:nvGrpSpPr>
        <p:grpSpPr>
          <a:xfrm>
            <a:off x="539552" y="4595103"/>
            <a:ext cx="6656605" cy="652486"/>
            <a:chOff x="360232" y="4608686"/>
            <a:chExt cx="6656605" cy="652486"/>
          </a:xfrm>
        </p:grpSpPr>
        <p:sp>
          <p:nvSpPr>
            <p:cNvPr id="57" name="TextBox 56"/>
            <p:cNvSpPr txBox="1"/>
            <p:nvPr/>
          </p:nvSpPr>
          <p:spPr>
            <a:xfrm>
              <a:off x="360232" y="4608686"/>
              <a:ext cx="665660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возрастает на промежутке 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0" name="Объект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2512960"/>
                </p:ext>
              </p:extLst>
            </p:nvPr>
          </p:nvGraphicFramePr>
          <p:xfrm>
            <a:off x="5170237" y="4729010"/>
            <a:ext cx="979487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63" name="Equation" r:id="rId33" imgW="469800" imgH="228600" progId="Equation.DSMT4">
                    <p:embed/>
                  </p:oleObj>
                </mc:Choice>
                <mc:Fallback>
                  <p:oleObj name="Equation" r:id="rId33" imgW="469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170237" y="4729010"/>
                          <a:ext cx="979487" cy="4762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397301"/>
              </p:ext>
            </p:extLst>
          </p:nvPr>
        </p:nvGraphicFramePr>
        <p:xfrm>
          <a:off x="582254" y="5242103"/>
          <a:ext cx="27590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4" name="Equation" r:id="rId35" imgW="1320480" imgH="482400" progId="Equation.DSMT4">
                  <p:embed/>
                </p:oleObj>
              </mc:Choice>
              <mc:Fallback>
                <p:oleObj name="Equation" r:id="rId35" imgW="1320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82254" y="5242103"/>
                        <a:ext cx="2759075" cy="1006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96185"/>
              </p:ext>
            </p:extLst>
          </p:nvPr>
        </p:nvGraphicFramePr>
        <p:xfrm>
          <a:off x="4373509" y="5279780"/>
          <a:ext cx="14049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5" name="Equation" r:id="rId37" imgW="672840" imgH="495000" progId="Equation.DSMT4">
                  <p:embed/>
                </p:oleObj>
              </mc:Choice>
              <mc:Fallback>
                <p:oleObj name="Equation" r:id="rId37" imgW="672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373509" y="5279780"/>
                        <a:ext cx="1404938" cy="1033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782164" y="5499585"/>
            <a:ext cx="3056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точка локального максимума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82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37581" y="587850"/>
            <a:ext cx="60317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Асимптоты графика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686" y="3539634"/>
            <a:ext cx="34894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Из этих равенств легко могут быть получены формулы для нахождения чисел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75347" y="1041494"/>
            <a:ext cx="8241402" cy="2457060"/>
            <a:chOff x="475347" y="1041494"/>
            <a:chExt cx="8241402" cy="2457060"/>
          </a:xfrm>
        </p:grpSpPr>
        <p:sp>
          <p:nvSpPr>
            <p:cNvPr id="28" name="TextBox 27"/>
            <p:cNvSpPr txBox="1"/>
            <p:nvPr/>
          </p:nvSpPr>
          <p:spPr>
            <a:xfrm>
              <a:off x="489875" y="1041494"/>
              <a:ext cx="8226874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Наклонная асимптота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определяется как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прямая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к которой «стремится» график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т.е. либо                                              </a:t>
              </a:r>
              <a:r>
                <a:rPr lang="ru-RU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либо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663269"/>
                </p:ext>
              </p:extLst>
            </p:nvPr>
          </p:nvGraphicFramePr>
          <p:xfrm>
            <a:off x="1888753" y="2216652"/>
            <a:ext cx="386397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8" name="Equation" r:id="rId4" imgW="1854000" imgH="330120" progId="Equation.DSMT4">
                    <p:embed/>
                  </p:oleObj>
                </mc:Choice>
                <mc:Fallback>
                  <p:oleObj name="Equation" r:id="rId4" imgW="18540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88753" y="2216652"/>
                          <a:ext cx="3863975" cy="6858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870001"/>
                </p:ext>
              </p:extLst>
            </p:nvPr>
          </p:nvGraphicFramePr>
          <p:xfrm>
            <a:off x="475347" y="2812754"/>
            <a:ext cx="3836987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9" name="Equation" r:id="rId6" imgW="1841400" imgH="330120" progId="Equation.DSMT4">
                    <p:embed/>
                  </p:oleObj>
                </mc:Choice>
                <mc:Fallback>
                  <p:oleObj name="Equation" r:id="rId6" imgW="18414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75347" y="2812754"/>
                          <a:ext cx="3836987" cy="6858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19" y="3251179"/>
            <a:ext cx="49101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9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36" y="1470593"/>
            <a:ext cx="842493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6) Промежутки выпуклости, перегибы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212230"/>
              </p:ext>
            </p:extLst>
          </p:nvPr>
        </p:nvGraphicFramePr>
        <p:xfrm>
          <a:off x="444789" y="2066713"/>
          <a:ext cx="26431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0" name="Equation" r:id="rId4" imgW="1269720" imgH="622080" progId="Equation.DSMT4">
                  <p:embed/>
                </p:oleObj>
              </mc:Choice>
              <mc:Fallback>
                <p:oleObj name="Equation" r:id="rId4" imgW="126972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789" y="2066713"/>
                        <a:ext cx="2643188" cy="1295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10997"/>
              </p:ext>
            </p:extLst>
          </p:nvPr>
        </p:nvGraphicFramePr>
        <p:xfrm>
          <a:off x="438720" y="5686425"/>
          <a:ext cx="4205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1" name="Equation" r:id="rId6" imgW="2019240" imgH="241200" progId="Equation.DSMT4">
                  <p:embed/>
                </p:oleObj>
              </mc:Choice>
              <mc:Fallback>
                <p:oleObj name="Equation" r:id="rId6" imgW="2019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720" y="5686425"/>
                        <a:ext cx="4205288" cy="5032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229701"/>
              </p:ext>
            </p:extLst>
          </p:nvPr>
        </p:nvGraphicFramePr>
        <p:xfrm>
          <a:off x="3145303" y="2241034"/>
          <a:ext cx="4787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2" name="Equation" r:id="rId8" imgW="2298600" imgH="507960" progId="Equation.DSMT4">
                  <p:embed/>
                </p:oleObj>
              </mc:Choice>
              <mc:Fallback>
                <p:oleObj name="Equation" r:id="rId8" imgW="2298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5303" y="2241034"/>
                        <a:ext cx="4787900" cy="1057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226570"/>
              </p:ext>
            </p:extLst>
          </p:nvPr>
        </p:nvGraphicFramePr>
        <p:xfrm>
          <a:off x="423869" y="3398107"/>
          <a:ext cx="50514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3" name="Equation" r:id="rId10" imgW="2425680" imgH="520560" progId="Equation.DSMT4">
                  <p:embed/>
                </p:oleObj>
              </mc:Choice>
              <mc:Fallback>
                <p:oleObj name="Equation" r:id="rId10" imgW="24256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3869" y="3398107"/>
                        <a:ext cx="5051425" cy="1082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630215"/>
              </p:ext>
            </p:extLst>
          </p:nvPr>
        </p:nvGraphicFramePr>
        <p:xfrm>
          <a:off x="5487505" y="3448885"/>
          <a:ext cx="25130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4" name="Equation" r:id="rId12" imgW="1206360" imgH="482400" progId="Equation.DSMT4">
                  <p:embed/>
                </p:oleObj>
              </mc:Choice>
              <mc:Fallback>
                <p:oleObj name="Equation" r:id="rId12" imgW="1206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7505" y="3448885"/>
                        <a:ext cx="2513012" cy="10033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872785"/>
              </p:ext>
            </p:extLst>
          </p:nvPr>
        </p:nvGraphicFramePr>
        <p:xfrm>
          <a:off x="444667" y="4436616"/>
          <a:ext cx="15081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5" name="Equation" r:id="rId14" imgW="723600" imgH="482400" progId="Equation.DSMT4">
                  <p:embed/>
                </p:oleObj>
              </mc:Choice>
              <mc:Fallback>
                <p:oleObj name="Equation" r:id="rId14" imgW="723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4667" y="4436616"/>
                        <a:ext cx="1508125" cy="10033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78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340072"/>
              </p:ext>
            </p:extLst>
          </p:nvPr>
        </p:nvGraphicFramePr>
        <p:xfrm>
          <a:off x="1020763" y="1538288"/>
          <a:ext cx="5184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0" name="Equation" r:id="rId4" imgW="2489040" imgH="241200" progId="Equation.DSMT4">
                  <p:embed/>
                </p:oleObj>
              </mc:Choice>
              <mc:Fallback>
                <p:oleObj name="Equation" r:id="rId4" imgW="248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763" y="1538288"/>
                        <a:ext cx="5184775" cy="501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398374"/>
              </p:ext>
            </p:extLst>
          </p:nvPr>
        </p:nvGraphicFramePr>
        <p:xfrm>
          <a:off x="981075" y="3111500"/>
          <a:ext cx="16938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1" name="Equation" r:id="rId6" imgW="812520" imgH="190440" progId="Equation.DSMT4">
                  <p:embed/>
                </p:oleObj>
              </mc:Choice>
              <mc:Fallback>
                <p:oleObj name="Equation" r:id="rId6" imgW="8125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075" y="3111500"/>
                        <a:ext cx="1693863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80066"/>
              </p:ext>
            </p:extLst>
          </p:nvPr>
        </p:nvGraphicFramePr>
        <p:xfrm>
          <a:off x="1378716" y="3634494"/>
          <a:ext cx="822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2" name="Equation" r:id="rId8" imgW="393480" imgH="190440" progId="Equation.DSMT4">
                  <p:embed/>
                </p:oleObj>
              </mc:Choice>
              <mc:Fallback>
                <p:oleObj name="Equation" r:id="rId8" imgW="393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8716" y="3634494"/>
                        <a:ext cx="822325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45395"/>
              </p:ext>
            </p:extLst>
          </p:nvPr>
        </p:nvGraphicFramePr>
        <p:xfrm>
          <a:off x="5019601" y="2010240"/>
          <a:ext cx="1008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3" name="Equation" r:id="rId10" imgW="482400" imgH="190440" progId="Equation.DSMT4">
                  <p:embed/>
                </p:oleObj>
              </mc:Choice>
              <mc:Fallback>
                <p:oleObj name="Equation" r:id="rId10" imgW="482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19601" y="2010240"/>
                        <a:ext cx="1008063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01073"/>
              </p:ext>
            </p:extLst>
          </p:nvPr>
        </p:nvGraphicFramePr>
        <p:xfrm>
          <a:off x="6563857" y="2580486"/>
          <a:ext cx="507071" cy="50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4" name="Equation" r:id="rId12" imgW="152280" imgH="152280" progId="Equation.DSMT4">
                  <p:embed/>
                </p:oleObj>
              </mc:Choice>
              <mc:Fallback>
                <p:oleObj name="Equation" r:id="rId12" imgW="1522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63857" y="2580486"/>
                        <a:ext cx="507071" cy="50707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2851672" y="2564904"/>
            <a:ext cx="5973832" cy="1012612"/>
            <a:chOff x="3275856" y="3414926"/>
            <a:chExt cx="5973832" cy="1012612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275856" y="3414926"/>
              <a:ext cx="5973832" cy="1012612"/>
              <a:chOff x="3275856" y="3414926"/>
              <a:chExt cx="5973832" cy="1012612"/>
            </a:xfrm>
          </p:grpSpPr>
          <p:graphicFrame>
            <p:nvGraphicFramePr>
              <p:cNvPr id="33" name="Объект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2420215"/>
                  </p:ext>
                </p:extLst>
              </p:nvPr>
            </p:nvGraphicFramePr>
            <p:xfrm>
              <a:off x="7644689" y="3452923"/>
              <a:ext cx="1573212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555" name="Equation" r:id="rId14" imgW="825480" imgH="241200" progId="Equation.DSMT4">
                      <p:embed/>
                    </p:oleObj>
                  </mc:Choice>
                  <mc:Fallback>
                    <p:oleObj name="Equation" r:id="rId14" imgW="8254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7644689" y="3452923"/>
                            <a:ext cx="1573212" cy="457200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" name="Группа 9"/>
              <p:cNvGrpSpPr/>
              <p:nvPr/>
            </p:nvGrpSpPr>
            <p:grpSpPr>
              <a:xfrm>
                <a:off x="3275856" y="3414926"/>
                <a:ext cx="4832640" cy="567197"/>
                <a:chOff x="3275856" y="3414926"/>
                <a:chExt cx="4832640" cy="567197"/>
              </a:xfrm>
            </p:grpSpPr>
            <p:sp>
              <p:nvSpPr>
                <p:cNvPr id="35" name="Левая круглая скобка 34"/>
                <p:cNvSpPr/>
                <p:nvPr/>
              </p:nvSpPr>
              <p:spPr>
                <a:xfrm rot="5400000">
                  <a:off x="3882543" y="2836897"/>
                  <a:ext cx="476689" cy="1690064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0 w 476689"/>
                    <a:gd name="connsiteY0" fmla="*/ 1172786 h 1543998"/>
                    <a:gd name="connsiteX1" fmla="*/ 0 w 476689"/>
                    <a:gd name="connsiteY1" fmla="*/ 371212 h 1543998"/>
                    <a:gd name="connsiteX2" fmla="*/ 476689 w 476689"/>
                    <a:gd name="connsiteY2" fmla="*/ 0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0" y="1172786"/>
                      </a:move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Левая круглая скобка 35"/>
                <p:cNvSpPr/>
                <p:nvPr/>
              </p:nvSpPr>
              <p:spPr>
                <a:xfrm rot="5400000">
                  <a:off x="7098152" y="2881272"/>
                  <a:ext cx="476689" cy="1543998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Левая круглая скобка 8"/>
                <p:cNvSpPr/>
                <p:nvPr/>
              </p:nvSpPr>
              <p:spPr>
                <a:xfrm rot="5400000">
                  <a:off x="5505872" y="2889628"/>
                  <a:ext cx="476689" cy="1543998"/>
                </a:xfrm>
                <a:prstGeom prst="leftBracket">
                  <a:avLst>
                    <a:gd name="adj" fmla="val 77873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8" name="Группа 7"/>
                <p:cNvGrpSpPr/>
                <p:nvPr/>
              </p:nvGrpSpPr>
              <p:grpSpPr>
                <a:xfrm>
                  <a:off x="3674016" y="3832932"/>
                  <a:ext cx="4100224" cy="149191"/>
                  <a:chOff x="3928160" y="3849121"/>
                  <a:chExt cx="4100224" cy="149191"/>
                </a:xfrm>
              </p:grpSpPr>
              <p:cxnSp>
                <p:nvCxnSpPr>
                  <p:cNvPr id="6" name="Прямая со стрелкой 5"/>
                  <p:cNvCxnSpPr/>
                  <p:nvPr/>
                </p:nvCxnSpPr>
                <p:spPr>
                  <a:xfrm>
                    <a:off x="3928160" y="3944868"/>
                    <a:ext cx="410022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Овал 6"/>
                  <p:cNvSpPr/>
                  <p:nvPr/>
                </p:nvSpPr>
                <p:spPr>
                  <a:xfrm>
                    <a:off x="6727179" y="385431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9" name="Овал 28"/>
                  <p:cNvSpPr/>
                  <p:nvPr/>
                </p:nvSpPr>
                <p:spPr>
                  <a:xfrm>
                    <a:off x="5148063" y="3849121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aphicFrame>
            <p:nvGraphicFramePr>
              <p:cNvPr id="41" name="Объект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9967792"/>
                  </p:ext>
                </p:extLst>
              </p:nvPr>
            </p:nvGraphicFramePr>
            <p:xfrm>
              <a:off x="7627263" y="3994151"/>
              <a:ext cx="1622425" cy="433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556" name="Equation" r:id="rId16" imgW="850680" imgH="228600" progId="Equation.DSMT4">
                      <p:embed/>
                    </p:oleObj>
                  </mc:Choice>
                  <mc:Fallback>
                    <p:oleObj name="Equation" r:id="rId16" imgW="850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7627263" y="3994151"/>
                            <a:ext cx="1622425" cy="433387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" name="Объект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6739256"/>
                </p:ext>
              </p:extLst>
            </p:nvPr>
          </p:nvGraphicFramePr>
          <p:xfrm>
            <a:off x="6451848" y="4029075"/>
            <a:ext cx="265113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57" name="Equation" r:id="rId18" imgW="126720" imgH="190440" progId="Equation.DSMT4">
                    <p:embed/>
                  </p:oleObj>
                </mc:Choice>
                <mc:Fallback>
                  <p:oleObj name="Equation" r:id="rId1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451848" y="4029075"/>
                          <a:ext cx="265113" cy="39846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Объект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2020717"/>
                </p:ext>
              </p:extLst>
            </p:nvPr>
          </p:nvGraphicFramePr>
          <p:xfrm>
            <a:off x="4670081" y="4046513"/>
            <a:ext cx="4476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58" name="Equation" r:id="rId20" imgW="215640" imgH="177480" progId="Equation.DSMT4">
                    <p:embed/>
                  </p:oleObj>
                </mc:Choice>
                <mc:Fallback>
                  <p:oleObj name="Equation" r:id="rId20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670081" y="4046513"/>
                          <a:ext cx="447675" cy="3714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868884"/>
              </p:ext>
            </p:extLst>
          </p:nvPr>
        </p:nvGraphicFramePr>
        <p:xfrm>
          <a:off x="3460135" y="2690417"/>
          <a:ext cx="486177" cy="45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9" name="Equation" r:id="rId22" imgW="139680" imgH="101520" progId="Equation.DSMT4">
                  <p:embed/>
                </p:oleObj>
              </mc:Choice>
              <mc:Fallback>
                <p:oleObj name="Equation" r:id="rId22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60135" y="2690417"/>
                        <a:ext cx="486177" cy="45910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715201"/>
              </p:ext>
            </p:extLst>
          </p:nvPr>
        </p:nvGraphicFramePr>
        <p:xfrm>
          <a:off x="5004014" y="2690417"/>
          <a:ext cx="486177" cy="45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0" name="Equation" r:id="rId24" imgW="139680" imgH="101520" progId="Equation.DSMT4">
                  <p:embed/>
                </p:oleObj>
              </mc:Choice>
              <mc:Fallback>
                <p:oleObj name="Equation" r:id="rId24" imgW="1396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04014" y="2690417"/>
                        <a:ext cx="486177" cy="45910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Группа 26"/>
          <p:cNvGrpSpPr/>
          <p:nvPr/>
        </p:nvGrpSpPr>
        <p:grpSpPr>
          <a:xfrm>
            <a:off x="416498" y="4005803"/>
            <a:ext cx="8552024" cy="1020163"/>
            <a:chOff x="360232" y="4608686"/>
            <a:chExt cx="8552024" cy="1020163"/>
          </a:xfrm>
        </p:grpSpPr>
        <p:sp>
          <p:nvSpPr>
            <p:cNvPr id="19" name="TextBox 18"/>
            <p:cNvSpPr txBox="1"/>
            <p:nvPr/>
          </p:nvSpPr>
          <p:spPr>
            <a:xfrm>
              <a:off x="360232" y="4608686"/>
              <a:ext cx="7290437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График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выпуклый вверх на промежутках 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881748"/>
                </p:ext>
              </p:extLst>
            </p:nvPr>
          </p:nvGraphicFramePr>
          <p:xfrm>
            <a:off x="6532593" y="5152599"/>
            <a:ext cx="237966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61" name="Equation" r:id="rId25" imgW="1143000" imgH="228600" progId="Equation.DSMT4">
                    <p:embed/>
                  </p:oleObj>
                </mc:Choice>
                <mc:Fallback>
                  <p:oleObj name="Equation" r:id="rId25" imgW="1143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532593" y="5152599"/>
                          <a:ext cx="2379663" cy="4762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185240"/>
              </p:ext>
            </p:extLst>
          </p:nvPr>
        </p:nvGraphicFramePr>
        <p:xfrm>
          <a:off x="1046163" y="2073275"/>
          <a:ext cx="17446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2" name="Equation" r:id="rId27" imgW="838080" imgH="482400" progId="Equation.DSMT4">
                  <p:embed/>
                </p:oleObj>
              </mc:Choice>
              <mc:Fallback>
                <p:oleObj name="Equation" r:id="rId27" imgW="838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46163" y="2073275"/>
                        <a:ext cx="1744662" cy="10048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686994"/>
              </p:ext>
            </p:extLst>
          </p:nvPr>
        </p:nvGraphicFramePr>
        <p:xfrm>
          <a:off x="4383512" y="3652570"/>
          <a:ext cx="3714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3" name="Equation" r:id="rId29" imgW="177480" imgH="215640" progId="Equation.DSMT4">
                  <p:embed/>
                </p:oleObj>
              </mc:Choice>
              <mc:Fallback>
                <p:oleObj name="Equation" r:id="rId29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83512" y="3652570"/>
                        <a:ext cx="371475" cy="4492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4111"/>
              </p:ext>
            </p:extLst>
          </p:nvPr>
        </p:nvGraphicFramePr>
        <p:xfrm>
          <a:off x="5529263" y="3654444"/>
          <a:ext cx="1327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4" name="Equation" r:id="rId31" imgW="634680" imgH="228600" progId="Equation.DSMT4">
                  <p:embed/>
                </p:oleObj>
              </mc:Choice>
              <mc:Fallback>
                <p:oleObj name="Equation" r:id="rId31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529263" y="3654444"/>
                        <a:ext cx="1327150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Левая круглая скобка 4"/>
          <p:cNvSpPr/>
          <p:nvPr/>
        </p:nvSpPr>
        <p:spPr>
          <a:xfrm rot="5400000">
            <a:off x="3649963" y="3111615"/>
            <a:ext cx="327891" cy="600888"/>
          </a:xfrm>
          <a:prstGeom prst="leftBracket">
            <a:avLst>
              <a:gd name="adj" fmla="val 12405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Левая круглая скобка 47"/>
          <p:cNvSpPr/>
          <p:nvPr/>
        </p:nvSpPr>
        <p:spPr>
          <a:xfrm rot="5400000">
            <a:off x="5162484" y="3111616"/>
            <a:ext cx="327891" cy="600888"/>
          </a:xfrm>
          <a:prstGeom prst="leftBracket">
            <a:avLst>
              <a:gd name="adj" fmla="val 12405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rot="16200000" flipV="1">
            <a:off x="6606538" y="3111616"/>
            <a:ext cx="327891" cy="600888"/>
          </a:xfrm>
          <a:prstGeom prst="leftBracket">
            <a:avLst>
              <a:gd name="adj" fmla="val 916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400314" y="4879482"/>
            <a:ext cx="7824042" cy="652486"/>
            <a:chOff x="360232" y="4608686"/>
            <a:chExt cx="7824042" cy="652486"/>
          </a:xfrm>
        </p:grpSpPr>
        <p:sp>
          <p:nvSpPr>
            <p:cNvPr id="62" name="TextBox 61"/>
            <p:cNvSpPr txBox="1"/>
            <p:nvPr/>
          </p:nvSpPr>
          <p:spPr>
            <a:xfrm>
              <a:off x="360232" y="4608686"/>
              <a:ext cx="7290437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График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выпуклый вниз на промежутке 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4" name="Объект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9563732"/>
                </p:ext>
              </p:extLst>
            </p:nvPr>
          </p:nvGraphicFramePr>
          <p:xfrm>
            <a:off x="7074612" y="4769027"/>
            <a:ext cx="1109662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65" name="Equation" r:id="rId33" imgW="533160" imgH="228600" progId="Equation.DSMT4">
                    <p:embed/>
                  </p:oleObj>
                </mc:Choice>
                <mc:Fallback>
                  <p:oleObj name="Equation" r:id="rId33" imgW="533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074612" y="4769027"/>
                          <a:ext cx="1109662" cy="4762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53320"/>
              </p:ext>
            </p:extLst>
          </p:nvPr>
        </p:nvGraphicFramePr>
        <p:xfrm>
          <a:off x="448017" y="5398037"/>
          <a:ext cx="27860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6" name="Equation" r:id="rId35" imgW="1333440" imgH="482400" progId="Equation.DSMT4">
                  <p:embed/>
                </p:oleObj>
              </mc:Choice>
              <mc:Fallback>
                <p:oleObj name="Equation" r:id="rId35" imgW="1333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48017" y="5398037"/>
                        <a:ext cx="2786062" cy="1006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113499"/>
              </p:ext>
            </p:extLst>
          </p:nvPr>
        </p:nvGraphicFramePr>
        <p:xfrm>
          <a:off x="4225057" y="5431349"/>
          <a:ext cx="12985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7" name="Equation" r:id="rId37" imgW="622080" imgH="495000" progId="Equation.DSMT4">
                  <p:embed/>
                </p:oleObj>
              </mc:Choice>
              <mc:Fallback>
                <p:oleObj name="Equation" r:id="rId37" imgW="622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225057" y="5431349"/>
                        <a:ext cx="1298575" cy="10334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5542533" y="5631575"/>
            <a:ext cx="3056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точка перегиба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60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 animBg="1"/>
      <p:bldP spid="50" grpId="0" animBg="1"/>
      <p:bldP spid="6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678" y="1340768"/>
            <a:ext cx="842493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Эскиз графика функции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551146" y="1480402"/>
            <a:ext cx="0" cy="504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936906" y="3861048"/>
            <a:ext cx="75978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Объект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842502"/>
              </p:ext>
            </p:extLst>
          </p:nvPr>
        </p:nvGraphicFramePr>
        <p:xfrm>
          <a:off x="8518404" y="391332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8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18404" y="3913323"/>
                        <a:ext cx="292100" cy="31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19424"/>
              </p:ext>
            </p:extLst>
          </p:nvPr>
        </p:nvGraphicFramePr>
        <p:xfrm>
          <a:off x="4653468" y="1394263"/>
          <a:ext cx="3190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9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3468" y="1394263"/>
                        <a:ext cx="319087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97999"/>
              </p:ext>
            </p:extLst>
          </p:nvPr>
        </p:nvGraphicFramePr>
        <p:xfrm>
          <a:off x="4602163" y="3863975"/>
          <a:ext cx="2651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0" name="Equation" r:id="rId8" imgW="126720" imgH="190440" progId="Equation.DSMT4">
                  <p:embed/>
                </p:oleObj>
              </mc:Choice>
              <mc:Fallback>
                <p:oleObj name="Equation" r:id="rId8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2163" y="3863975"/>
                        <a:ext cx="265112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5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551146" y="1480402"/>
            <a:ext cx="0" cy="504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936906" y="3861048"/>
            <a:ext cx="75978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Объект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7804"/>
              </p:ext>
            </p:extLst>
          </p:nvPr>
        </p:nvGraphicFramePr>
        <p:xfrm>
          <a:off x="8518404" y="391332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4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18404" y="3913323"/>
                        <a:ext cx="292100" cy="31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18383"/>
              </p:ext>
            </p:extLst>
          </p:nvPr>
        </p:nvGraphicFramePr>
        <p:xfrm>
          <a:off x="4653468" y="1394263"/>
          <a:ext cx="3190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5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3468" y="1394263"/>
                        <a:ext cx="319087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530321"/>
              </p:ext>
            </p:extLst>
          </p:nvPr>
        </p:nvGraphicFramePr>
        <p:xfrm>
          <a:off x="4602163" y="3863975"/>
          <a:ext cx="2651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6" name="Equation" r:id="rId8" imgW="126720" imgH="190440" progId="Equation.DSMT4">
                  <p:embed/>
                </p:oleObj>
              </mc:Choice>
              <mc:Fallback>
                <p:oleObj name="Equation" r:id="rId8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2163" y="3863975"/>
                        <a:ext cx="265112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Группа 86"/>
          <p:cNvGrpSpPr/>
          <p:nvPr/>
        </p:nvGrpSpPr>
        <p:grpSpPr>
          <a:xfrm>
            <a:off x="329817" y="1684636"/>
            <a:ext cx="3528392" cy="583731"/>
            <a:chOff x="2843808" y="3400733"/>
            <a:chExt cx="5728444" cy="1017255"/>
          </a:xfrm>
        </p:grpSpPr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324058"/>
                </p:ext>
              </p:extLst>
            </p:nvPr>
          </p:nvGraphicFramePr>
          <p:xfrm>
            <a:off x="6540174" y="3400733"/>
            <a:ext cx="507071" cy="507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47" name="Equation" r:id="rId10" imgW="152280" imgH="152280" progId="Equation.DSMT4">
                    <p:embed/>
                  </p:oleObj>
                </mc:Choice>
                <mc:Fallback>
                  <p:oleObj name="Equation" r:id="rId10" imgW="1522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540174" y="3400733"/>
                          <a:ext cx="507071" cy="50707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9" name="Группа 88"/>
            <p:cNvGrpSpPr/>
            <p:nvPr/>
          </p:nvGrpSpPr>
          <p:grpSpPr>
            <a:xfrm>
              <a:off x="2843808" y="3414926"/>
              <a:ext cx="5728444" cy="1003062"/>
              <a:chOff x="3275856" y="3414926"/>
              <a:chExt cx="5728444" cy="1003062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3275856" y="3414926"/>
                <a:ext cx="5728444" cy="567197"/>
                <a:chOff x="3275856" y="3414926"/>
                <a:chExt cx="5728444" cy="567197"/>
              </a:xfrm>
            </p:grpSpPr>
            <p:graphicFrame>
              <p:nvGraphicFramePr>
                <p:cNvPr id="95" name="Объект 9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85837197"/>
                    </p:ext>
                  </p:extLst>
                </p:nvPr>
              </p:nvGraphicFramePr>
              <p:xfrm>
                <a:off x="7575550" y="3475038"/>
                <a:ext cx="1428750" cy="433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0448" name="Equation" r:id="rId12" imgW="749160" imgH="228600" progId="Equation.DSMT4">
                        <p:embed/>
                      </p:oleObj>
                    </mc:Choice>
                    <mc:Fallback>
                      <p:oleObj name="Equation" r:id="rId12" imgW="74916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75550" y="3475038"/>
                              <a:ext cx="1428750" cy="433387"/>
                            </a:xfrm>
                            <a:prstGeom prst="rect">
                              <a:avLst/>
                            </a:prstGeom>
                            <a:ln w="2857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96" name="Группа 95"/>
                <p:cNvGrpSpPr/>
                <p:nvPr/>
              </p:nvGrpSpPr>
              <p:grpSpPr>
                <a:xfrm>
                  <a:off x="3275856" y="3414926"/>
                  <a:ext cx="4832640" cy="567197"/>
                  <a:chOff x="3275856" y="3414926"/>
                  <a:chExt cx="4832640" cy="567197"/>
                </a:xfrm>
              </p:grpSpPr>
              <p:sp>
                <p:nvSpPr>
                  <p:cNvPr id="97" name="Левая круглая скобка 34"/>
                  <p:cNvSpPr/>
                  <p:nvPr/>
                </p:nvSpPr>
                <p:spPr>
                  <a:xfrm rot="5400000">
                    <a:off x="3882543" y="2836897"/>
                    <a:ext cx="476689" cy="1690064"/>
                  </a:xfrm>
                  <a:custGeom>
                    <a:avLst/>
                    <a:gdLst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0 w 476689"/>
                      <a:gd name="connsiteY0" fmla="*/ 1172786 h 1543998"/>
                      <a:gd name="connsiteX1" fmla="*/ 0 w 476689"/>
                      <a:gd name="connsiteY1" fmla="*/ 371212 h 1543998"/>
                      <a:gd name="connsiteX2" fmla="*/ 476689 w 476689"/>
                      <a:gd name="connsiteY2" fmla="*/ 0 h 154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689" h="1543998" stroke="0" extrusionOk="0">
                        <a:moveTo>
                          <a:pt x="476689" y="1543998"/>
                        </a:moveTo>
                        <a:cubicBezTo>
                          <a:pt x="213421" y="1543998"/>
                          <a:pt x="0" y="1377801"/>
                          <a:pt x="0" y="1172786"/>
                        </a:cubicBezTo>
                        <a:lnTo>
                          <a:pt x="0" y="371212"/>
                        </a:lnTo>
                        <a:cubicBezTo>
                          <a:pt x="0" y="166197"/>
                          <a:pt x="213421" y="0"/>
                          <a:pt x="476689" y="0"/>
                        </a:cubicBezTo>
                        <a:lnTo>
                          <a:pt x="476689" y="1543998"/>
                        </a:lnTo>
                        <a:close/>
                      </a:path>
                      <a:path w="476689" h="1543998" fill="none">
                        <a:moveTo>
                          <a:pt x="0" y="1172786"/>
                        </a:moveTo>
                        <a:lnTo>
                          <a:pt x="0" y="371212"/>
                        </a:lnTo>
                        <a:cubicBezTo>
                          <a:pt x="0" y="166197"/>
                          <a:pt x="213421" y="0"/>
                          <a:pt x="476689" y="0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8" name="Левая круглая скобка 35"/>
                  <p:cNvSpPr/>
                  <p:nvPr/>
                </p:nvSpPr>
                <p:spPr>
                  <a:xfrm rot="5400000">
                    <a:off x="7098152" y="2881272"/>
                    <a:ext cx="476689" cy="1543998"/>
                  </a:xfrm>
                  <a:custGeom>
                    <a:avLst/>
                    <a:gdLst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689" h="1543998" stroke="0" extrusionOk="0">
                        <a:moveTo>
                          <a:pt x="476689" y="1543998"/>
                        </a:moveTo>
                        <a:cubicBezTo>
                          <a:pt x="213421" y="1543998"/>
                          <a:pt x="0" y="1377801"/>
                          <a:pt x="0" y="1172786"/>
                        </a:cubicBezTo>
                        <a:lnTo>
                          <a:pt x="0" y="371212"/>
                        </a:lnTo>
                        <a:cubicBezTo>
                          <a:pt x="0" y="166197"/>
                          <a:pt x="213421" y="0"/>
                          <a:pt x="476689" y="0"/>
                        </a:cubicBezTo>
                        <a:lnTo>
                          <a:pt x="476689" y="1543998"/>
                        </a:lnTo>
                        <a:close/>
                      </a:path>
                      <a:path w="476689" h="1543998" fill="none">
                        <a:moveTo>
                          <a:pt x="476689" y="1543998"/>
                        </a:moveTo>
                        <a:cubicBezTo>
                          <a:pt x="213421" y="1543998"/>
                          <a:pt x="0" y="1377801"/>
                          <a:pt x="0" y="1172786"/>
                        </a:cubicBezTo>
                        <a:lnTo>
                          <a:pt x="0" y="371212"/>
                        </a:ln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9" name="Левая круглая скобка 98"/>
                  <p:cNvSpPr/>
                  <p:nvPr/>
                </p:nvSpPr>
                <p:spPr>
                  <a:xfrm rot="5400000">
                    <a:off x="5505872" y="2889628"/>
                    <a:ext cx="476689" cy="1543998"/>
                  </a:xfrm>
                  <a:prstGeom prst="leftBracket">
                    <a:avLst>
                      <a:gd name="adj" fmla="val 77873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00" name="Группа 99"/>
                  <p:cNvGrpSpPr/>
                  <p:nvPr/>
                </p:nvGrpSpPr>
                <p:grpSpPr>
                  <a:xfrm>
                    <a:off x="3674016" y="3832932"/>
                    <a:ext cx="4100224" cy="149191"/>
                    <a:chOff x="3928160" y="3849121"/>
                    <a:chExt cx="4100224" cy="149191"/>
                  </a:xfrm>
                </p:grpSpPr>
                <p:cxnSp>
                  <p:nvCxnSpPr>
                    <p:cNvPr id="101" name="Прямая со стрелкой 100"/>
                    <p:cNvCxnSpPr/>
                    <p:nvPr/>
                  </p:nvCxnSpPr>
                  <p:spPr>
                    <a:xfrm>
                      <a:off x="3928160" y="3944868"/>
                      <a:ext cx="410022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Овал 101"/>
                    <p:cNvSpPr/>
                    <p:nvPr/>
                  </p:nvSpPr>
                  <p:spPr>
                    <a:xfrm>
                      <a:off x="6727179" y="3854312"/>
                      <a:ext cx="144000" cy="144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03" name="Овал 102"/>
                    <p:cNvSpPr/>
                    <p:nvPr/>
                  </p:nvSpPr>
                  <p:spPr>
                    <a:xfrm>
                      <a:off x="5148063" y="3849121"/>
                      <a:ext cx="144000" cy="144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</p:grpSp>
          </p:grpSp>
          <p:graphicFrame>
            <p:nvGraphicFramePr>
              <p:cNvPr id="93" name="Объект 9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2836677"/>
                  </p:ext>
                </p:extLst>
              </p:nvPr>
            </p:nvGraphicFramePr>
            <p:xfrm>
              <a:off x="6478096" y="4041779"/>
              <a:ext cx="211137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449" name="Equation" r:id="rId14" imgW="101520" imgH="177480" progId="Equation.DSMT4">
                      <p:embed/>
                    </p:oleObj>
                  </mc:Choice>
                  <mc:Fallback>
                    <p:oleObj name="Equation" r:id="rId14" imgW="1015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478096" y="4041779"/>
                            <a:ext cx="211137" cy="371475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Объект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0578613"/>
                  </p:ext>
                </p:extLst>
              </p:nvPr>
            </p:nvGraphicFramePr>
            <p:xfrm>
              <a:off x="4670081" y="4046513"/>
              <a:ext cx="4476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450" name="Equation" r:id="rId16" imgW="215640" imgH="177480" progId="Equation.DSMT4">
                      <p:embed/>
                    </p:oleObj>
                  </mc:Choice>
                  <mc:Fallback>
                    <p:oleObj name="Equation" r:id="rId16" imgW="21564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670081" y="4046513"/>
                            <a:ext cx="447675" cy="371475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117768"/>
                </p:ext>
              </p:extLst>
            </p:nvPr>
          </p:nvGraphicFramePr>
          <p:xfrm>
            <a:off x="3460135" y="3527011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1" name="Equation" r:id="rId18" imgW="139680" imgH="101520" progId="Equation.DSMT4">
                    <p:embed/>
                  </p:oleObj>
                </mc:Choice>
                <mc:Fallback>
                  <p:oleObj name="Equation" r:id="rId18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460135" y="3527011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Объект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499485"/>
                </p:ext>
              </p:extLst>
            </p:nvPr>
          </p:nvGraphicFramePr>
          <p:xfrm>
            <a:off x="5069079" y="3529758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2" name="Equation" r:id="rId20" imgW="139680" imgH="101520" progId="Equation.DSMT4">
                    <p:embed/>
                  </p:oleObj>
                </mc:Choice>
                <mc:Fallback>
                  <p:oleObj name="Equation" r:id="rId20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69079" y="3529758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95512"/>
              </p:ext>
            </p:extLst>
          </p:nvPr>
        </p:nvGraphicFramePr>
        <p:xfrm>
          <a:off x="3403084" y="3884998"/>
          <a:ext cx="450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3" name="Equation" r:id="rId21" imgW="215640" imgH="177480" progId="Equation.DSMT4">
                  <p:embed/>
                </p:oleObj>
              </mc:Choice>
              <mc:Fallback>
                <p:oleObj name="Equation" r:id="rId21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03084" y="3884998"/>
                        <a:ext cx="450850" cy="369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Объект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282236"/>
              </p:ext>
            </p:extLst>
          </p:nvPr>
        </p:nvGraphicFramePr>
        <p:xfrm>
          <a:off x="5187935" y="3894481"/>
          <a:ext cx="211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4" name="Equation" r:id="rId23" imgW="101520" imgH="177480" progId="Equation.DSMT4">
                  <p:embed/>
                </p:oleObj>
              </mc:Choice>
              <mc:Fallback>
                <p:oleObj name="Equation" r:id="rId23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87935" y="3894481"/>
                        <a:ext cx="211137" cy="369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Прямая соединительная линия 22"/>
          <p:cNvCxnSpPr/>
          <p:nvPr/>
        </p:nvCxnSpPr>
        <p:spPr>
          <a:xfrm>
            <a:off x="5148064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923928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551146" y="1480402"/>
            <a:ext cx="0" cy="504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936906" y="3861048"/>
            <a:ext cx="75978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Объект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7804"/>
              </p:ext>
            </p:extLst>
          </p:nvPr>
        </p:nvGraphicFramePr>
        <p:xfrm>
          <a:off x="8518404" y="391332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68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18404" y="3913323"/>
                        <a:ext cx="292100" cy="31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18383"/>
              </p:ext>
            </p:extLst>
          </p:nvPr>
        </p:nvGraphicFramePr>
        <p:xfrm>
          <a:off x="4653468" y="1394263"/>
          <a:ext cx="3190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69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3468" y="1394263"/>
                        <a:ext cx="319087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530321"/>
              </p:ext>
            </p:extLst>
          </p:nvPr>
        </p:nvGraphicFramePr>
        <p:xfrm>
          <a:off x="4602163" y="3863975"/>
          <a:ext cx="2651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0" name="Equation" r:id="rId8" imgW="126720" imgH="190440" progId="Equation.DSMT4">
                  <p:embed/>
                </p:oleObj>
              </mc:Choice>
              <mc:Fallback>
                <p:oleObj name="Equation" r:id="rId8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2163" y="3863975"/>
                        <a:ext cx="265112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Группа 86"/>
          <p:cNvGrpSpPr/>
          <p:nvPr/>
        </p:nvGrpSpPr>
        <p:grpSpPr>
          <a:xfrm>
            <a:off x="329817" y="1684636"/>
            <a:ext cx="3528392" cy="583731"/>
            <a:chOff x="2843808" y="3400733"/>
            <a:chExt cx="5728444" cy="1017255"/>
          </a:xfrm>
        </p:grpSpPr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324058"/>
                </p:ext>
              </p:extLst>
            </p:nvPr>
          </p:nvGraphicFramePr>
          <p:xfrm>
            <a:off x="6540174" y="3400733"/>
            <a:ext cx="507071" cy="507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71" name="Equation" r:id="rId10" imgW="152280" imgH="152280" progId="Equation.DSMT4">
                    <p:embed/>
                  </p:oleObj>
                </mc:Choice>
                <mc:Fallback>
                  <p:oleObj name="Equation" r:id="rId10" imgW="1522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540174" y="3400733"/>
                          <a:ext cx="507071" cy="50707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9" name="Группа 88"/>
            <p:cNvGrpSpPr/>
            <p:nvPr/>
          </p:nvGrpSpPr>
          <p:grpSpPr>
            <a:xfrm>
              <a:off x="2843808" y="3414926"/>
              <a:ext cx="5728444" cy="1003062"/>
              <a:chOff x="3275856" y="3414926"/>
              <a:chExt cx="5728444" cy="1003062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3275856" y="3414926"/>
                <a:ext cx="5728444" cy="567197"/>
                <a:chOff x="3275856" y="3414926"/>
                <a:chExt cx="5728444" cy="567197"/>
              </a:xfrm>
            </p:grpSpPr>
            <p:graphicFrame>
              <p:nvGraphicFramePr>
                <p:cNvPr id="95" name="Объект 9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85837197"/>
                    </p:ext>
                  </p:extLst>
                </p:nvPr>
              </p:nvGraphicFramePr>
              <p:xfrm>
                <a:off x="7575550" y="3475038"/>
                <a:ext cx="1428750" cy="433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472" name="Equation" r:id="rId12" imgW="749160" imgH="228600" progId="Equation.DSMT4">
                        <p:embed/>
                      </p:oleObj>
                    </mc:Choice>
                    <mc:Fallback>
                      <p:oleObj name="Equation" r:id="rId12" imgW="74916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75550" y="3475038"/>
                              <a:ext cx="1428750" cy="433387"/>
                            </a:xfrm>
                            <a:prstGeom prst="rect">
                              <a:avLst/>
                            </a:prstGeom>
                            <a:ln w="2857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96" name="Группа 95"/>
                <p:cNvGrpSpPr/>
                <p:nvPr/>
              </p:nvGrpSpPr>
              <p:grpSpPr>
                <a:xfrm>
                  <a:off x="3275856" y="3414926"/>
                  <a:ext cx="4832640" cy="567197"/>
                  <a:chOff x="3275856" y="3414926"/>
                  <a:chExt cx="4832640" cy="567197"/>
                </a:xfrm>
              </p:grpSpPr>
              <p:sp>
                <p:nvSpPr>
                  <p:cNvPr id="97" name="Левая круглая скобка 34"/>
                  <p:cNvSpPr/>
                  <p:nvPr/>
                </p:nvSpPr>
                <p:spPr>
                  <a:xfrm rot="5400000">
                    <a:off x="3882543" y="2836897"/>
                    <a:ext cx="476689" cy="1690064"/>
                  </a:xfrm>
                  <a:custGeom>
                    <a:avLst/>
                    <a:gdLst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0 w 476689"/>
                      <a:gd name="connsiteY0" fmla="*/ 1172786 h 1543998"/>
                      <a:gd name="connsiteX1" fmla="*/ 0 w 476689"/>
                      <a:gd name="connsiteY1" fmla="*/ 371212 h 1543998"/>
                      <a:gd name="connsiteX2" fmla="*/ 476689 w 476689"/>
                      <a:gd name="connsiteY2" fmla="*/ 0 h 154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689" h="1543998" stroke="0" extrusionOk="0">
                        <a:moveTo>
                          <a:pt x="476689" y="1543998"/>
                        </a:moveTo>
                        <a:cubicBezTo>
                          <a:pt x="213421" y="1543998"/>
                          <a:pt x="0" y="1377801"/>
                          <a:pt x="0" y="1172786"/>
                        </a:cubicBezTo>
                        <a:lnTo>
                          <a:pt x="0" y="371212"/>
                        </a:lnTo>
                        <a:cubicBezTo>
                          <a:pt x="0" y="166197"/>
                          <a:pt x="213421" y="0"/>
                          <a:pt x="476689" y="0"/>
                        </a:cubicBezTo>
                        <a:lnTo>
                          <a:pt x="476689" y="1543998"/>
                        </a:lnTo>
                        <a:close/>
                      </a:path>
                      <a:path w="476689" h="1543998" fill="none">
                        <a:moveTo>
                          <a:pt x="0" y="1172786"/>
                        </a:moveTo>
                        <a:lnTo>
                          <a:pt x="0" y="371212"/>
                        </a:lnTo>
                        <a:cubicBezTo>
                          <a:pt x="0" y="166197"/>
                          <a:pt x="213421" y="0"/>
                          <a:pt x="476689" y="0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8" name="Левая круглая скобка 35"/>
                  <p:cNvSpPr/>
                  <p:nvPr/>
                </p:nvSpPr>
                <p:spPr>
                  <a:xfrm rot="5400000">
                    <a:off x="7098152" y="2881272"/>
                    <a:ext cx="476689" cy="1543998"/>
                  </a:xfrm>
                  <a:custGeom>
                    <a:avLst/>
                    <a:gdLst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689" h="1543998" stroke="0" extrusionOk="0">
                        <a:moveTo>
                          <a:pt x="476689" y="1543998"/>
                        </a:moveTo>
                        <a:cubicBezTo>
                          <a:pt x="213421" y="1543998"/>
                          <a:pt x="0" y="1377801"/>
                          <a:pt x="0" y="1172786"/>
                        </a:cubicBezTo>
                        <a:lnTo>
                          <a:pt x="0" y="371212"/>
                        </a:lnTo>
                        <a:cubicBezTo>
                          <a:pt x="0" y="166197"/>
                          <a:pt x="213421" y="0"/>
                          <a:pt x="476689" y="0"/>
                        </a:cubicBezTo>
                        <a:lnTo>
                          <a:pt x="476689" y="1543998"/>
                        </a:lnTo>
                        <a:close/>
                      </a:path>
                      <a:path w="476689" h="1543998" fill="none">
                        <a:moveTo>
                          <a:pt x="476689" y="1543998"/>
                        </a:moveTo>
                        <a:cubicBezTo>
                          <a:pt x="213421" y="1543998"/>
                          <a:pt x="0" y="1377801"/>
                          <a:pt x="0" y="1172786"/>
                        </a:cubicBezTo>
                        <a:lnTo>
                          <a:pt x="0" y="371212"/>
                        </a:ln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9" name="Левая круглая скобка 98"/>
                  <p:cNvSpPr/>
                  <p:nvPr/>
                </p:nvSpPr>
                <p:spPr>
                  <a:xfrm rot="5400000">
                    <a:off x="5505872" y="2889628"/>
                    <a:ext cx="476689" cy="1543998"/>
                  </a:xfrm>
                  <a:prstGeom prst="leftBracket">
                    <a:avLst>
                      <a:gd name="adj" fmla="val 77873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00" name="Группа 99"/>
                  <p:cNvGrpSpPr/>
                  <p:nvPr/>
                </p:nvGrpSpPr>
                <p:grpSpPr>
                  <a:xfrm>
                    <a:off x="3674016" y="3832932"/>
                    <a:ext cx="4100224" cy="149191"/>
                    <a:chOff x="3928160" y="3849121"/>
                    <a:chExt cx="4100224" cy="149191"/>
                  </a:xfrm>
                </p:grpSpPr>
                <p:cxnSp>
                  <p:nvCxnSpPr>
                    <p:cNvPr id="101" name="Прямая со стрелкой 100"/>
                    <p:cNvCxnSpPr/>
                    <p:nvPr/>
                  </p:nvCxnSpPr>
                  <p:spPr>
                    <a:xfrm>
                      <a:off x="3928160" y="3944868"/>
                      <a:ext cx="410022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Овал 101"/>
                    <p:cNvSpPr/>
                    <p:nvPr/>
                  </p:nvSpPr>
                  <p:spPr>
                    <a:xfrm>
                      <a:off x="6727179" y="3854312"/>
                      <a:ext cx="144000" cy="144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03" name="Овал 102"/>
                    <p:cNvSpPr/>
                    <p:nvPr/>
                  </p:nvSpPr>
                  <p:spPr>
                    <a:xfrm>
                      <a:off x="5148063" y="3849121"/>
                      <a:ext cx="144000" cy="144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</p:grpSp>
          </p:grpSp>
          <p:graphicFrame>
            <p:nvGraphicFramePr>
              <p:cNvPr id="93" name="Объект 9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2836677"/>
                  </p:ext>
                </p:extLst>
              </p:nvPr>
            </p:nvGraphicFramePr>
            <p:xfrm>
              <a:off x="6478096" y="4041779"/>
              <a:ext cx="211137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473" name="Equation" r:id="rId14" imgW="101520" imgH="177480" progId="Equation.DSMT4">
                      <p:embed/>
                    </p:oleObj>
                  </mc:Choice>
                  <mc:Fallback>
                    <p:oleObj name="Equation" r:id="rId14" imgW="1015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478096" y="4041779"/>
                            <a:ext cx="211137" cy="371475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Объект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0578613"/>
                  </p:ext>
                </p:extLst>
              </p:nvPr>
            </p:nvGraphicFramePr>
            <p:xfrm>
              <a:off x="4670081" y="4046513"/>
              <a:ext cx="4476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474" name="Equation" r:id="rId16" imgW="215640" imgH="177480" progId="Equation.DSMT4">
                      <p:embed/>
                    </p:oleObj>
                  </mc:Choice>
                  <mc:Fallback>
                    <p:oleObj name="Equation" r:id="rId16" imgW="21564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670081" y="4046513"/>
                            <a:ext cx="447675" cy="371475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117768"/>
                </p:ext>
              </p:extLst>
            </p:nvPr>
          </p:nvGraphicFramePr>
          <p:xfrm>
            <a:off x="3460135" y="3527011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75" name="Equation" r:id="rId18" imgW="139680" imgH="101520" progId="Equation.DSMT4">
                    <p:embed/>
                  </p:oleObj>
                </mc:Choice>
                <mc:Fallback>
                  <p:oleObj name="Equation" r:id="rId18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460135" y="3527011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Объект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499485"/>
                </p:ext>
              </p:extLst>
            </p:nvPr>
          </p:nvGraphicFramePr>
          <p:xfrm>
            <a:off x="5069079" y="3529758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76" name="Equation" r:id="rId20" imgW="139680" imgH="101520" progId="Equation.DSMT4">
                    <p:embed/>
                  </p:oleObj>
                </mc:Choice>
                <mc:Fallback>
                  <p:oleObj name="Equation" r:id="rId20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69079" y="3529758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95512"/>
              </p:ext>
            </p:extLst>
          </p:nvPr>
        </p:nvGraphicFramePr>
        <p:xfrm>
          <a:off x="3403084" y="3884998"/>
          <a:ext cx="450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7" name="Equation" r:id="rId21" imgW="215640" imgH="177480" progId="Equation.DSMT4">
                  <p:embed/>
                </p:oleObj>
              </mc:Choice>
              <mc:Fallback>
                <p:oleObj name="Equation" r:id="rId21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03084" y="3884998"/>
                        <a:ext cx="450850" cy="369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Объект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282236"/>
              </p:ext>
            </p:extLst>
          </p:nvPr>
        </p:nvGraphicFramePr>
        <p:xfrm>
          <a:off x="5187935" y="3894481"/>
          <a:ext cx="211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8" name="Equation" r:id="rId23" imgW="101520" imgH="177480" progId="Equation.DSMT4">
                  <p:embed/>
                </p:oleObj>
              </mc:Choice>
              <mc:Fallback>
                <p:oleObj name="Equation" r:id="rId23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87935" y="3894481"/>
                        <a:ext cx="211137" cy="369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Прямая соединительная линия 22"/>
          <p:cNvCxnSpPr/>
          <p:nvPr/>
        </p:nvCxnSpPr>
        <p:spPr>
          <a:xfrm>
            <a:off x="5148064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923928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V="1">
            <a:off x="5148064" y="1480402"/>
            <a:ext cx="0" cy="5044942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V="1">
            <a:off x="3928492" y="1480402"/>
            <a:ext cx="0" cy="5044942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Прямоугольник 109"/>
          <p:cNvSpPr/>
          <p:nvPr/>
        </p:nvSpPr>
        <p:spPr>
          <a:xfrm>
            <a:off x="5193409" y="3907930"/>
            <a:ext cx="3267023" cy="2617414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DEEBF7"/>
            </a:bgClr>
          </a:patt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3967219" y="1495750"/>
            <a:ext cx="1140975" cy="2341348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DEEBF7"/>
            </a:bgClr>
          </a:patt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551146" y="1480402"/>
            <a:ext cx="0" cy="504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936906" y="3861048"/>
            <a:ext cx="75978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Объект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7804"/>
              </p:ext>
            </p:extLst>
          </p:nvPr>
        </p:nvGraphicFramePr>
        <p:xfrm>
          <a:off x="8518404" y="391332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4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18404" y="3913323"/>
                        <a:ext cx="292100" cy="31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18383"/>
              </p:ext>
            </p:extLst>
          </p:nvPr>
        </p:nvGraphicFramePr>
        <p:xfrm>
          <a:off x="4653468" y="1394263"/>
          <a:ext cx="3190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5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3468" y="1394263"/>
                        <a:ext cx="319087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530321"/>
              </p:ext>
            </p:extLst>
          </p:nvPr>
        </p:nvGraphicFramePr>
        <p:xfrm>
          <a:off x="4602163" y="3863975"/>
          <a:ext cx="2651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6" name="Equation" r:id="rId8" imgW="126720" imgH="190440" progId="Equation.DSMT4">
                  <p:embed/>
                </p:oleObj>
              </mc:Choice>
              <mc:Fallback>
                <p:oleObj name="Equation" r:id="rId8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2163" y="3863975"/>
                        <a:ext cx="265112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Группа 86"/>
          <p:cNvGrpSpPr/>
          <p:nvPr/>
        </p:nvGrpSpPr>
        <p:grpSpPr>
          <a:xfrm>
            <a:off x="329817" y="1684636"/>
            <a:ext cx="3528392" cy="583731"/>
            <a:chOff x="2843808" y="3400733"/>
            <a:chExt cx="5728444" cy="1017255"/>
          </a:xfrm>
        </p:grpSpPr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324058"/>
                </p:ext>
              </p:extLst>
            </p:nvPr>
          </p:nvGraphicFramePr>
          <p:xfrm>
            <a:off x="6540174" y="3400733"/>
            <a:ext cx="507071" cy="507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77" name="Equation" r:id="rId10" imgW="152280" imgH="152280" progId="Equation.DSMT4">
                    <p:embed/>
                  </p:oleObj>
                </mc:Choice>
                <mc:Fallback>
                  <p:oleObj name="Equation" r:id="rId10" imgW="1522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540174" y="3400733"/>
                          <a:ext cx="507071" cy="50707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9" name="Группа 88"/>
            <p:cNvGrpSpPr/>
            <p:nvPr/>
          </p:nvGrpSpPr>
          <p:grpSpPr>
            <a:xfrm>
              <a:off x="2843808" y="3414926"/>
              <a:ext cx="5728444" cy="1003062"/>
              <a:chOff x="3275856" y="3414926"/>
              <a:chExt cx="5728444" cy="1003062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3275856" y="3414926"/>
                <a:ext cx="5728444" cy="567197"/>
                <a:chOff x="3275856" y="3414926"/>
                <a:chExt cx="5728444" cy="567197"/>
              </a:xfrm>
            </p:grpSpPr>
            <p:graphicFrame>
              <p:nvGraphicFramePr>
                <p:cNvPr id="95" name="Объект 9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85837197"/>
                    </p:ext>
                  </p:extLst>
                </p:nvPr>
              </p:nvGraphicFramePr>
              <p:xfrm>
                <a:off x="7575550" y="3475038"/>
                <a:ext cx="1428750" cy="433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378" name="Equation" r:id="rId12" imgW="749160" imgH="228600" progId="Equation.DSMT4">
                        <p:embed/>
                      </p:oleObj>
                    </mc:Choice>
                    <mc:Fallback>
                      <p:oleObj name="Equation" r:id="rId12" imgW="74916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75550" y="3475038"/>
                              <a:ext cx="1428750" cy="433387"/>
                            </a:xfrm>
                            <a:prstGeom prst="rect">
                              <a:avLst/>
                            </a:prstGeom>
                            <a:ln w="2857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96" name="Группа 95"/>
                <p:cNvGrpSpPr/>
                <p:nvPr/>
              </p:nvGrpSpPr>
              <p:grpSpPr>
                <a:xfrm>
                  <a:off x="3275856" y="3414926"/>
                  <a:ext cx="4832640" cy="567197"/>
                  <a:chOff x="3275856" y="3414926"/>
                  <a:chExt cx="4832640" cy="567197"/>
                </a:xfrm>
              </p:grpSpPr>
              <p:sp>
                <p:nvSpPr>
                  <p:cNvPr id="97" name="Левая круглая скобка 34"/>
                  <p:cNvSpPr/>
                  <p:nvPr/>
                </p:nvSpPr>
                <p:spPr>
                  <a:xfrm rot="5400000">
                    <a:off x="3882543" y="2836897"/>
                    <a:ext cx="476689" cy="1690064"/>
                  </a:xfrm>
                  <a:custGeom>
                    <a:avLst/>
                    <a:gdLst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0 w 476689"/>
                      <a:gd name="connsiteY0" fmla="*/ 1172786 h 1543998"/>
                      <a:gd name="connsiteX1" fmla="*/ 0 w 476689"/>
                      <a:gd name="connsiteY1" fmla="*/ 371212 h 1543998"/>
                      <a:gd name="connsiteX2" fmla="*/ 476689 w 476689"/>
                      <a:gd name="connsiteY2" fmla="*/ 0 h 154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689" h="1543998" stroke="0" extrusionOk="0">
                        <a:moveTo>
                          <a:pt x="476689" y="1543998"/>
                        </a:moveTo>
                        <a:cubicBezTo>
                          <a:pt x="213421" y="1543998"/>
                          <a:pt x="0" y="1377801"/>
                          <a:pt x="0" y="1172786"/>
                        </a:cubicBezTo>
                        <a:lnTo>
                          <a:pt x="0" y="371212"/>
                        </a:lnTo>
                        <a:cubicBezTo>
                          <a:pt x="0" y="166197"/>
                          <a:pt x="213421" y="0"/>
                          <a:pt x="476689" y="0"/>
                        </a:cubicBezTo>
                        <a:lnTo>
                          <a:pt x="476689" y="1543998"/>
                        </a:lnTo>
                        <a:close/>
                      </a:path>
                      <a:path w="476689" h="1543998" fill="none">
                        <a:moveTo>
                          <a:pt x="0" y="1172786"/>
                        </a:moveTo>
                        <a:lnTo>
                          <a:pt x="0" y="371212"/>
                        </a:lnTo>
                        <a:cubicBezTo>
                          <a:pt x="0" y="166197"/>
                          <a:pt x="213421" y="0"/>
                          <a:pt x="476689" y="0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8" name="Левая круглая скобка 35"/>
                  <p:cNvSpPr/>
                  <p:nvPr/>
                </p:nvSpPr>
                <p:spPr>
                  <a:xfrm rot="5400000">
                    <a:off x="7098152" y="2881272"/>
                    <a:ext cx="476689" cy="1543998"/>
                  </a:xfrm>
                  <a:custGeom>
                    <a:avLst/>
                    <a:gdLst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  <a:gd name="connsiteX3" fmla="*/ 476689 w 476689"/>
                      <a:gd name="connsiteY3" fmla="*/ 0 h 1543998"/>
                      <a:gd name="connsiteX4" fmla="*/ 476689 w 476689"/>
                      <a:gd name="connsiteY4" fmla="*/ 1543998 h 1543998"/>
                      <a:gd name="connsiteX0" fmla="*/ 476689 w 476689"/>
                      <a:gd name="connsiteY0" fmla="*/ 1543998 h 1543998"/>
                      <a:gd name="connsiteX1" fmla="*/ 0 w 476689"/>
                      <a:gd name="connsiteY1" fmla="*/ 1172786 h 1543998"/>
                      <a:gd name="connsiteX2" fmla="*/ 0 w 476689"/>
                      <a:gd name="connsiteY2" fmla="*/ 371212 h 154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689" h="1543998" stroke="0" extrusionOk="0">
                        <a:moveTo>
                          <a:pt x="476689" y="1543998"/>
                        </a:moveTo>
                        <a:cubicBezTo>
                          <a:pt x="213421" y="1543998"/>
                          <a:pt x="0" y="1377801"/>
                          <a:pt x="0" y="1172786"/>
                        </a:cubicBezTo>
                        <a:lnTo>
                          <a:pt x="0" y="371212"/>
                        </a:lnTo>
                        <a:cubicBezTo>
                          <a:pt x="0" y="166197"/>
                          <a:pt x="213421" y="0"/>
                          <a:pt x="476689" y="0"/>
                        </a:cubicBezTo>
                        <a:lnTo>
                          <a:pt x="476689" y="1543998"/>
                        </a:lnTo>
                        <a:close/>
                      </a:path>
                      <a:path w="476689" h="1543998" fill="none">
                        <a:moveTo>
                          <a:pt x="476689" y="1543998"/>
                        </a:moveTo>
                        <a:cubicBezTo>
                          <a:pt x="213421" y="1543998"/>
                          <a:pt x="0" y="1377801"/>
                          <a:pt x="0" y="1172786"/>
                        </a:cubicBezTo>
                        <a:lnTo>
                          <a:pt x="0" y="371212"/>
                        </a:ln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9" name="Левая круглая скобка 98"/>
                  <p:cNvSpPr/>
                  <p:nvPr/>
                </p:nvSpPr>
                <p:spPr>
                  <a:xfrm rot="5400000">
                    <a:off x="5505872" y="2889628"/>
                    <a:ext cx="476689" cy="1543998"/>
                  </a:xfrm>
                  <a:prstGeom prst="leftBracket">
                    <a:avLst>
                      <a:gd name="adj" fmla="val 77873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00" name="Группа 99"/>
                  <p:cNvGrpSpPr/>
                  <p:nvPr/>
                </p:nvGrpSpPr>
                <p:grpSpPr>
                  <a:xfrm>
                    <a:off x="3674016" y="3832932"/>
                    <a:ext cx="4100224" cy="149191"/>
                    <a:chOff x="3928160" y="3849121"/>
                    <a:chExt cx="4100224" cy="149191"/>
                  </a:xfrm>
                </p:grpSpPr>
                <p:cxnSp>
                  <p:nvCxnSpPr>
                    <p:cNvPr id="101" name="Прямая со стрелкой 100"/>
                    <p:cNvCxnSpPr/>
                    <p:nvPr/>
                  </p:nvCxnSpPr>
                  <p:spPr>
                    <a:xfrm>
                      <a:off x="3928160" y="3944868"/>
                      <a:ext cx="410022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Овал 101"/>
                    <p:cNvSpPr/>
                    <p:nvPr/>
                  </p:nvSpPr>
                  <p:spPr>
                    <a:xfrm>
                      <a:off x="6727179" y="3854312"/>
                      <a:ext cx="144000" cy="144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03" name="Овал 102"/>
                    <p:cNvSpPr/>
                    <p:nvPr/>
                  </p:nvSpPr>
                  <p:spPr>
                    <a:xfrm>
                      <a:off x="5148063" y="3849121"/>
                      <a:ext cx="144000" cy="144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</p:grpSp>
          </p:grpSp>
          <p:graphicFrame>
            <p:nvGraphicFramePr>
              <p:cNvPr id="93" name="Объект 9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2836677"/>
                  </p:ext>
                </p:extLst>
              </p:nvPr>
            </p:nvGraphicFramePr>
            <p:xfrm>
              <a:off x="6478096" y="4041779"/>
              <a:ext cx="211137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79" name="Equation" r:id="rId14" imgW="101520" imgH="177480" progId="Equation.DSMT4">
                      <p:embed/>
                    </p:oleObj>
                  </mc:Choice>
                  <mc:Fallback>
                    <p:oleObj name="Equation" r:id="rId14" imgW="1015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478096" y="4041779"/>
                            <a:ext cx="211137" cy="371475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Объект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0578613"/>
                  </p:ext>
                </p:extLst>
              </p:nvPr>
            </p:nvGraphicFramePr>
            <p:xfrm>
              <a:off x="4670081" y="4046513"/>
              <a:ext cx="4476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80" name="Equation" r:id="rId16" imgW="215640" imgH="177480" progId="Equation.DSMT4">
                      <p:embed/>
                    </p:oleObj>
                  </mc:Choice>
                  <mc:Fallback>
                    <p:oleObj name="Equation" r:id="rId16" imgW="21564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670081" y="4046513"/>
                            <a:ext cx="447675" cy="371475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117768"/>
                </p:ext>
              </p:extLst>
            </p:nvPr>
          </p:nvGraphicFramePr>
          <p:xfrm>
            <a:off x="3460135" y="3527011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81" name="Equation" r:id="rId18" imgW="139680" imgH="101520" progId="Equation.DSMT4">
                    <p:embed/>
                  </p:oleObj>
                </mc:Choice>
                <mc:Fallback>
                  <p:oleObj name="Equation" r:id="rId18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460135" y="3527011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Объект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499485"/>
                </p:ext>
              </p:extLst>
            </p:nvPr>
          </p:nvGraphicFramePr>
          <p:xfrm>
            <a:off x="5069079" y="3529758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82" name="Equation" r:id="rId20" imgW="139680" imgH="101520" progId="Equation.DSMT4">
                    <p:embed/>
                  </p:oleObj>
                </mc:Choice>
                <mc:Fallback>
                  <p:oleObj name="Equation" r:id="rId20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69079" y="3529758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95512"/>
              </p:ext>
            </p:extLst>
          </p:nvPr>
        </p:nvGraphicFramePr>
        <p:xfrm>
          <a:off x="3403084" y="3884998"/>
          <a:ext cx="450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3" name="Equation" r:id="rId21" imgW="215640" imgH="177480" progId="Equation.DSMT4">
                  <p:embed/>
                </p:oleObj>
              </mc:Choice>
              <mc:Fallback>
                <p:oleObj name="Equation" r:id="rId21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03084" y="3884998"/>
                        <a:ext cx="450850" cy="369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Объект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282236"/>
              </p:ext>
            </p:extLst>
          </p:nvPr>
        </p:nvGraphicFramePr>
        <p:xfrm>
          <a:off x="5187935" y="3894481"/>
          <a:ext cx="211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4" name="Equation" r:id="rId23" imgW="101520" imgH="177480" progId="Equation.DSMT4">
                  <p:embed/>
                </p:oleObj>
              </mc:Choice>
              <mc:Fallback>
                <p:oleObj name="Equation" r:id="rId23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87935" y="3894481"/>
                        <a:ext cx="211137" cy="369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Прямая соединительная линия 22"/>
          <p:cNvCxnSpPr/>
          <p:nvPr/>
        </p:nvCxnSpPr>
        <p:spPr>
          <a:xfrm>
            <a:off x="5148064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923928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V="1">
            <a:off x="5148064" y="1480402"/>
            <a:ext cx="0" cy="5044942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V="1">
            <a:off x="3928492" y="1480402"/>
            <a:ext cx="0" cy="5044942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34711" y="1495750"/>
            <a:ext cx="3466845" cy="2342118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DEEBF7"/>
            </a:bgClr>
          </a:patt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34711" y="1495750"/>
            <a:ext cx="8025721" cy="5029594"/>
            <a:chOff x="434711" y="1495750"/>
            <a:chExt cx="8025721" cy="5029594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5193409" y="3907930"/>
              <a:ext cx="3267023" cy="26174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3967219" y="1495750"/>
              <a:ext cx="1140975" cy="234134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34711" y="1495750"/>
              <a:ext cx="3466845" cy="234211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36906" y="1394263"/>
            <a:ext cx="7873598" cy="5131081"/>
            <a:chOff x="936906" y="1394263"/>
            <a:chExt cx="7873598" cy="5131081"/>
          </a:xfrm>
        </p:grpSpPr>
        <p:cxnSp>
          <p:nvCxnSpPr>
            <p:cNvPr id="15" name="Прямая со стрелкой 14"/>
            <p:cNvCxnSpPr/>
            <p:nvPr/>
          </p:nvCxnSpPr>
          <p:spPr>
            <a:xfrm flipV="1">
              <a:off x="4551146" y="1480402"/>
              <a:ext cx="0" cy="5044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936906" y="3861048"/>
              <a:ext cx="75978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675084"/>
                </p:ext>
              </p:extLst>
            </p:nvPr>
          </p:nvGraphicFramePr>
          <p:xfrm>
            <a:off x="8518404" y="3913323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0" name="Equation" r:id="rId4" imgW="139680" imgH="152280" progId="Equation.DSMT4">
                    <p:embed/>
                  </p:oleObj>
                </mc:Choice>
                <mc:Fallback>
                  <p:oleObj name="Equation" r:id="rId4" imgW="1396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518404" y="3913323"/>
                          <a:ext cx="292100" cy="3175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177942"/>
                </p:ext>
              </p:extLst>
            </p:nvPr>
          </p:nvGraphicFramePr>
          <p:xfrm>
            <a:off x="4653468" y="1394263"/>
            <a:ext cx="3190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1" name="Equation" r:id="rId6" imgW="152280" imgH="190440" progId="Equation.DSMT4">
                    <p:embed/>
                  </p:oleObj>
                </mc:Choice>
                <mc:Fallback>
                  <p:oleObj name="Equation" r:id="rId6" imgW="1522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53468" y="1394263"/>
                          <a:ext cx="319087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767751"/>
                </p:ext>
              </p:extLst>
            </p:nvPr>
          </p:nvGraphicFramePr>
          <p:xfrm>
            <a:off x="4602163" y="3863975"/>
            <a:ext cx="2651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2" name="Equation" r:id="rId8" imgW="126720" imgH="190440" progId="Equation.DSMT4">
                    <p:embed/>
                  </p:oleObj>
                </mc:Choice>
                <mc:Fallback>
                  <p:oleObj name="Equation" r:id="rId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02163" y="3863975"/>
                          <a:ext cx="265112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Объект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6196672"/>
                </p:ext>
              </p:extLst>
            </p:nvPr>
          </p:nvGraphicFramePr>
          <p:xfrm>
            <a:off x="3403084" y="3884998"/>
            <a:ext cx="45085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3" name="Equation" r:id="rId10" imgW="215640" imgH="177480" progId="Equation.DSMT4">
                    <p:embed/>
                  </p:oleObj>
                </mc:Choice>
                <mc:Fallback>
                  <p:oleObj name="Equation" r:id="rId10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03084" y="3884998"/>
                          <a:ext cx="450850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Объект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7841683"/>
                </p:ext>
              </p:extLst>
            </p:nvPr>
          </p:nvGraphicFramePr>
          <p:xfrm>
            <a:off x="5187935" y="3894481"/>
            <a:ext cx="211137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4" name="Equation" r:id="rId12" imgW="101520" imgH="177480" progId="Equation.DSMT4">
                    <p:embed/>
                  </p:oleObj>
                </mc:Choice>
                <mc:Fallback>
                  <p:oleObj name="Equation" r:id="rId12" imgW="1015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87935" y="3894481"/>
                          <a:ext cx="211137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Прямая соединительная линия 22"/>
          <p:cNvCxnSpPr/>
          <p:nvPr/>
        </p:nvCxnSpPr>
        <p:spPr>
          <a:xfrm>
            <a:off x="5148064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923928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V="1">
            <a:off x="5148064" y="1480402"/>
            <a:ext cx="0" cy="5044942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V="1">
            <a:off x="3928492" y="1480402"/>
            <a:ext cx="0" cy="5044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84513"/>
              </p:ext>
            </p:extLst>
          </p:nvPr>
        </p:nvGraphicFramePr>
        <p:xfrm>
          <a:off x="5970845" y="2178676"/>
          <a:ext cx="2250881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55" name="Equation" r:id="rId14" imgW="1371600" imgH="482400" progId="Equation.DSMT4">
                  <p:embed/>
                </p:oleObj>
              </mc:Choice>
              <mc:Fallback>
                <p:oleObj name="Equation" r:id="rId14" imgW="1371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70845" y="2178676"/>
                        <a:ext cx="2250881" cy="7920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22942"/>
              </p:ext>
            </p:extLst>
          </p:nvPr>
        </p:nvGraphicFramePr>
        <p:xfrm>
          <a:off x="5949577" y="2869405"/>
          <a:ext cx="2272149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56" name="Equation" r:id="rId16" imgW="1384200" imgH="482400" progId="Equation.DSMT4">
                  <p:embed/>
                </p:oleObj>
              </mc:Choice>
              <mc:Fallback>
                <p:oleObj name="Equation" r:id="rId16" imgW="1384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9577" y="2869405"/>
                        <a:ext cx="2272149" cy="7920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Группа 46"/>
          <p:cNvGrpSpPr/>
          <p:nvPr/>
        </p:nvGrpSpPr>
        <p:grpSpPr>
          <a:xfrm>
            <a:off x="6111997" y="1373253"/>
            <a:ext cx="3221967" cy="941796"/>
            <a:chOff x="6340452" y="-1269376"/>
            <a:chExt cx="3221967" cy="941796"/>
          </a:xfrm>
        </p:grpSpPr>
        <p:sp>
          <p:nvSpPr>
            <p:cNvPr id="48" name="TextBox 47"/>
            <p:cNvSpPr txBox="1"/>
            <p:nvPr/>
          </p:nvSpPr>
          <p:spPr>
            <a:xfrm>
              <a:off x="7265893" y="-1269376"/>
              <a:ext cx="2296526" cy="94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 вертикальная</a:t>
              </a:r>
            </a:p>
            <a:p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асимптота </a:t>
              </a: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5306049"/>
                </p:ext>
              </p:extLst>
            </p:nvPr>
          </p:nvGraphicFramePr>
          <p:xfrm>
            <a:off x="6340452" y="-1140019"/>
            <a:ext cx="10080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7" name="Equation" r:id="rId18" imgW="482400" imgH="190440" progId="Equation.DSMT4">
                    <p:embed/>
                  </p:oleObj>
                </mc:Choice>
                <mc:Fallback>
                  <p:oleObj name="Equation" r:id="rId18" imgW="4824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340452" y="-1140019"/>
                          <a:ext cx="1008063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Полилиния 6"/>
          <p:cNvSpPr/>
          <p:nvPr/>
        </p:nvSpPr>
        <p:spPr>
          <a:xfrm>
            <a:off x="3604029" y="5289875"/>
            <a:ext cx="248484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олилиния 51"/>
          <p:cNvSpPr/>
          <p:nvPr/>
        </p:nvSpPr>
        <p:spPr>
          <a:xfrm flipH="1">
            <a:off x="4026729" y="5289875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868144" y="1502610"/>
            <a:ext cx="3208074" cy="21587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34711" y="1495750"/>
            <a:ext cx="8025721" cy="5029594"/>
            <a:chOff x="434711" y="1495750"/>
            <a:chExt cx="8025721" cy="5029594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5193409" y="3907930"/>
              <a:ext cx="3267023" cy="26174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3967219" y="1495750"/>
              <a:ext cx="1140975" cy="234134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34711" y="1495750"/>
              <a:ext cx="3466845" cy="234211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36906" y="1394263"/>
            <a:ext cx="7873598" cy="5131081"/>
            <a:chOff x="936906" y="1394263"/>
            <a:chExt cx="7873598" cy="5131081"/>
          </a:xfrm>
        </p:grpSpPr>
        <p:cxnSp>
          <p:nvCxnSpPr>
            <p:cNvPr id="15" name="Прямая со стрелкой 14"/>
            <p:cNvCxnSpPr/>
            <p:nvPr/>
          </p:nvCxnSpPr>
          <p:spPr>
            <a:xfrm flipV="1">
              <a:off x="4551146" y="1480402"/>
              <a:ext cx="0" cy="5044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936906" y="3861048"/>
              <a:ext cx="75978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675084"/>
                </p:ext>
              </p:extLst>
            </p:nvPr>
          </p:nvGraphicFramePr>
          <p:xfrm>
            <a:off x="8518404" y="3913323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0" name="Equation" r:id="rId4" imgW="139680" imgH="152280" progId="Equation.DSMT4">
                    <p:embed/>
                  </p:oleObj>
                </mc:Choice>
                <mc:Fallback>
                  <p:oleObj name="Equation" r:id="rId4" imgW="1396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518404" y="3913323"/>
                          <a:ext cx="292100" cy="3175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177942"/>
                </p:ext>
              </p:extLst>
            </p:nvPr>
          </p:nvGraphicFramePr>
          <p:xfrm>
            <a:off x="4653468" y="1394263"/>
            <a:ext cx="3190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1" name="Equation" r:id="rId6" imgW="152280" imgH="190440" progId="Equation.DSMT4">
                    <p:embed/>
                  </p:oleObj>
                </mc:Choice>
                <mc:Fallback>
                  <p:oleObj name="Equation" r:id="rId6" imgW="1522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53468" y="1394263"/>
                          <a:ext cx="319087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767751"/>
                </p:ext>
              </p:extLst>
            </p:nvPr>
          </p:nvGraphicFramePr>
          <p:xfrm>
            <a:off x="4602163" y="3863975"/>
            <a:ext cx="2651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2" name="Equation" r:id="rId8" imgW="126720" imgH="190440" progId="Equation.DSMT4">
                    <p:embed/>
                  </p:oleObj>
                </mc:Choice>
                <mc:Fallback>
                  <p:oleObj name="Equation" r:id="rId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02163" y="3863975"/>
                          <a:ext cx="265112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Объект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6196672"/>
                </p:ext>
              </p:extLst>
            </p:nvPr>
          </p:nvGraphicFramePr>
          <p:xfrm>
            <a:off x="3403084" y="3884998"/>
            <a:ext cx="45085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3" name="Equation" r:id="rId10" imgW="215640" imgH="177480" progId="Equation.DSMT4">
                    <p:embed/>
                  </p:oleObj>
                </mc:Choice>
                <mc:Fallback>
                  <p:oleObj name="Equation" r:id="rId10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03084" y="3884998"/>
                          <a:ext cx="450850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Объект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7841683"/>
                </p:ext>
              </p:extLst>
            </p:nvPr>
          </p:nvGraphicFramePr>
          <p:xfrm>
            <a:off x="5187935" y="3894481"/>
            <a:ext cx="211137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4" name="Equation" r:id="rId12" imgW="101520" imgH="177480" progId="Equation.DSMT4">
                    <p:embed/>
                  </p:oleObj>
                </mc:Choice>
                <mc:Fallback>
                  <p:oleObj name="Equation" r:id="rId12" imgW="1015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87935" y="3894481"/>
                          <a:ext cx="211137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Прямая соединительная линия 22"/>
          <p:cNvCxnSpPr/>
          <p:nvPr/>
        </p:nvCxnSpPr>
        <p:spPr>
          <a:xfrm>
            <a:off x="5148064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923928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V="1">
            <a:off x="5148064" y="1480402"/>
            <a:ext cx="0" cy="5044942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V="1">
            <a:off x="3928492" y="1480402"/>
            <a:ext cx="0" cy="5044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5551323" y="1323586"/>
            <a:ext cx="3765481" cy="941796"/>
            <a:chOff x="6419705" y="-1301861"/>
            <a:chExt cx="2999455" cy="941796"/>
          </a:xfrm>
        </p:grpSpPr>
        <p:sp>
          <p:nvSpPr>
            <p:cNvPr id="48" name="TextBox 47"/>
            <p:cNvSpPr txBox="1"/>
            <p:nvPr/>
          </p:nvSpPr>
          <p:spPr>
            <a:xfrm>
              <a:off x="7265893" y="-1301861"/>
              <a:ext cx="2153267" cy="94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 </a:t>
              </a:r>
              <a:r>
                <a:rPr lang="ru-RU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гориз.асимптота</a:t>
              </a:r>
              <a:endPara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при 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 </a:t>
              </a: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6200407"/>
                </p:ext>
              </p:extLst>
            </p:nvPr>
          </p:nvGraphicFramePr>
          <p:xfrm>
            <a:off x="6419705" y="-1178954"/>
            <a:ext cx="84931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5" name="Equation" r:id="rId14" imgW="406080" imgH="228600" progId="Equation.DSMT4">
                    <p:embed/>
                  </p:oleObj>
                </mc:Choice>
                <mc:Fallback>
                  <p:oleObj name="Equation" r:id="rId14" imgW="406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419705" y="-1178954"/>
                          <a:ext cx="849313" cy="4762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Полилиния 6"/>
          <p:cNvSpPr/>
          <p:nvPr/>
        </p:nvSpPr>
        <p:spPr>
          <a:xfrm>
            <a:off x="3604029" y="5289875"/>
            <a:ext cx="248484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олилиния 51"/>
          <p:cNvSpPr/>
          <p:nvPr/>
        </p:nvSpPr>
        <p:spPr>
          <a:xfrm flipH="1">
            <a:off x="4026729" y="5289875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434711" y="3856826"/>
            <a:ext cx="859578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олилиния 39"/>
          <p:cNvSpPr/>
          <p:nvPr/>
        </p:nvSpPr>
        <p:spPr>
          <a:xfrm rot="5400000" flipH="1">
            <a:off x="963974" y="3396809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олилиния 40"/>
          <p:cNvSpPr/>
          <p:nvPr/>
        </p:nvSpPr>
        <p:spPr>
          <a:xfrm rot="16200000" flipH="1">
            <a:off x="8254943" y="3083668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450058" y="1502611"/>
            <a:ext cx="3626160" cy="76277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86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34711" y="1495750"/>
            <a:ext cx="8025721" cy="5029594"/>
            <a:chOff x="434711" y="1495750"/>
            <a:chExt cx="8025721" cy="5029594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5193409" y="3907930"/>
              <a:ext cx="3267023" cy="26174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3967219" y="1495750"/>
              <a:ext cx="1140975" cy="234134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34711" y="1495750"/>
              <a:ext cx="3466845" cy="234211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36906" y="1394263"/>
            <a:ext cx="7873598" cy="5131081"/>
            <a:chOff x="936906" y="1394263"/>
            <a:chExt cx="7873598" cy="5131081"/>
          </a:xfrm>
        </p:grpSpPr>
        <p:cxnSp>
          <p:nvCxnSpPr>
            <p:cNvPr id="15" name="Прямая со стрелкой 14"/>
            <p:cNvCxnSpPr/>
            <p:nvPr/>
          </p:nvCxnSpPr>
          <p:spPr>
            <a:xfrm flipV="1">
              <a:off x="4551146" y="1480402"/>
              <a:ext cx="0" cy="5044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936906" y="3861048"/>
              <a:ext cx="75978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675084"/>
                </p:ext>
              </p:extLst>
            </p:nvPr>
          </p:nvGraphicFramePr>
          <p:xfrm>
            <a:off x="8518404" y="3913323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4" name="Equation" r:id="rId4" imgW="139680" imgH="152280" progId="Equation.DSMT4">
                    <p:embed/>
                  </p:oleObj>
                </mc:Choice>
                <mc:Fallback>
                  <p:oleObj name="Equation" r:id="rId4" imgW="1396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518404" y="3913323"/>
                          <a:ext cx="292100" cy="3175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177942"/>
                </p:ext>
              </p:extLst>
            </p:nvPr>
          </p:nvGraphicFramePr>
          <p:xfrm>
            <a:off x="4653468" y="1394263"/>
            <a:ext cx="3190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5" name="Equation" r:id="rId6" imgW="152280" imgH="190440" progId="Equation.DSMT4">
                    <p:embed/>
                  </p:oleObj>
                </mc:Choice>
                <mc:Fallback>
                  <p:oleObj name="Equation" r:id="rId6" imgW="1522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53468" y="1394263"/>
                          <a:ext cx="319087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767751"/>
                </p:ext>
              </p:extLst>
            </p:nvPr>
          </p:nvGraphicFramePr>
          <p:xfrm>
            <a:off x="4602163" y="3863975"/>
            <a:ext cx="2651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6" name="Equation" r:id="rId8" imgW="126720" imgH="190440" progId="Equation.DSMT4">
                    <p:embed/>
                  </p:oleObj>
                </mc:Choice>
                <mc:Fallback>
                  <p:oleObj name="Equation" r:id="rId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02163" y="3863975"/>
                          <a:ext cx="265112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Объект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6196672"/>
                </p:ext>
              </p:extLst>
            </p:nvPr>
          </p:nvGraphicFramePr>
          <p:xfrm>
            <a:off x="3403084" y="3884998"/>
            <a:ext cx="45085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7" name="Equation" r:id="rId10" imgW="215640" imgH="177480" progId="Equation.DSMT4">
                    <p:embed/>
                  </p:oleObj>
                </mc:Choice>
                <mc:Fallback>
                  <p:oleObj name="Equation" r:id="rId10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03084" y="3884998"/>
                          <a:ext cx="450850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Объект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674630"/>
                </p:ext>
              </p:extLst>
            </p:nvPr>
          </p:nvGraphicFramePr>
          <p:xfrm>
            <a:off x="5187935" y="3894481"/>
            <a:ext cx="211137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8" name="Equation" r:id="rId12" imgW="101520" imgH="177480" progId="Equation.DSMT4">
                    <p:embed/>
                  </p:oleObj>
                </mc:Choice>
                <mc:Fallback>
                  <p:oleObj name="Equation" r:id="rId12" imgW="1015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87935" y="3894481"/>
                          <a:ext cx="211137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Объект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5702317"/>
                </p:ext>
              </p:extLst>
            </p:nvPr>
          </p:nvGraphicFramePr>
          <p:xfrm>
            <a:off x="6110607" y="3919265"/>
            <a:ext cx="2635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9" name="Equation" r:id="rId14" imgW="126720" imgH="190440" progId="Equation.DSMT4">
                    <p:embed/>
                  </p:oleObj>
                </mc:Choice>
                <mc:Fallback>
                  <p:oleObj name="Equation" r:id="rId14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10607" y="3919265"/>
                          <a:ext cx="263525" cy="3952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Объект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249058"/>
                </p:ext>
              </p:extLst>
            </p:nvPr>
          </p:nvGraphicFramePr>
          <p:xfrm>
            <a:off x="4104002" y="2060848"/>
            <a:ext cx="36830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60" name="Equation" r:id="rId16" imgW="177480" imgH="215640" progId="Equation.DSMT4">
                    <p:embed/>
                  </p:oleObj>
                </mc:Choice>
                <mc:Fallback>
                  <p:oleObj name="Equation" r:id="rId16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04002" y="2060848"/>
                          <a:ext cx="368300" cy="4492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Прямая соединительная линия 22"/>
          <p:cNvCxnSpPr/>
          <p:nvPr/>
        </p:nvCxnSpPr>
        <p:spPr>
          <a:xfrm>
            <a:off x="5148064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923928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V="1">
            <a:off x="5148064" y="1480402"/>
            <a:ext cx="0" cy="5044942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V="1">
            <a:off x="3928492" y="1480402"/>
            <a:ext cx="0" cy="5044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 6"/>
          <p:cNvSpPr/>
          <p:nvPr/>
        </p:nvSpPr>
        <p:spPr>
          <a:xfrm>
            <a:off x="3604029" y="5289875"/>
            <a:ext cx="248484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олилиния 51"/>
          <p:cNvSpPr/>
          <p:nvPr/>
        </p:nvSpPr>
        <p:spPr>
          <a:xfrm flipH="1">
            <a:off x="4026729" y="5289875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434711" y="3856826"/>
            <a:ext cx="859578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олилиния 39"/>
          <p:cNvSpPr/>
          <p:nvPr/>
        </p:nvSpPr>
        <p:spPr>
          <a:xfrm rot="5400000" flipH="1">
            <a:off x="963974" y="3396809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олилиния 40"/>
          <p:cNvSpPr/>
          <p:nvPr/>
        </p:nvSpPr>
        <p:spPr>
          <a:xfrm rot="16200000" flipH="1">
            <a:off x="8254943" y="3083668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45"/>
          <p:cNvGrpSpPr/>
          <p:nvPr/>
        </p:nvGrpSpPr>
        <p:grpSpPr>
          <a:xfrm>
            <a:off x="121797" y="4768056"/>
            <a:ext cx="2722011" cy="668553"/>
            <a:chOff x="2851672" y="4941168"/>
            <a:chExt cx="4832640" cy="1056099"/>
          </a:xfrm>
        </p:grpSpPr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445499"/>
                </p:ext>
              </p:extLst>
            </p:nvPr>
          </p:nvGraphicFramePr>
          <p:xfrm>
            <a:off x="5085934" y="4955645"/>
            <a:ext cx="507071" cy="507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61" name="Equation" r:id="rId18" imgW="152280" imgH="152280" progId="Equation.DSMT4">
                    <p:embed/>
                  </p:oleObj>
                </mc:Choice>
                <mc:Fallback>
                  <p:oleObj name="Equation" r:id="rId18" imgW="1522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85934" y="4955645"/>
                          <a:ext cx="507071" cy="50707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Группа 50"/>
            <p:cNvGrpSpPr/>
            <p:nvPr/>
          </p:nvGrpSpPr>
          <p:grpSpPr>
            <a:xfrm>
              <a:off x="2851672" y="4941168"/>
              <a:ext cx="4832640" cy="1012612"/>
              <a:chOff x="3275856" y="3414926"/>
              <a:chExt cx="4832640" cy="1012612"/>
            </a:xfrm>
          </p:grpSpPr>
          <p:grpSp>
            <p:nvGrpSpPr>
              <p:cNvPr id="68" name="Группа 67"/>
              <p:cNvGrpSpPr/>
              <p:nvPr/>
            </p:nvGrpSpPr>
            <p:grpSpPr>
              <a:xfrm>
                <a:off x="3275856" y="3414926"/>
                <a:ext cx="4832640" cy="567196"/>
                <a:chOff x="3275856" y="3414926"/>
                <a:chExt cx="4832640" cy="567197"/>
              </a:xfrm>
            </p:grpSpPr>
            <p:sp>
              <p:nvSpPr>
                <p:cNvPr id="70" name="Левая круглая скобка 34"/>
                <p:cNvSpPr/>
                <p:nvPr/>
              </p:nvSpPr>
              <p:spPr>
                <a:xfrm rot="5400000">
                  <a:off x="3882543" y="2836897"/>
                  <a:ext cx="476689" cy="1690064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0 w 476689"/>
                    <a:gd name="connsiteY0" fmla="*/ 1172786 h 1543998"/>
                    <a:gd name="connsiteX1" fmla="*/ 0 w 476689"/>
                    <a:gd name="connsiteY1" fmla="*/ 371212 h 1543998"/>
                    <a:gd name="connsiteX2" fmla="*/ 476689 w 476689"/>
                    <a:gd name="connsiteY2" fmla="*/ 0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0" y="1172786"/>
                      </a:move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Левая круглая скобка 35"/>
                <p:cNvSpPr/>
                <p:nvPr/>
              </p:nvSpPr>
              <p:spPr>
                <a:xfrm rot="5400000">
                  <a:off x="7098152" y="2881272"/>
                  <a:ext cx="476689" cy="1543998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Левая круглая скобка 71"/>
                <p:cNvSpPr/>
                <p:nvPr/>
              </p:nvSpPr>
              <p:spPr>
                <a:xfrm rot="5400000">
                  <a:off x="5505872" y="2889628"/>
                  <a:ext cx="476689" cy="1543998"/>
                </a:xfrm>
                <a:prstGeom prst="leftBracket">
                  <a:avLst>
                    <a:gd name="adj" fmla="val 77873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73" name="Группа 72"/>
                <p:cNvGrpSpPr/>
                <p:nvPr/>
              </p:nvGrpSpPr>
              <p:grpSpPr>
                <a:xfrm>
                  <a:off x="3674016" y="3832932"/>
                  <a:ext cx="4100224" cy="149191"/>
                  <a:chOff x="3928160" y="3849121"/>
                  <a:chExt cx="4100224" cy="149191"/>
                </a:xfrm>
              </p:grpSpPr>
              <p:cxnSp>
                <p:nvCxnSpPr>
                  <p:cNvPr id="74" name="Прямая со стрелкой 73"/>
                  <p:cNvCxnSpPr/>
                  <p:nvPr/>
                </p:nvCxnSpPr>
                <p:spPr>
                  <a:xfrm>
                    <a:off x="3928160" y="3944868"/>
                    <a:ext cx="410022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Овал 74"/>
                  <p:cNvSpPr/>
                  <p:nvPr/>
                </p:nvSpPr>
                <p:spPr>
                  <a:xfrm>
                    <a:off x="6727179" y="385431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6" name="Овал 75"/>
                  <p:cNvSpPr/>
                  <p:nvPr/>
                </p:nvSpPr>
                <p:spPr>
                  <a:xfrm>
                    <a:off x="5148063" y="3849121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aphicFrame>
            <p:nvGraphicFramePr>
              <p:cNvPr id="65" name="Объект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6538182"/>
                  </p:ext>
                </p:extLst>
              </p:nvPr>
            </p:nvGraphicFramePr>
            <p:xfrm>
              <a:off x="6451848" y="4029075"/>
              <a:ext cx="265113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62" name="Equation" r:id="rId20" imgW="126720" imgH="190440" progId="Equation.DSMT4">
                      <p:embed/>
                    </p:oleObj>
                  </mc:Choice>
                  <mc:Fallback>
                    <p:oleObj name="Equation" r:id="rId20" imgW="1267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6451848" y="4029075"/>
                            <a:ext cx="265113" cy="398463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Объект 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0373782"/>
                  </p:ext>
                </p:extLst>
              </p:nvPr>
            </p:nvGraphicFramePr>
            <p:xfrm>
              <a:off x="4670081" y="4046513"/>
              <a:ext cx="4476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63" name="Equation" r:id="rId22" imgW="215640" imgH="177480" progId="Equation.DSMT4">
                      <p:embed/>
                    </p:oleObj>
                  </mc:Choice>
                  <mc:Fallback>
                    <p:oleObj name="Equation" r:id="rId22" imgW="21564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4670081" y="4046513"/>
                            <a:ext cx="447675" cy="371475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461492"/>
                </p:ext>
              </p:extLst>
            </p:nvPr>
          </p:nvGraphicFramePr>
          <p:xfrm>
            <a:off x="3460135" y="5066681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64" name="Equation" r:id="rId24" imgW="139680" imgH="101520" progId="Equation.DSMT4">
                    <p:embed/>
                  </p:oleObj>
                </mc:Choice>
                <mc:Fallback>
                  <p:oleObj name="Equation" r:id="rId24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460135" y="5066681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Объект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52875"/>
                </p:ext>
              </p:extLst>
            </p:nvPr>
          </p:nvGraphicFramePr>
          <p:xfrm>
            <a:off x="6463684" y="5078277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65" name="Equation" r:id="rId26" imgW="139680" imgH="101520" progId="Equation.DSMT4">
                    <p:embed/>
                  </p:oleObj>
                </mc:Choice>
                <mc:Fallback>
                  <p:oleObj name="Equation" r:id="rId26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463684" y="5078277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Прямая со стрелкой 56"/>
            <p:cNvCxnSpPr/>
            <p:nvPr/>
          </p:nvCxnSpPr>
          <p:spPr>
            <a:xfrm>
              <a:off x="3373297" y="5571039"/>
              <a:ext cx="884049" cy="391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>
              <a:off x="6412113" y="5606187"/>
              <a:ext cx="884049" cy="391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V="1">
              <a:off x="4884243" y="5629881"/>
              <a:ext cx="924886" cy="3416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7" name="Объект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578107"/>
              </p:ext>
            </p:extLst>
          </p:nvPr>
        </p:nvGraphicFramePr>
        <p:xfrm>
          <a:off x="833824" y="5505337"/>
          <a:ext cx="1186105" cy="87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6" name="Equation" r:id="rId27" imgW="672840" imgH="495000" progId="Equation.DSMT4">
                  <p:embed/>
                </p:oleObj>
              </mc:Choice>
              <mc:Fallback>
                <p:oleObj name="Equation" r:id="rId27" imgW="672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3824" y="5505337"/>
                        <a:ext cx="1186105" cy="87249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Прямоугольник 77"/>
          <p:cNvSpPr/>
          <p:nvPr/>
        </p:nvSpPr>
        <p:spPr>
          <a:xfrm>
            <a:off x="286074" y="4653136"/>
            <a:ext cx="2557734" cy="17194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446734" y="2420888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400000">
            <a:off x="6145970" y="387904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Объект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74629"/>
              </p:ext>
            </p:extLst>
          </p:nvPr>
        </p:nvGraphicFramePr>
        <p:xfrm>
          <a:off x="6191129" y="1964134"/>
          <a:ext cx="4032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7" name="Equation" r:id="rId29" imgW="228600" imgH="177480" progId="Equation.DSMT4">
                  <p:embed/>
                </p:oleObj>
              </mc:Choice>
              <mc:Fallback>
                <p:oleObj name="Equation" r:id="rId29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191129" y="1964134"/>
                        <a:ext cx="403225" cy="3127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Овал 86"/>
          <p:cNvSpPr/>
          <p:nvPr/>
        </p:nvSpPr>
        <p:spPr>
          <a:xfrm>
            <a:off x="6174192" y="229488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5940152" y="2383813"/>
            <a:ext cx="576064" cy="181091"/>
          </a:xfrm>
          <a:custGeom>
            <a:avLst/>
            <a:gdLst>
              <a:gd name="connsiteX0" fmla="*/ 0 w 418012"/>
              <a:gd name="connsiteY0" fmla="*/ 174279 h 174279"/>
              <a:gd name="connsiteX1" fmla="*/ 217715 w 418012"/>
              <a:gd name="connsiteY1" fmla="*/ 108 h 174279"/>
              <a:gd name="connsiteX2" fmla="*/ 418012 w 418012"/>
              <a:gd name="connsiteY2" fmla="*/ 148154 h 17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2" h="174279">
                <a:moveTo>
                  <a:pt x="0" y="174279"/>
                </a:moveTo>
                <a:cubicBezTo>
                  <a:pt x="74023" y="89370"/>
                  <a:pt x="148046" y="4462"/>
                  <a:pt x="217715" y="108"/>
                </a:cubicBezTo>
                <a:cubicBezTo>
                  <a:pt x="287384" y="-4246"/>
                  <a:pt x="390435" y="123480"/>
                  <a:pt x="418012" y="14815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34711" y="1495750"/>
            <a:ext cx="8025721" cy="5029594"/>
            <a:chOff x="434711" y="1495750"/>
            <a:chExt cx="8025721" cy="5029594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5193409" y="3907930"/>
              <a:ext cx="3267023" cy="26174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3967219" y="1495750"/>
              <a:ext cx="1140975" cy="234134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34711" y="1495750"/>
              <a:ext cx="3466845" cy="234211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36906" y="1394263"/>
            <a:ext cx="7873598" cy="5131081"/>
            <a:chOff x="936906" y="1394263"/>
            <a:chExt cx="7873598" cy="5131081"/>
          </a:xfrm>
        </p:grpSpPr>
        <p:cxnSp>
          <p:nvCxnSpPr>
            <p:cNvPr id="15" name="Прямая со стрелкой 14"/>
            <p:cNvCxnSpPr/>
            <p:nvPr/>
          </p:nvCxnSpPr>
          <p:spPr>
            <a:xfrm flipV="1">
              <a:off x="4551146" y="1480402"/>
              <a:ext cx="0" cy="5044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936906" y="3861048"/>
              <a:ext cx="75978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675084"/>
                </p:ext>
              </p:extLst>
            </p:nvPr>
          </p:nvGraphicFramePr>
          <p:xfrm>
            <a:off x="8518404" y="3913323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99" name="Equation" r:id="rId4" imgW="139680" imgH="152280" progId="Equation.DSMT4">
                    <p:embed/>
                  </p:oleObj>
                </mc:Choice>
                <mc:Fallback>
                  <p:oleObj name="Equation" r:id="rId4" imgW="1396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518404" y="3913323"/>
                          <a:ext cx="292100" cy="3175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177942"/>
                </p:ext>
              </p:extLst>
            </p:nvPr>
          </p:nvGraphicFramePr>
          <p:xfrm>
            <a:off x="4653468" y="1394263"/>
            <a:ext cx="3190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0" name="Equation" r:id="rId6" imgW="152280" imgH="190440" progId="Equation.DSMT4">
                    <p:embed/>
                  </p:oleObj>
                </mc:Choice>
                <mc:Fallback>
                  <p:oleObj name="Equation" r:id="rId6" imgW="1522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53468" y="1394263"/>
                          <a:ext cx="319087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767751"/>
                </p:ext>
              </p:extLst>
            </p:nvPr>
          </p:nvGraphicFramePr>
          <p:xfrm>
            <a:off x="4602163" y="3863975"/>
            <a:ext cx="2651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1" name="Equation" r:id="rId8" imgW="126720" imgH="190440" progId="Equation.DSMT4">
                    <p:embed/>
                  </p:oleObj>
                </mc:Choice>
                <mc:Fallback>
                  <p:oleObj name="Equation" r:id="rId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02163" y="3863975"/>
                          <a:ext cx="265112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Объект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6196672"/>
                </p:ext>
              </p:extLst>
            </p:nvPr>
          </p:nvGraphicFramePr>
          <p:xfrm>
            <a:off x="3403084" y="3884998"/>
            <a:ext cx="45085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2" name="Equation" r:id="rId10" imgW="215640" imgH="177480" progId="Equation.DSMT4">
                    <p:embed/>
                  </p:oleObj>
                </mc:Choice>
                <mc:Fallback>
                  <p:oleObj name="Equation" r:id="rId10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03084" y="3884998"/>
                          <a:ext cx="450850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Объект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674630"/>
                </p:ext>
              </p:extLst>
            </p:nvPr>
          </p:nvGraphicFramePr>
          <p:xfrm>
            <a:off x="5187935" y="3894481"/>
            <a:ext cx="211137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3" name="Equation" r:id="rId12" imgW="101520" imgH="177480" progId="Equation.DSMT4">
                    <p:embed/>
                  </p:oleObj>
                </mc:Choice>
                <mc:Fallback>
                  <p:oleObj name="Equation" r:id="rId12" imgW="1015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87935" y="3894481"/>
                          <a:ext cx="211137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Объект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678145"/>
                </p:ext>
              </p:extLst>
            </p:nvPr>
          </p:nvGraphicFramePr>
          <p:xfrm>
            <a:off x="6110607" y="3919265"/>
            <a:ext cx="2635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4" name="Equation" r:id="rId14" imgW="126720" imgH="190440" progId="Equation.DSMT4">
                    <p:embed/>
                  </p:oleObj>
                </mc:Choice>
                <mc:Fallback>
                  <p:oleObj name="Equation" r:id="rId14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10607" y="3919265"/>
                          <a:ext cx="263525" cy="3952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Объект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393043"/>
                </p:ext>
              </p:extLst>
            </p:nvPr>
          </p:nvGraphicFramePr>
          <p:xfrm>
            <a:off x="4104002" y="2060848"/>
            <a:ext cx="36830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5" name="Equation" r:id="rId16" imgW="177480" imgH="215640" progId="Equation.DSMT4">
                    <p:embed/>
                  </p:oleObj>
                </mc:Choice>
                <mc:Fallback>
                  <p:oleObj name="Equation" r:id="rId16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04002" y="2060848"/>
                          <a:ext cx="368300" cy="4492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Объект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018418"/>
                </p:ext>
              </p:extLst>
            </p:nvPr>
          </p:nvGraphicFramePr>
          <p:xfrm>
            <a:off x="7154350" y="3929732"/>
            <a:ext cx="2635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6" name="Equation" r:id="rId18" imgW="126720" imgH="190440" progId="Equation.DSMT4">
                    <p:embed/>
                  </p:oleObj>
                </mc:Choice>
                <mc:Fallback>
                  <p:oleObj name="Equation" r:id="rId1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154350" y="3929732"/>
                          <a:ext cx="263525" cy="3952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Объект 1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340543"/>
                </p:ext>
              </p:extLst>
            </p:nvPr>
          </p:nvGraphicFramePr>
          <p:xfrm>
            <a:off x="4104002" y="2492896"/>
            <a:ext cx="36830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7" name="Equation" r:id="rId20" imgW="177480" imgH="215640" progId="Equation.DSMT4">
                    <p:embed/>
                  </p:oleObj>
                </mc:Choice>
                <mc:Fallback>
                  <p:oleObj name="Equation" r:id="rId20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04002" y="2492896"/>
                          <a:ext cx="368300" cy="4492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Прямая соединительная линия 22"/>
          <p:cNvCxnSpPr/>
          <p:nvPr/>
        </p:nvCxnSpPr>
        <p:spPr>
          <a:xfrm>
            <a:off x="5148064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923928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V="1">
            <a:off x="5148064" y="1480402"/>
            <a:ext cx="0" cy="5044942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V="1">
            <a:off x="3928492" y="1480402"/>
            <a:ext cx="0" cy="5044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34711" y="3856826"/>
            <a:ext cx="859578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286074" y="4653136"/>
            <a:ext cx="2557734" cy="17194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446734" y="2420888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400000">
            <a:off x="6145970" y="387904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Объект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897186"/>
              </p:ext>
            </p:extLst>
          </p:nvPr>
        </p:nvGraphicFramePr>
        <p:xfrm>
          <a:off x="6191129" y="1964134"/>
          <a:ext cx="4032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8" name="Equation" r:id="rId22" imgW="228600" imgH="177480" progId="Equation.DSMT4">
                  <p:embed/>
                </p:oleObj>
              </mc:Choice>
              <mc:Fallback>
                <p:oleObj name="Equation" r:id="rId22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91129" y="1964134"/>
                        <a:ext cx="403225" cy="3127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Овал 86"/>
          <p:cNvSpPr/>
          <p:nvPr/>
        </p:nvSpPr>
        <p:spPr>
          <a:xfrm>
            <a:off x="6174192" y="229488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4" name="Группа 63"/>
          <p:cNvGrpSpPr/>
          <p:nvPr/>
        </p:nvGrpSpPr>
        <p:grpSpPr>
          <a:xfrm>
            <a:off x="89756" y="4779718"/>
            <a:ext cx="2854609" cy="638104"/>
            <a:chOff x="2851672" y="2564904"/>
            <a:chExt cx="4832640" cy="1012612"/>
          </a:xfrm>
        </p:grpSpPr>
        <p:graphicFrame>
          <p:nvGraphicFramePr>
            <p:cNvPr id="67" name="Объект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6494408"/>
                </p:ext>
              </p:extLst>
            </p:nvPr>
          </p:nvGraphicFramePr>
          <p:xfrm>
            <a:off x="6563857" y="2580486"/>
            <a:ext cx="507071" cy="507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9" name="Equation" r:id="rId24" imgW="152280" imgH="152280" progId="Equation.DSMT4">
                    <p:embed/>
                  </p:oleObj>
                </mc:Choice>
                <mc:Fallback>
                  <p:oleObj name="Equation" r:id="rId24" imgW="1522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563857" y="2580486"/>
                          <a:ext cx="507071" cy="50707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Группа 68"/>
            <p:cNvGrpSpPr/>
            <p:nvPr/>
          </p:nvGrpSpPr>
          <p:grpSpPr>
            <a:xfrm>
              <a:off x="2851672" y="2564904"/>
              <a:ext cx="4832640" cy="1012612"/>
              <a:chOff x="3275856" y="3414926"/>
              <a:chExt cx="4832640" cy="1012612"/>
            </a:xfrm>
          </p:grpSpPr>
          <p:grpSp>
            <p:nvGrpSpPr>
              <p:cNvPr id="93" name="Группа 92"/>
              <p:cNvGrpSpPr/>
              <p:nvPr/>
            </p:nvGrpSpPr>
            <p:grpSpPr>
              <a:xfrm>
                <a:off x="3275856" y="3414926"/>
                <a:ext cx="4832640" cy="567197"/>
                <a:chOff x="3275856" y="3414926"/>
                <a:chExt cx="4832640" cy="567197"/>
              </a:xfrm>
            </p:grpSpPr>
            <p:sp>
              <p:nvSpPr>
                <p:cNvPr id="96" name="Левая круглая скобка 34"/>
                <p:cNvSpPr/>
                <p:nvPr/>
              </p:nvSpPr>
              <p:spPr>
                <a:xfrm rot="5400000">
                  <a:off x="3882543" y="2836897"/>
                  <a:ext cx="476689" cy="1690064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0 w 476689"/>
                    <a:gd name="connsiteY0" fmla="*/ 1172786 h 1543998"/>
                    <a:gd name="connsiteX1" fmla="*/ 0 w 476689"/>
                    <a:gd name="connsiteY1" fmla="*/ 371212 h 1543998"/>
                    <a:gd name="connsiteX2" fmla="*/ 476689 w 476689"/>
                    <a:gd name="connsiteY2" fmla="*/ 0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0" y="1172786"/>
                      </a:move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Левая круглая скобка 35"/>
                <p:cNvSpPr/>
                <p:nvPr/>
              </p:nvSpPr>
              <p:spPr>
                <a:xfrm rot="5400000">
                  <a:off x="7098152" y="2881272"/>
                  <a:ext cx="476689" cy="1543998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Левая круглая скобка 97"/>
                <p:cNvSpPr/>
                <p:nvPr/>
              </p:nvSpPr>
              <p:spPr>
                <a:xfrm rot="5400000">
                  <a:off x="5505872" y="2889628"/>
                  <a:ext cx="476689" cy="1543998"/>
                </a:xfrm>
                <a:prstGeom prst="leftBracket">
                  <a:avLst>
                    <a:gd name="adj" fmla="val 77873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99" name="Группа 98"/>
                <p:cNvGrpSpPr/>
                <p:nvPr/>
              </p:nvGrpSpPr>
              <p:grpSpPr>
                <a:xfrm>
                  <a:off x="3674016" y="3832932"/>
                  <a:ext cx="4100224" cy="149191"/>
                  <a:chOff x="3928160" y="3849121"/>
                  <a:chExt cx="4100224" cy="149191"/>
                </a:xfrm>
              </p:grpSpPr>
              <p:cxnSp>
                <p:nvCxnSpPr>
                  <p:cNvPr id="100" name="Прямая со стрелкой 99"/>
                  <p:cNvCxnSpPr/>
                  <p:nvPr/>
                </p:nvCxnSpPr>
                <p:spPr>
                  <a:xfrm>
                    <a:off x="3928160" y="3944868"/>
                    <a:ext cx="410022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Овал 100"/>
                  <p:cNvSpPr/>
                  <p:nvPr/>
                </p:nvSpPr>
                <p:spPr>
                  <a:xfrm>
                    <a:off x="6727179" y="385431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2" name="Овал 101"/>
                  <p:cNvSpPr/>
                  <p:nvPr/>
                </p:nvSpPr>
                <p:spPr>
                  <a:xfrm>
                    <a:off x="5148063" y="3849121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aphicFrame>
            <p:nvGraphicFramePr>
              <p:cNvPr id="94" name="Объект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7368265"/>
                  </p:ext>
                </p:extLst>
              </p:nvPr>
            </p:nvGraphicFramePr>
            <p:xfrm>
              <a:off x="6451848" y="4029075"/>
              <a:ext cx="265113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10" name="Equation" r:id="rId26" imgW="126720" imgH="190440" progId="Equation.DSMT4">
                      <p:embed/>
                    </p:oleObj>
                  </mc:Choice>
                  <mc:Fallback>
                    <p:oleObj name="Equation" r:id="rId26" imgW="1267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6451848" y="4029075"/>
                            <a:ext cx="265113" cy="398463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Объект 9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1052783"/>
                  </p:ext>
                </p:extLst>
              </p:nvPr>
            </p:nvGraphicFramePr>
            <p:xfrm>
              <a:off x="4670081" y="4046513"/>
              <a:ext cx="4476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11" name="Equation" r:id="rId28" imgW="215640" imgH="177480" progId="Equation.DSMT4">
                      <p:embed/>
                    </p:oleObj>
                  </mc:Choice>
                  <mc:Fallback>
                    <p:oleObj name="Equation" r:id="rId28" imgW="21564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4670081" y="4046513"/>
                            <a:ext cx="447675" cy="371475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0419013"/>
                </p:ext>
              </p:extLst>
            </p:nvPr>
          </p:nvGraphicFramePr>
          <p:xfrm>
            <a:off x="3460135" y="2690417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12" name="Equation" r:id="rId30" imgW="139680" imgH="101520" progId="Equation.DSMT4">
                    <p:embed/>
                  </p:oleObj>
                </mc:Choice>
                <mc:Fallback>
                  <p:oleObj name="Equation" r:id="rId30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460135" y="2690417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298484"/>
                </p:ext>
              </p:extLst>
            </p:nvPr>
          </p:nvGraphicFramePr>
          <p:xfrm>
            <a:off x="5004014" y="2690417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13" name="Equation" r:id="rId32" imgW="139680" imgH="101520" progId="Equation.DSMT4">
                    <p:embed/>
                  </p:oleObj>
                </mc:Choice>
                <mc:Fallback>
                  <p:oleObj name="Equation" r:id="rId32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004014" y="2690417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Левая круглая скобка 89"/>
            <p:cNvSpPr/>
            <p:nvPr/>
          </p:nvSpPr>
          <p:spPr>
            <a:xfrm rot="5400000">
              <a:off x="3649963" y="3111615"/>
              <a:ext cx="327891" cy="600888"/>
            </a:xfrm>
            <a:prstGeom prst="leftBracket">
              <a:avLst>
                <a:gd name="adj" fmla="val 12405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Левая круглая скобка 90"/>
            <p:cNvSpPr/>
            <p:nvPr/>
          </p:nvSpPr>
          <p:spPr>
            <a:xfrm rot="5400000">
              <a:off x="5162484" y="3111616"/>
              <a:ext cx="327891" cy="600888"/>
            </a:xfrm>
            <a:prstGeom prst="leftBracket">
              <a:avLst>
                <a:gd name="adj" fmla="val 12405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Левая круглая скобка 91"/>
            <p:cNvSpPr/>
            <p:nvPr/>
          </p:nvSpPr>
          <p:spPr>
            <a:xfrm rot="16200000" flipV="1">
              <a:off x="6606538" y="3111616"/>
              <a:ext cx="327891" cy="600888"/>
            </a:xfrm>
            <a:prstGeom prst="leftBracket">
              <a:avLst>
                <a:gd name="adj" fmla="val 9162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103" name="Объект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325282"/>
              </p:ext>
            </p:extLst>
          </p:nvPr>
        </p:nvGraphicFramePr>
        <p:xfrm>
          <a:off x="877888" y="5505450"/>
          <a:ext cx="10969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4" name="Equation" r:id="rId33" imgW="622080" imgH="495000" progId="Equation.DSMT4">
                  <p:embed/>
                </p:oleObj>
              </mc:Choice>
              <mc:Fallback>
                <p:oleObj name="Equation" r:id="rId33" imgW="622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77888" y="5505450"/>
                        <a:ext cx="1096962" cy="8731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Прямая соединительная линия 110"/>
          <p:cNvCxnSpPr/>
          <p:nvPr/>
        </p:nvCxnSpPr>
        <p:spPr>
          <a:xfrm rot="5400000">
            <a:off x="7211904" y="387264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4451208" y="270892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Овал 124"/>
          <p:cNvSpPr/>
          <p:nvPr/>
        </p:nvSpPr>
        <p:spPr>
          <a:xfrm>
            <a:off x="7245304" y="279726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6" name="Объект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64627"/>
              </p:ext>
            </p:extLst>
          </p:nvPr>
        </p:nvGraphicFramePr>
        <p:xfrm>
          <a:off x="7226048" y="2421986"/>
          <a:ext cx="2905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5" name="Equation" r:id="rId35" imgW="164880" imgH="177480" progId="Equation.DSMT4">
                  <p:embed/>
                </p:oleObj>
              </mc:Choice>
              <mc:Fallback>
                <p:oleObj name="Equation" r:id="rId35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226048" y="2421986"/>
                        <a:ext cx="290512" cy="3127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Полилиния 64"/>
          <p:cNvSpPr/>
          <p:nvPr/>
        </p:nvSpPr>
        <p:spPr>
          <a:xfrm>
            <a:off x="3604029" y="5289875"/>
            <a:ext cx="248484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олилиния 65"/>
          <p:cNvSpPr/>
          <p:nvPr/>
        </p:nvSpPr>
        <p:spPr>
          <a:xfrm flipH="1">
            <a:off x="4026729" y="5289875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олилиния 67"/>
          <p:cNvSpPr/>
          <p:nvPr/>
        </p:nvSpPr>
        <p:spPr>
          <a:xfrm rot="5400000" flipH="1">
            <a:off x="963974" y="3396809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олилиния 69"/>
          <p:cNvSpPr/>
          <p:nvPr/>
        </p:nvSpPr>
        <p:spPr>
          <a:xfrm rot="16200000" flipH="1">
            <a:off x="8254943" y="3083668"/>
            <a:ext cx="182553" cy="1236538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85" h="815725">
                <a:moveTo>
                  <a:pt x="0" y="0"/>
                </a:moveTo>
                <a:cubicBezTo>
                  <a:pt x="8286" y="21653"/>
                  <a:pt x="41110" y="70349"/>
                  <a:pt x="59065" y="132905"/>
                </a:cubicBezTo>
                <a:cubicBezTo>
                  <a:pt x="77020" y="195461"/>
                  <a:pt x="98748" y="261533"/>
                  <a:pt x="107729" y="375336"/>
                </a:cubicBezTo>
                <a:cubicBezTo>
                  <a:pt x="116710" y="489139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олилиния 70"/>
          <p:cNvSpPr/>
          <p:nvPr/>
        </p:nvSpPr>
        <p:spPr>
          <a:xfrm>
            <a:off x="5940152" y="2383813"/>
            <a:ext cx="576064" cy="181091"/>
          </a:xfrm>
          <a:custGeom>
            <a:avLst/>
            <a:gdLst>
              <a:gd name="connsiteX0" fmla="*/ 0 w 418012"/>
              <a:gd name="connsiteY0" fmla="*/ 174279 h 174279"/>
              <a:gd name="connsiteX1" fmla="*/ 217715 w 418012"/>
              <a:gd name="connsiteY1" fmla="*/ 108 h 174279"/>
              <a:gd name="connsiteX2" fmla="*/ 418012 w 418012"/>
              <a:gd name="connsiteY2" fmla="*/ 148154 h 17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2" h="174279">
                <a:moveTo>
                  <a:pt x="0" y="174279"/>
                </a:moveTo>
                <a:cubicBezTo>
                  <a:pt x="74023" y="89370"/>
                  <a:pt x="148046" y="4462"/>
                  <a:pt x="217715" y="108"/>
                </a:cubicBezTo>
                <a:cubicBezTo>
                  <a:pt x="287384" y="-4246"/>
                  <a:pt x="390435" y="123480"/>
                  <a:pt x="418012" y="14815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637581" y="587850"/>
            <a:ext cx="60317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Асимптоты графика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877" y="1207623"/>
            <a:ext cx="744030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Например, 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+: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33974"/>
              </p:ext>
            </p:extLst>
          </p:nvPr>
        </p:nvGraphicFramePr>
        <p:xfrm>
          <a:off x="4211960" y="1102568"/>
          <a:ext cx="2063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7" name="Equation" r:id="rId4" imgW="990360" imgH="457200" progId="Equation.DSMT4">
                  <p:embed/>
                </p:oleObj>
              </mc:Choice>
              <mc:Fallback>
                <p:oleObj name="Equation" r:id="rId4" imgW="990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1960" y="1102568"/>
                        <a:ext cx="2063750" cy="9493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3877" y="3352795"/>
            <a:ext cx="744030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конечное число, то подставляем найденные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уравнение прямой 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73877" y="2096024"/>
            <a:ext cx="7440304" cy="1294582"/>
            <a:chOff x="473877" y="2096024"/>
            <a:chExt cx="7440304" cy="1294582"/>
          </a:xfrm>
        </p:grpSpPr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158076"/>
                </p:ext>
              </p:extLst>
            </p:nvPr>
          </p:nvGraphicFramePr>
          <p:xfrm>
            <a:off x="2123728" y="2731794"/>
            <a:ext cx="3200400" cy="658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8" name="Equation" r:id="rId6" imgW="1536480" imgH="317160" progId="Equation.DSMT4">
                    <p:embed/>
                  </p:oleObj>
                </mc:Choice>
                <mc:Fallback>
                  <p:oleObj name="Equation" r:id="rId6" imgW="153648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23728" y="2731794"/>
                          <a:ext cx="3200400" cy="65881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473877" y="2096024"/>
              <a:ext cx="7440304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было получено конечное число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то находим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73877" y="4678496"/>
            <a:ext cx="7440304" cy="59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Аналогично находятся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-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147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34711" y="1495750"/>
            <a:ext cx="8025721" cy="5029594"/>
            <a:chOff x="434711" y="1495750"/>
            <a:chExt cx="8025721" cy="5029594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5193409" y="3907930"/>
              <a:ext cx="3267023" cy="26174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3967219" y="1495750"/>
              <a:ext cx="1140975" cy="234134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34711" y="1495750"/>
              <a:ext cx="3466845" cy="234211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DEEBF7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36906" y="1394263"/>
            <a:ext cx="7873598" cy="5131081"/>
            <a:chOff x="936906" y="1394263"/>
            <a:chExt cx="7873598" cy="5131081"/>
          </a:xfrm>
        </p:grpSpPr>
        <p:cxnSp>
          <p:nvCxnSpPr>
            <p:cNvPr id="15" name="Прямая со стрелкой 14"/>
            <p:cNvCxnSpPr/>
            <p:nvPr/>
          </p:nvCxnSpPr>
          <p:spPr>
            <a:xfrm flipV="1">
              <a:off x="4551146" y="1480402"/>
              <a:ext cx="0" cy="5044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936906" y="3861048"/>
              <a:ext cx="75978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675084"/>
                </p:ext>
              </p:extLst>
            </p:nvPr>
          </p:nvGraphicFramePr>
          <p:xfrm>
            <a:off x="8518404" y="3913323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0" name="Equation" r:id="rId4" imgW="139680" imgH="152280" progId="Equation.DSMT4">
                    <p:embed/>
                  </p:oleObj>
                </mc:Choice>
                <mc:Fallback>
                  <p:oleObj name="Equation" r:id="rId4" imgW="1396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518404" y="3913323"/>
                          <a:ext cx="292100" cy="3175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177942"/>
                </p:ext>
              </p:extLst>
            </p:nvPr>
          </p:nvGraphicFramePr>
          <p:xfrm>
            <a:off x="4653468" y="1394263"/>
            <a:ext cx="3190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1" name="Equation" r:id="rId6" imgW="152280" imgH="190440" progId="Equation.DSMT4">
                    <p:embed/>
                  </p:oleObj>
                </mc:Choice>
                <mc:Fallback>
                  <p:oleObj name="Equation" r:id="rId6" imgW="1522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53468" y="1394263"/>
                          <a:ext cx="319087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767751"/>
                </p:ext>
              </p:extLst>
            </p:nvPr>
          </p:nvGraphicFramePr>
          <p:xfrm>
            <a:off x="4602163" y="3863975"/>
            <a:ext cx="2651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2" name="Equation" r:id="rId8" imgW="126720" imgH="190440" progId="Equation.DSMT4">
                    <p:embed/>
                  </p:oleObj>
                </mc:Choice>
                <mc:Fallback>
                  <p:oleObj name="Equation" r:id="rId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02163" y="3863975"/>
                          <a:ext cx="265112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Объект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6196672"/>
                </p:ext>
              </p:extLst>
            </p:nvPr>
          </p:nvGraphicFramePr>
          <p:xfrm>
            <a:off x="3403084" y="3884998"/>
            <a:ext cx="45085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3" name="Equation" r:id="rId10" imgW="215640" imgH="177480" progId="Equation.DSMT4">
                    <p:embed/>
                  </p:oleObj>
                </mc:Choice>
                <mc:Fallback>
                  <p:oleObj name="Equation" r:id="rId10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03084" y="3884998"/>
                          <a:ext cx="450850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Объект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674630"/>
                </p:ext>
              </p:extLst>
            </p:nvPr>
          </p:nvGraphicFramePr>
          <p:xfrm>
            <a:off x="5187935" y="3894481"/>
            <a:ext cx="211137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4" name="Equation" r:id="rId12" imgW="101520" imgH="177480" progId="Equation.DSMT4">
                    <p:embed/>
                  </p:oleObj>
                </mc:Choice>
                <mc:Fallback>
                  <p:oleObj name="Equation" r:id="rId12" imgW="1015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87935" y="3894481"/>
                          <a:ext cx="211137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Объект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678145"/>
                </p:ext>
              </p:extLst>
            </p:nvPr>
          </p:nvGraphicFramePr>
          <p:xfrm>
            <a:off x="6110607" y="3919265"/>
            <a:ext cx="2635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5" name="Equation" r:id="rId14" imgW="126720" imgH="190440" progId="Equation.DSMT4">
                    <p:embed/>
                  </p:oleObj>
                </mc:Choice>
                <mc:Fallback>
                  <p:oleObj name="Equation" r:id="rId14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10607" y="3919265"/>
                          <a:ext cx="263525" cy="3952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Объект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393043"/>
                </p:ext>
              </p:extLst>
            </p:nvPr>
          </p:nvGraphicFramePr>
          <p:xfrm>
            <a:off x="4104002" y="2060848"/>
            <a:ext cx="36830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6" name="Equation" r:id="rId16" imgW="177480" imgH="215640" progId="Equation.DSMT4">
                    <p:embed/>
                  </p:oleObj>
                </mc:Choice>
                <mc:Fallback>
                  <p:oleObj name="Equation" r:id="rId16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04002" y="2060848"/>
                          <a:ext cx="368300" cy="4492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Объект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018418"/>
                </p:ext>
              </p:extLst>
            </p:nvPr>
          </p:nvGraphicFramePr>
          <p:xfrm>
            <a:off x="7154350" y="3929732"/>
            <a:ext cx="2635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7" name="Equation" r:id="rId18" imgW="126720" imgH="190440" progId="Equation.DSMT4">
                    <p:embed/>
                  </p:oleObj>
                </mc:Choice>
                <mc:Fallback>
                  <p:oleObj name="Equation" r:id="rId1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154350" y="3929732"/>
                          <a:ext cx="263525" cy="3952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Объект 1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340543"/>
                </p:ext>
              </p:extLst>
            </p:nvPr>
          </p:nvGraphicFramePr>
          <p:xfrm>
            <a:off x="4104002" y="2492896"/>
            <a:ext cx="36830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8" name="Equation" r:id="rId20" imgW="177480" imgH="215640" progId="Equation.DSMT4">
                    <p:embed/>
                  </p:oleObj>
                </mc:Choice>
                <mc:Fallback>
                  <p:oleObj name="Equation" r:id="rId20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04002" y="2492896"/>
                          <a:ext cx="368300" cy="4492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Прямая соединительная линия 22"/>
          <p:cNvCxnSpPr/>
          <p:nvPr/>
        </p:nvCxnSpPr>
        <p:spPr>
          <a:xfrm>
            <a:off x="5148064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923928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V="1">
            <a:off x="5148064" y="1480402"/>
            <a:ext cx="0" cy="5044942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V="1">
            <a:off x="3928492" y="1480402"/>
            <a:ext cx="0" cy="5044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олилиния 51"/>
          <p:cNvSpPr/>
          <p:nvPr/>
        </p:nvSpPr>
        <p:spPr>
          <a:xfrm flipH="1">
            <a:off x="4167239" y="2396666"/>
            <a:ext cx="3141066" cy="4155877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07799 w 112951"/>
              <a:gd name="connsiteY3" fmla="*/ 667412 h 815725"/>
              <a:gd name="connsiteX4" fmla="*/ 112951 w 112951"/>
              <a:gd name="connsiteY4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08399 w 112951"/>
              <a:gd name="connsiteY3" fmla="*/ 680997 h 815725"/>
              <a:gd name="connsiteX4" fmla="*/ 112951 w 112951"/>
              <a:gd name="connsiteY4" fmla="*/ 815725 h 815725"/>
              <a:gd name="connsiteX0" fmla="*/ 0 w 112951"/>
              <a:gd name="connsiteY0" fmla="*/ 0 h 815725"/>
              <a:gd name="connsiteX1" fmla="*/ 43277 w 112951"/>
              <a:gd name="connsiteY1" fmla="*/ 89097 h 815725"/>
              <a:gd name="connsiteX2" fmla="*/ 59065 w 112951"/>
              <a:gd name="connsiteY2" fmla="*/ 132905 h 815725"/>
              <a:gd name="connsiteX3" fmla="*/ 91523 w 112951"/>
              <a:gd name="connsiteY3" fmla="*/ 371454 h 815725"/>
              <a:gd name="connsiteX4" fmla="*/ 108399 w 112951"/>
              <a:gd name="connsiteY4" fmla="*/ 680997 h 815725"/>
              <a:gd name="connsiteX5" fmla="*/ 112951 w 112951"/>
              <a:gd name="connsiteY5" fmla="*/ 815725 h 815725"/>
              <a:gd name="connsiteX0" fmla="*/ 0 w 112951"/>
              <a:gd name="connsiteY0" fmla="*/ 113057 h 928782"/>
              <a:gd name="connsiteX1" fmla="*/ 37275 w 112951"/>
              <a:gd name="connsiteY1" fmla="*/ 2267 h 928782"/>
              <a:gd name="connsiteX2" fmla="*/ 59065 w 112951"/>
              <a:gd name="connsiteY2" fmla="*/ 245962 h 928782"/>
              <a:gd name="connsiteX3" fmla="*/ 91523 w 112951"/>
              <a:gd name="connsiteY3" fmla="*/ 484511 h 928782"/>
              <a:gd name="connsiteX4" fmla="*/ 108399 w 112951"/>
              <a:gd name="connsiteY4" fmla="*/ 794054 h 928782"/>
              <a:gd name="connsiteX5" fmla="*/ 112951 w 112951"/>
              <a:gd name="connsiteY5" fmla="*/ 928782 h 928782"/>
              <a:gd name="connsiteX0" fmla="*/ 0 w 112951"/>
              <a:gd name="connsiteY0" fmla="*/ 110790 h 926515"/>
              <a:gd name="connsiteX1" fmla="*/ 37275 w 112951"/>
              <a:gd name="connsiteY1" fmla="*/ 0 h 926515"/>
              <a:gd name="connsiteX2" fmla="*/ 59065 w 112951"/>
              <a:gd name="connsiteY2" fmla="*/ 243695 h 926515"/>
              <a:gd name="connsiteX3" fmla="*/ 91523 w 112951"/>
              <a:gd name="connsiteY3" fmla="*/ 482244 h 926515"/>
              <a:gd name="connsiteX4" fmla="*/ 108399 w 112951"/>
              <a:gd name="connsiteY4" fmla="*/ 791787 h 926515"/>
              <a:gd name="connsiteX5" fmla="*/ 112951 w 112951"/>
              <a:gd name="connsiteY5" fmla="*/ 926515 h 926515"/>
              <a:gd name="connsiteX0" fmla="*/ 0 w 112951"/>
              <a:gd name="connsiteY0" fmla="*/ 113057 h 928782"/>
              <a:gd name="connsiteX1" fmla="*/ 37275 w 112951"/>
              <a:gd name="connsiteY1" fmla="*/ 2267 h 928782"/>
              <a:gd name="connsiteX2" fmla="*/ 59065 w 112951"/>
              <a:gd name="connsiteY2" fmla="*/ 245962 h 928782"/>
              <a:gd name="connsiteX3" fmla="*/ 91523 w 112951"/>
              <a:gd name="connsiteY3" fmla="*/ 484511 h 928782"/>
              <a:gd name="connsiteX4" fmla="*/ 108399 w 112951"/>
              <a:gd name="connsiteY4" fmla="*/ 794054 h 928782"/>
              <a:gd name="connsiteX5" fmla="*/ 112951 w 112951"/>
              <a:gd name="connsiteY5" fmla="*/ 928782 h 928782"/>
              <a:gd name="connsiteX0" fmla="*/ 0 w 112951"/>
              <a:gd name="connsiteY0" fmla="*/ 114140 h 929865"/>
              <a:gd name="connsiteX1" fmla="*/ 37275 w 112951"/>
              <a:gd name="connsiteY1" fmla="*/ 3350 h 929865"/>
              <a:gd name="connsiteX2" fmla="*/ 59065 w 112951"/>
              <a:gd name="connsiteY2" fmla="*/ 247045 h 929865"/>
              <a:gd name="connsiteX3" fmla="*/ 91523 w 112951"/>
              <a:gd name="connsiteY3" fmla="*/ 485594 h 929865"/>
              <a:gd name="connsiteX4" fmla="*/ 108399 w 112951"/>
              <a:gd name="connsiteY4" fmla="*/ 795137 h 929865"/>
              <a:gd name="connsiteX5" fmla="*/ 112951 w 112951"/>
              <a:gd name="connsiteY5" fmla="*/ 929865 h 929865"/>
              <a:gd name="connsiteX0" fmla="*/ 0 w 112951"/>
              <a:gd name="connsiteY0" fmla="*/ 111714 h 927439"/>
              <a:gd name="connsiteX1" fmla="*/ 37275 w 112951"/>
              <a:gd name="connsiteY1" fmla="*/ 924 h 927439"/>
              <a:gd name="connsiteX2" fmla="*/ 59065 w 112951"/>
              <a:gd name="connsiteY2" fmla="*/ 244619 h 927439"/>
              <a:gd name="connsiteX3" fmla="*/ 91523 w 112951"/>
              <a:gd name="connsiteY3" fmla="*/ 483168 h 927439"/>
              <a:gd name="connsiteX4" fmla="*/ 108399 w 112951"/>
              <a:gd name="connsiteY4" fmla="*/ 792711 h 927439"/>
              <a:gd name="connsiteX5" fmla="*/ 112951 w 112951"/>
              <a:gd name="connsiteY5" fmla="*/ 927439 h 927439"/>
              <a:gd name="connsiteX0" fmla="*/ 0 w 112951"/>
              <a:gd name="connsiteY0" fmla="*/ 110865 h 926590"/>
              <a:gd name="connsiteX1" fmla="*/ 37275 w 112951"/>
              <a:gd name="connsiteY1" fmla="*/ 75 h 926590"/>
              <a:gd name="connsiteX2" fmla="*/ 59065 w 112951"/>
              <a:gd name="connsiteY2" fmla="*/ 243770 h 926590"/>
              <a:gd name="connsiteX3" fmla="*/ 91523 w 112951"/>
              <a:gd name="connsiteY3" fmla="*/ 482319 h 926590"/>
              <a:gd name="connsiteX4" fmla="*/ 108399 w 112951"/>
              <a:gd name="connsiteY4" fmla="*/ 791862 h 926590"/>
              <a:gd name="connsiteX5" fmla="*/ 112951 w 112951"/>
              <a:gd name="connsiteY5" fmla="*/ 926590 h 926590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1766 w 112951"/>
              <a:gd name="connsiteY2" fmla="*/ 214787 h 928657"/>
              <a:gd name="connsiteX3" fmla="*/ 91523 w 112951"/>
              <a:gd name="connsiteY3" fmla="*/ 484386 h 928657"/>
              <a:gd name="connsiteX4" fmla="*/ 108399 w 112951"/>
              <a:gd name="connsiteY4" fmla="*/ 793929 h 928657"/>
              <a:gd name="connsiteX5" fmla="*/ 112951 w 112951"/>
              <a:gd name="connsiteY5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1766 w 112951"/>
              <a:gd name="connsiteY2" fmla="*/ 214787 h 928657"/>
              <a:gd name="connsiteX3" fmla="*/ 91523 w 112951"/>
              <a:gd name="connsiteY3" fmla="*/ 484386 h 928657"/>
              <a:gd name="connsiteX4" fmla="*/ 108399 w 112951"/>
              <a:gd name="connsiteY4" fmla="*/ 793929 h 928657"/>
              <a:gd name="connsiteX5" fmla="*/ 112951 w 112951"/>
              <a:gd name="connsiteY5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1766 w 112951"/>
              <a:gd name="connsiteY2" fmla="*/ 214787 h 928657"/>
              <a:gd name="connsiteX3" fmla="*/ 89722 w 112951"/>
              <a:gd name="connsiteY3" fmla="*/ 503792 h 928657"/>
              <a:gd name="connsiteX4" fmla="*/ 108399 w 112951"/>
              <a:gd name="connsiteY4" fmla="*/ 793929 h 928657"/>
              <a:gd name="connsiteX5" fmla="*/ 112951 w 112951"/>
              <a:gd name="connsiteY5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3267 w 112951"/>
              <a:gd name="connsiteY2" fmla="*/ 214787 h 928657"/>
              <a:gd name="connsiteX3" fmla="*/ 89722 w 112951"/>
              <a:gd name="connsiteY3" fmla="*/ 503792 h 928657"/>
              <a:gd name="connsiteX4" fmla="*/ 108399 w 112951"/>
              <a:gd name="connsiteY4" fmla="*/ 793929 h 928657"/>
              <a:gd name="connsiteX5" fmla="*/ 112951 w 112951"/>
              <a:gd name="connsiteY5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3267 w 112951"/>
              <a:gd name="connsiteY2" fmla="*/ 214787 h 928657"/>
              <a:gd name="connsiteX3" fmla="*/ 89722 w 112951"/>
              <a:gd name="connsiteY3" fmla="*/ 503792 h 928657"/>
              <a:gd name="connsiteX4" fmla="*/ 108399 w 112951"/>
              <a:gd name="connsiteY4" fmla="*/ 793929 h 928657"/>
              <a:gd name="connsiteX5" fmla="*/ 111701 w 112951"/>
              <a:gd name="connsiteY5" fmla="*/ 881258 h 928657"/>
              <a:gd name="connsiteX6" fmla="*/ 112951 w 112951"/>
              <a:gd name="connsiteY6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3267 w 112951"/>
              <a:gd name="connsiteY2" fmla="*/ 214787 h 928657"/>
              <a:gd name="connsiteX3" fmla="*/ 89722 w 112951"/>
              <a:gd name="connsiteY3" fmla="*/ 503792 h 928657"/>
              <a:gd name="connsiteX4" fmla="*/ 108399 w 112951"/>
              <a:gd name="connsiteY4" fmla="*/ 793929 h 928657"/>
              <a:gd name="connsiteX5" fmla="*/ 107500 w 112951"/>
              <a:gd name="connsiteY5" fmla="*/ 881258 h 928657"/>
              <a:gd name="connsiteX6" fmla="*/ 112951 w 112951"/>
              <a:gd name="connsiteY6" fmla="*/ 928657 h 928657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8399 w 109950"/>
              <a:gd name="connsiteY4" fmla="*/ 793929 h 930598"/>
              <a:gd name="connsiteX5" fmla="*/ 107500 w 109950"/>
              <a:gd name="connsiteY5" fmla="*/ 881258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5698 w 109950"/>
              <a:gd name="connsiteY4" fmla="*/ 791988 h 930598"/>
              <a:gd name="connsiteX5" fmla="*/ 107500 w 109950"/>
              <a:gd name="connsiteY5" fmla="*/ 881258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5698 w 109950"/>
              <a:gd name="connsiteY4" fmla="*/ 791988 h 930598"/>
              <a:gd name="connsiteX5" fmla="*/ 109301 w 109950"/>
              <a:gd name="connsiteY5" fmla="*/ 885139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5698 w 109950"/>
              <a:gd name="connsiteY4" fmla="*/ 791988 h 930598"/>
              <a:gd name="connsiteX5" fmla="*/ 109301 w 109950"/>
              <a:gd name="connsiteY5" fmla="*/ 885139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9301 w 109950"/>
              <a:gd name="connsiteY4" fmla="*/ 885139 h 930598"/>
              <a:gd name="connsiteX5" fmla="*/ 109950 w 109950"/>
              <a:gd name="connsiteY5" fmla="*/ 930598 h 930598"/>
              <a:gd name="connsiteX0" fmla="*/ 0 w 110093"/>
              <a:gd name="connsiteY0" fmla="*/ 112932 h 930598"/>
              <a:gd name="connsiteX1" fmla="*/ 37275 w 110093"/>
              <a:gd name="connsiteY1" fmla="*/ 2142 h 930598"/>
              <a:gd name="connsiteX2" fmla="*/ 63267 w 110093"/>
              <a:gd name="connsiteY2" fmla="*/ 214787 h 930598"/>
              <a:gd name="connsiteX3" fmla="*/ 89722 w 110093"/>
              <a:gd name="connsiteY3" fmla="*/ 503792 h 930598"/>
              <a:gd name="connsiteX4" fmla="*/ 109301 w 110093"/>
              <a:gd name="connsiteY4" fmla="*/ 885139 h 930598"/>
              <a:gd name="connsiteX5" fmla="*/ 104798 w 110093"/>
              <a:gd name="connsiteY5" fmla="*/ 774522 h 930598"/>
              <a:gd name="connsiteX6" fmla="*/ 109950 w 110093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9301 w 109950"/>
              <a:gd name="connsiteY4" fmla="*/ 885139 h 930598"/>
              <a:gd name="connsiteX5" fmla="*/ 98196 w 109950"/>
              <a:gd name="connsiteY5" fmla="*/ 850207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98196 w 109950"/>
              <a:gd name="connsiteY4" fmla="*/ 850207 h 930598"/>
              <a:gd name="connsiteX5" fmla="*/ 109950 w 109950"/>
              <a:gd name="connsiteY5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6299 w 109950"/>
              <a:gd name="connsiteY4" fmla="*/ 813335 h 930598"/>
              <a:gd name="connsiteX5" fmla="*/ 109950 w 109950"/>
              <a:gd name="connsiteY5" fmla="*/ 930598 h 930598"/>
              <a:gd name="connsiteX0" fmla="*/ 0 w 109950"/>
              <a:gd name="connsiteY0" fmla="*/ 112863 h 930529"/>
              <a:gd name="connsiteX1" fmla="*/ 37275 w 109950"/>
              <a:gd name="connsiteY1" fmla="*/ 2073 h 930529"/>
              <a:gd name="connsiteX2" fmla="*/ 65068 w 109950"/>
              <a:gd name="connsiteY2" fmla="*/ 212777 h 930529"/>
              <a:gd name="connsiteX3" fmla="*/ 89722 w 109950"/>
              <a:gd name="connsiteY3" fmla="*/ 503723 h 930529"/>
              <a:gd name="connsiteX4" fmla="*/ 106299 w 109950"/>
              <a:gd name="connsiteY4" fmla="*/ 813266 h 930529"/>
              <a:gd name="connsiteX5" fmla="*/ 109950 w 109950"/>
              <a:gd name="connsiteY5" fmla="*/ 930529 h 930529"/>
              <a:gd name="connsiteX0" fmla="*/ 0 w 109950"/>
              <a:gd name="connsiteY0" fmla="*/ 112863 h 930529"/>
              <a:gd name="connsiteX1" fmla="*/ 37275 w 109950"/>
              <a:gd name="connsiteY1" fmla="*/ 2073 h 930529"/>
              <a:gd name="connsiteX2" fmla="*/ 65068 w 109950"/>
              <a:gd name="connsiteY2" fmla="*/ 212777 h 930529"/>
              <a:gd name="connsiteX3" fmla="*/ 87021 w 109950"/>
              <a:gd name="connsiteY3" fmla="*/ 505664 h 930529"/>
              <a:gd name="connsiteX4" fmla="*/ 106299 w 109950"/>
              <a:gd name="connsiteY4" fmla="*/ 813266 h 930529"/>
              <a:gd name="connsiteX5" fmla="*/ 109950 w 109950"/>
              <a:gd name="connsiteY5" fmla="*/ 930529 h 930529"/>
              <a:gd name="connsiteX0" fmla="*/ 0 w 109950"/>
              <a:gd name="connsiteY0" fmla="*/ 112863 h 930529"/>
              <a:gd name="connsiteX1" fmla="*/ 37275 w 109950"/>
              <a:gd name="connsiteY1" fmla="*/ 2073 h 930529"/>
              <a:gd name="connsiteX2" fmla="*/ 65068 w 109950"/>
              <a:gd name="connsiteY2" fmla="*/ 212777 h 930529"/>
              <a:gd name="connsiteX3" fmla="*/ 75688 w 109950"/>
              <a:gd name="connsiteY3" fmla="*/ 343628 h 930529"/>
              <a:gd name="connsiteX4" fmla="*/ 87021 w 109950"/>
              <a:gd name="connsiteY4" fmla="*/ 505664 h 930529"/>
              <a:gd name="connsiteX5" fmla="*/ 106299 w 109950"/>
              <a:gd name="connsiteY5" fmla="*/ 813266 h 930529"/>
              <a:gd name="connsiteX6" fmla="*/ 109950 w 109950"/>
              <a:gd name="connsiteY6" fmla="*/ 930529 h 930529"/>
              <a:gd name="connsiteX0" fmla="*/ 0 w 109950"/>
              <a:gd name="connsiteY0" fmla="*/ 112863 h 930529"/>
              <a:gd name="connsiteX1" fmla="*/ 37275 w 109950"/>
              <a:gd name="connsiteY1" fmla="*/ 2073 h 930529"/>
              <a:gd name="connsiteX2" fmla="*/ 65068 w 109950"/>
              <a:gd name="connsiteY2" fmla="*/ 212777 h 930529"/>
              <a:gd name="connsiteX3" fmla="*/ 74187 w 109950"/>
              <a:gd name="connsiteY3" fmla="*/ 333925 h 930529"/>
              <a:gd name="connsiteX4" fmla="*/ 87021 w 109950"/>
              <a:gd name="connsiteY4" fmla="*/ 505664 h 930529"/>
              <a:gd name="connsiteX5" fmla="*/ 106299 w 109950"/>
              <a:gd name="connsiteY5" fmla="*/ 813266 h 930529"/>
              <a:gd name="connsiteX6" fmla="*/ 109950 w 109950"/>
              <a:gd name="connsiteY6" fmla="*/ 930529 h 930529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6299 w 109950"/>
              <a:gd name="connsiteY5" fmla="*/ 812221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6299 w 109950"/>
              <a:gd name="connsiteY5" fmla="*/ 812221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7607 w 109950"/>
              <a:gd name="connsiteY3" fmla="*/ 336761 h 929484"/>
              <a:gd name="connsiteX4" fmla="*/ 87021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7607 w 109950"/>
              <a:gd name="connsiteY3" fmla="*/ 336761 h 929484"/>
              <a:gd name="connsiteX4" fmla="*/ 88575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7607 w 109950"/>
              <a:gd name="connsiteY3" fmla="*/ 336761 h 929484"/>
              <a:gd name="connsiteX4" fmla="*/ 88575 w 109950"/>
              <a:gd name="connsiteY4" fmla="*/ 504619 h 929484"/>
              <a:gd name="connsiteX5" fmla="*/ 104777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7607 w 109950"/>
              <a:gd name="connsiteY3" fmla="*/ 336761 h 929484"/>
              <a:gd name="connsiteX4" fmla="*/ 88575 w 109950"/>
              <a:gd name="connsiteY4" fmla="*/ 504619 h 929484"/>
              <a:gd name="connsiteX5" fmla="*/ 105710 w 109950"/>
              <a:gd name="connsiteY5" fmla="*/ 814161 h 929484"/>
              <a:gd name="connsiteX6" fmla="*/ 109950 w 109950"/>
              <a:gd name="connsiteY6" fmla="*/ 929484 h 929484"/>
              <a:gd name="connsiteX0" fmla="*/ 0 w 111815"/>
              <a:gd name="connsiteY0" fmla="*/ 111818 h 857679"/>
              <a:gd name="connsiteX1" fmla="*/ 37275 w 111815"/>
              <a:gd name="connsiteY1" fmla="*/ 1028 h 857679"/>
              <a:gd name="connsiteX2" fmla="*/ 62067 w 111815"/>
              <a:gd name="connsiteY2" fmla="*/ 178741 h 857679"/>
              <a:gd name="connsiteX3" fmla="*/ 77607 w 111815"/>
              <a:gd name="connsiteY3" fmla="*/ 336761 h 857679"/>
              <a:gd name="connsiteX4" fmla="*/ 88575 w 111815"/>
              <a:gd name="connsiteY4" fmla="*/ 504619 h 857679"/>
              <a:gd name="connsiteX5" fmla="*/ 105710 w 111815"/>
              <a:gd name="connsiteY5" fmla="*/ 814161 h 857679"/>
              <a:gd name="connsiteX6" fmla="*/ 111815 w 111815"/>
              <a:gd name="connsiteY6" fmla="*/ 846036 h 857679"/>
              <a:gd name="connsiteX0" fmla="*/ 0 w 111815"/>
              <a:gd name="connsiteY0" fmla="*/ 111818 h 931425"/>
              <a:gd name="connsiteX1" fmla="*/ 37275 w 111815"/>
              <a:gd name="connsiteY1" fmla="*/ 1028 h 931425"/>
              <a:gd name="connsiteX2" fmla="*/ 62067 w 111815"/>
              <a:gd name="connsiteY2" fmla="*/ 178741 h 931425"/>
              <a:gd name="connsiteX3" fmla="*/ 77607 w 111815"/>
              <a:gd name="connsiteY3" fmla="*/ 336761 h 931425"/>
              <a:gd name="connsiteX4" fmla="*/ 88575 w 111815"/>
              <a:gd name="connsiteY4" fmla="*/ 504619 h 931425"/>
              <a:gd name="connsiteX5" fmla="*/ 105710 w 111815"/>
              <a:gd name="connsiteY5" fmla="*/ 814161 h 931425"/>
              <a:gd name="connsiteX6" fmla="*/ 111815 w 111815"/>
              <a:gd name="connsiteY6" fmla="*/ 931425 h 931425"/>
              <a:gd name="connsiteX0" fmla="*/ 0 w 112126"/>
              <a:gd name="connsiteY0" fmla="*/ 111818 h 919781"/>
              <a:gd name="connsiteX1" fmla="*/ 37275 w 112126"/>
              <a:gd name="connsiteY1" fmla="*/ 1028 h 919781"/>
              <a:gd name="connsiteX2" fmla="*/ 62067 w 112126"/>
              <a:gd name="connsiteY2" fmla="*/ 178741 h 919781"/>
              <a:gd name="connsiteX3" fmla="*/ 77607 w 112126"/>
              <a:gd name="connsiteY3" fmla="*/ 336761 h 919781"/>
              <a:gd name="connsiteX4" fmla="*/ 88575 w 112126"/>
              <a:gd name="connsiteY4" fmla="*/ 504619 h 919781"/>
              <a:gd name="connsiteX5" fmla="*/ 105710 w 112126"/>
              <a:gd name="connsiteY5" fmla="*/ 814161 h 919781"/>
              <a:gd name="connsiteX6" fmla="*/ 112126 w 112126"/>
              <a:gd name="connsiteY6" fmla="*/ 919781 h 919781"/>
              <a:gd name="connsiteX0" fmla="*/ 0 w 113513"/>
              <a:gd name="connsiteY0" fmla="*/ 111818 h 919781"/>
              <a:gd name="connsiteX1" fmla="*/ 37275 w 113513"/>
              <a:gd name="connsiteY1" fmla="*/ 1028 h 919781"/>
              <a:gd name="connsiteX2" fmla="*/ 62067 w 113513"/>
              <a:gd name="connsiteY2" fmla="*/ 178741 h 919781"/>
              <a:gd name="connsiteX3" fmla="*/ 77607 w 113513"/>
              <a:gd name="connsiteY3" fmla="*/ 336761 h 919781"/>
              <a:gd name="connsiteX4" fmla="*/ 88575 w 113513"/>
              <a:gd name="connsiteY4" fmla="*/ 504619 h 919781"/>
              <a:gd name="connsiteX5" fmla="*/ 111616 w 113513"/>
              <a:gd name="connsiteY5" fmla="*/ 851034 h 919781"/>
              <a:gd name="connsiteX6" fmla="*/ 112126 w 113513"/>
              <a:gd name="connsiteY6" fmla="*/ 919781 h 919781"/>
              <a:gd name="connsiteX0" fmla="*/ 0 w 113513"/>
              <a:gd name="connsiteY0" fmla="*/ 111818 h 919781"/>
              <a:gd name="connsiteX1" fmla="*/ 37275 w 113513"/>
              <a:gd name="connsiteY1" fmla="*/ 1028 h 919781"/>
              <a:gd name="connsiteX2" fmla="*/ 62067 w 113513"/>
              <a:gd name="connsiteY2" fmla="*/ 178741 h 919781"/>
              <a:gd name="connsiteX3" fmla="*/ 77607 w 113513"/>
              <a:gd name="connsiteY3" fmla="*/ 336761 h 919781"/>
              <a:gd name="connsiteX4" fmla="*/ 88575 w 113513"/>
              <a:gd name="connsiteY4" fmla="*/ 504619 h 919781"/>
              <a:gd name="connsiteX5" fmla="*/ 111616 w 113513"/>
              <a:gd name="connsiteY5" fmla="*/ 851034 h 919781"/>
              <a:gd name="connsiteX6" fmla="*/ 112126 w 113513"/>
              <a:gd name="connsiteY6" fmla="*/ 919781 h 919781"/>
              <a:gd name="connsiteX0" fmla="*/ 0 w 112779"/>
              <a:gd name="connsiteY0" fmla="*/ 111818 h 919781"/>
              <a:gd name="connsiteX1" fmla="*/ 37275 w 112779"/>
              <a:gd name="connsiteY1" fmla="*/ 1028 h 919781"/>
              <a:gd name="connsiteX2" fmla="*/ 62067 w 112779"/>
              <a:gd name="connsiteY2" fmla="*/ 178741 h 919781"/>
              <a:gd name="connsiteX3" fmla="*/ 77607 w 112779"/>
              <a:gd name="connsiteY3" fmla="*/ 336761 h 919781"/>
              <a:gd name="connsiteX4" fmla="*/ 88575 w 112779"/>
              <a:gd name="connsiteY4" fmla="*/ 504619 h 919781"/>
              <a:gd name="connsiteX5" fmla="*/ 111616 w 112779"/>
              <a:gd name="connsiteY5" fmla="*/ 851034 h 919781"/>
              <a:gd name="connsiteX6" fmla="*/ 108085 w 112779"/>
              <a:gd name="connsiteY6" fmla="*/ 919781 h 919781"/>
              <a:gd name="connsiteX0" fmla="*/ 0 w 113206"/>
              <a:gd name="connsiteY0" fmla="*/ 111818 h 921722"/>
              <a:gd name="connsiteX1" fmla="*/ 37275 w 113206"/>
              <a:gd name="connsiteY1" fmla="*/ 1028 h 921722"/>
              <a:gd name="connsiteX2" fmla="*/ 62067 w 113206"/>
              <a:gd name="connsiteY2" fmla="*/ 178741 h 921722"/>
              <a:gd name="connsiteX3" fmla="*/ 77607 w 113206"/>
              <a:gd name="connsiteY3" fmla="*/ 336761 h 921722"/>
              <a:gd name="connsiteX4" fmla="*/ 88575 w 113206"/>
              <a:gd name="connsiteY4" fmla="*/ 504619 h 921722"/>
              <a:gd name="connsiteX5" fmla="*/ 111616 w 113206"/>
              <a:gd name="connsiteY5" fmla="*/ 851034 h 921722"/>
              <a:gd name="connsiteX6" fmla="*/ 110883 w 113206"/>
              <a:gd name="connsiteY6" fmla="*/ 921722 h 921722"/>
              <a:gd name="connsiteX0" fmla="*/ 0 w 110949"/>
              <a:gd name="connsiteY0" fmla="*/ 111818 h 921722"/>
              <a:gd name="connsiteX1" fmla="*/ 37275 w 110949"/>
              <a:gd name="connsiteY1" fmla="*/ 1028 h 921722"/>
              <a:gd name="connsiteX2" fmla="*/ 62067 w 110949"/>
              <a:gd name="connsiteY2" fmla="*/ 178741 h 921722"/>
              <a:gd name="connsiteX3" fmla="*/ 77607 w 110949"/>
              <a:gd name="connsiteY3" fmla="*/ 336761 h 921722"/>
              <a:gd name="connsiteX4" fmla="*/ 88575 w 110949"/>
              <a:gd name="connsiteY4" fmla="*/ 504619 h 921722"/>
              <a:gd name="connsiteX5" fmla="*/ 107886 w 110949"/>
              <a:gd name="connsiteY5" fmla="*/ 819984 h 921722"/>
              <a:gd name="connsiteX6" fmla="*/ 110883 w 110949"/>
              <a:gd name="connsiteY6" fmla="*/ 921722 h 921722"/>
              <a:gd name="connsiteX0" fmla="*/ 0 w 110949"/>
              <a:gd name="connsiteY0" fmla="*/ 111818 h 925603"/>
              <a:gd name="connsiteX1" fmla="*/ 37275 w 110949"/>
              <a:gd name="connsiteY1" fmla="*/ 1028 h 925603"/>
              <a:gd name="connsiteX2" fmla="*/ 62067 w 110949"/>
              <a:gd name="connsiteY2" fmla="*/ 178741 h 925603"/>
              <a:gd name="connsiteX3" fmla="*/ 77607 w 110949"/>
              <a:gd name="connsiteY3" fmla="*/ 336761 h 925603"/>
              <a:gd name="connsiteX4" fmla="*/ 88575 w 110949"/>
              <a:gd name="connsiteY4" fmla="*/ 504619 h 925603"/>
              <a:gd name="connsiteX5" fmla="*/ 107886 w 110949"/>
              <a:gd name="connsiteY5" fmla="*/ 819984 h 925603"/>
              <a:gd name="connsiteX6" fmla="*/ 110883 w 110949"/>
              <a:gd name="connsiteY6" fmla="*/ 925603 h 925603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067 w 112126"/>
              <a:gd name="connsiteY2" fmla="*/ 178741 h 933366"/>
              <a:gd name="connsiteX3" fmla="*/ 77607 w 112126"/>
              <a:gd name="connsiteY3" fmla="*/ 336761 h 933366"/>
              <a:gd name="connsiteX4" fmla="*/ 88575 w 112126"/>
              <a:gd name="connsiteY4" fmla="*/ 504619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067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067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378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378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378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765 h 933313"/>
              <a:gd name="connsiteX1" fmla="*/ 37275 w 112126"/>
              <a:gd name="connsiteY1" fmla="*/ 975 h 933313"/>
              <a:gd name="connsiteX2" fmla="*/ 63000 w 112126"/>
              <a:gd name="connsiteY2" fmla="*/ 176732 h 933313"/>
              <a:gd name="connsiteX3" fmla="*/ 77607 w 112126"/>
              <a:gd name="connsiteY3" fmla="*/ 336708 h 933313"/>
              <a:gd name="connsiteX4" fmla="*/ 90440 w 112126"/>
              <a:gd name="connsiteY4" fmla="*/ 508447 h 933313"/>
              <a:gd name="connsiteX5" fmla="*/ 107886 w 112126"/>
              <a:gd name="connsiteY5" fmla="*/ 819931 h 933313"/>
              <a:gd name="connsiteX6" fmla="*/ 112126 w 112126"/>
              <a:gd name="connsiteY6" fmla="*/ 933313 h 93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126" h="933313">
                <a:moveTo>
                  <a:pt x="0" y="111765"/>
                </a:moveTo>
                <a:cubicBezTo>
                  <a:pt x="6913" y="72276"/>
                  <a:pt x="26775" y="-9853"/>
                  <a:pt x="37275" y="975"/>
                </a:cubicBezTo>
                <a:cubicBezTo>
                  <a:pt x="47775" y="11803"/>
                  <a:pt x="57833" y="126599"/>
                  <a:pt x="63000" y="176732"/>
                </a:cubicBezTo>
                <a:cubicBezTo>
                  <a:pt x="68167" y="226865"/>
                  <a:pt x="73948" y="287894"/>
                  <a:pt x="77607" y="336708"/>
                </a:cubicBezTo>
                <a:cubicBezTo>
                  <a:pt x="81266" y="385522"/>
                  <a:pt x="85083" y="427910"/>
                  <a:pt x="90440" y="508447"/>
                </a:cubicBezTo>
                <a:cubicBezTo>
                  <a:pt x="95797" y="588984"/>
                  <a:pt x="104515" y="748797"/>
                  <a:pt x="107886" y="819931"/>
                </a:cubicBezTo>
                <a:cubicBezTo>
                  <a:pt x="111896" y="897371"/>
                  <a:pt x="112018" y="928324"/>
                  <a:pt x="112126" y="93331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434711" y="3856826"/>
            <a:ext cx="859578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олилиния 39"/>
          <p:cNvSpPr/>
          <p:nvPr/>
        </p:nvSpPr>
        <p:spPr>
          <a:xfrm rot="5400000" flipH="1">
            <a:off x="852027" y="3511824"/>
            <a:ext cx="2586860" cy="3416952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5181 w 112951"/>
              <a:gd name="connsiteY2" fmla="*/ 261194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5181 w 112951"/>
              <a:gd name="connsiteY2" fmla="*/ 261194 h 815725"/>
              <a:gd name="connsiteX3" fmla="*/ 112951 w 112951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951" h="815725">
                <a:moveTo>
                  <a:pt x="0" y="0"/>
                </a:moveTo>
                <a:cubicBezTo>
                  <a:pt x="26918" y="10870"/>
                  <a:pt x="43583" y="13521"/>
                  <a:pt x="59446" y="57053"/>
                </a:cubicBezTo>
                <a:cubicBezTo>
                  <a:pt x="75310" y="100585"/>
                  <a:pt x="85124" y="140986"/>
                  <a:pt x="95181" y="261194"/>
                </a:cubicBezTo>
                <a:cubicBezTo>
                  <a:pt x="105238" y="381402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олилиния 40"/>
          <p:cNvSpPr/>
          <p:nvPr/>
        </p:nvSpPr>
        <p:spPr>
          <a:xfrm rot="16200000" flipH="1">
            <a:off x="7701935" y="2494625"/>
            <a:ext cx="888906" cy="1654546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  <a:gd name="connsiteX0" fmla="*/ 0 w 436763"/>
              <a:gd name="connsiteY0" fmla="*/ 0 h 1034029"/>
              <a:gd name="connsiteX1" fmla="*/ 382743 w 436763"/>
              <a:gd name="connsiteY1" fmla="*/ 351209 h 1034029"/>
              <a:gd name="connsiteX2" fmla="*/ 431407 w 436763"/>
              <a:gd name="connsiteY2" fmla="*/ 593640 h 1034029"/>
              <a:gd name="connsiteX3" fmla="*/ 436629 w 436763"/>
              <a:gd name="connsiteY3" fmla="*/ 1034029 h 1034029"/>
              <a:gd name="connsiteX0" fmla="*/ 0 w 436763"/>
              <a:gd name="connsiteY0" fmla="*/ 0 h 1034029"/>
              <a:gd name="connsiteX1" fmla="*/ 382743 w 436763"/>
              <a:gd name="connsiteY1" fmla="*/ 351209 h 1034029"/>
              <a:gd name="connsiteX2" fmla="*/ 431407 w 436763"/>
              <a:gd name="connsiteY2" fmla="*/ 593640 h 1034029"/>
              <a:gd name="connsiteX3" fmla="*/ 436629 w 436763"/>
              <a:gd name="connsiteY3" fmla="*/ 1034029 h 1034029"/>
              <a:gd name="connsiteX0" fmla="*/ 0 w 550051"/>
              <a:gd name="connsiteY0" fmla="*/ 0 h 1091478"/>
              <a:gd name="connsiteX1" fmla="*/ 496031 w 550051"/>
              <a:gd name="connsiteY1" fmla="*/ 408658 h 1091478"/>
              <a:gd name="connsiteX2" fmla="*/ 544695 w 550051"/>
              <a:gd name="connsiteY2" fmla="*/ 651089 h 1091478"/>
              <a:gd name="connsiteX3" fmla="*/ 549917 w 550051"/>
              <a:gd name="connsiteY3" fmla="*/ 1091478 h 1091478"/>
              <a:gd name="connsiteX0" fmla="*/ 0 w 557363"/>
              <a:gd name="connsiteY0" fmla="*/ 0 h 1091478"/>
              <a:gd name="connsiteX1" fmla="*/ 393534 w 557363"/>
              <a:gd name="connsiteY1" fmla="*/ 351210 h 1091478"/>
              <a:gd name="connsiteX2" fmla="*/ 544695 w 557363"/>
              <a:gd name="connsiteY2" fmla="*/ 651089 h 1091478"/>
              <a:gd name="connsiteX3" fmla="*/ 549917 w 557363"/>
              <a:gd name="connsiteY3" fmla="*/ 1091478 h 1091478"/>
              <a:gd name="connsiteX0" fmla="*/ 0 w 553907"/>
              <a:gd name="connsiteY0" fmla="*/ 0 h 1091478"/>
              <a:gd name="connsiteX1" fmla="*/ 393534 w 553907"/>
              <a:gd name="connsiteY1" fmla="*/ 351210 h 1091478"/>
              <a:gd name="connsiteX2" fmla="*/ 539302 w 553907"/>
              <a:gd name="connsiteY2" fmla="*/ 760244 h 1091478"/>
              <a:gd name="connsiteX3" fmla="*/ 549917 w 553907"/>
              <a:gd name="connsiteY3" fmla="*/ 1091478 h 1091478"/>
              <a:gd name="connsiteX0" fmla="*/ 0 w 549917"/>
              <a:gd name="connsiteY0" fmla="*/ 0 h 1091478"/>
              <a:gd name="connsiteX1" fmla="*/ 393534 w 549917"/>
              <a:gd name="connsiteY1" fmla="*/ 351210 h 1091478"/>
              <a:gd name="connsiteX2" fmla="*/ 539302 w 549917"/>
              <a:gd name="connsiteY2" fmla="*/ 760244 h 1091478"/>
              <a:gd name="connsiteX3" fmla="*/ 549917 w 549917"/>
              <a:gd name="connsiteY3" fmla="*/ 1091478 h 1091478"/>
              <a:gd name="connsiteX0" fmla="*/ 0 w 553907"/>
              <a:gd name="connsiteY0" fmla="*/ 0 h 1091478"/>
              <a:gd name="connsiteX1" fmla="*/ 393536 w 553907"/>
              <a:gd name="connsiteY1" fmla="*/ 420151 h 1091478"/>
              <a:gd name="connsiteX2" fmla="*/ 539302 w 553907"/>
              <a:gd name="connsiteY2" fmla="*/ 760244 h 1091478"/>
              <a:gd name="connsiteX3" fmla="*/ 549917 w 553907"/>
              <a:gd name="connsiteY3" fmla="*/ 1091478 h 1091478"/>
              <a:gd name="connsiteX0" fmla="*/ 0 w 549917"/>
              <a:gd name="connsiteY0" fmla="*/ 0 h 1091478"/>
              <a:gd name="connsiteX1" fmla="*/ 393536 w 549917"/>
              <a:gd name="connsiteY1" fmla="*/ 420151 h 1091478"/>
              <a:gd name="connsiteX2" fmla="*/ 539302 w 549917"/>
              <a:gd name="connsiteY2" fmla="*/ 760244 h 1091478"/>
              <a:gd name="connsiteX3" fmla="*/ 537224 w 549917"/>
              <a:gd name="connsiteY3" fmla="*/ 830429 h 1091478"/>
              <a:gd name="connsiteX4" fmla="*/ 549917 w 549917"/>
              <a:gd name="connsiteY4" fmla="*/ 1091478 h 1091478"/>
              <a:gd name="connsiteX0" fmla="*/ 0 w 549917"/>
              <a:gd name="connsiteY0" fmla="*/ 0 h 1091478"/>
              <a:gd name="connsiteX1" fmla="*/ 393536 w 549917"/>
              <a:gd name="connsiteY1" fmla="*/ 420151 h 1091478"/>
              <a:gd name="connsiteX2" fmla="*/ 539302 w 549917"/>
              <a:gd name="connsiteY2" fmla="*/ 760244 h 1091478"/>
              <a:gd name="connsiteX3" fmla="*/ 537224 w 549917"/>
              <a:gd name="connsiteY3" fmla="*/ 830429 h 1091478"/>
              <a:gd name="connsiteX4" fmla="*/ 549917 w 549917"/>
              <a:gd name="connsiteY4" fmla="*/ 1091478 h 1091478"/>
              <a:gd name="connsiteX0" fmla="*/ 0 w 549917"/>
              <a:gd name="connsiteY0" fmla="*/ 0 h 1091478"/>
              <a:gd name="connsiteX1" fmla="*/ 393536 w 549917"/>
              <a:gd name="connsiteY1" fmla="*/ 420151 h 1091478"/>
              <a:gd name="connsiteX2" fmla="*/ 539302 w 549917"/>
              <a:gd name="connsiteY2" fmla="*/ 760244 h 1091478"/>
              <a:gd name="connsiteX3" fmla="*/ 537224 w 549917"/>
              <a:gd name="connsiteY3" fmla="*/ 830429 h 1091478"/>
              <a:gd name="connsiteX4" fmla="*/ 549917 w 549917"/>
              <a:gd name="connsiteY4" fmla="*/ 1091478 h 1091478"/>
              <a:gd name="connsiteX0" fmla="*/ 0 w 549917"/>
              <a:gd name="connsiteY0" fmla="*/ 0 h 1091478"/>
              <a:gd name="connsiteX1" fmla="*/ 393536 w 549917"/>
              <a:gd name="connsiteY1" fmla="*/ 420151 h 1091478"/>
              <a:gd name="connsiteX2" fmla="*/ 537224 w 549917"/>
              <a:gd name="connsiteY2" fmla="*/ 830429 h 1091478"/>
              <a:gd name="connsiteX3" fmla="*/ 549917 w 549917"/>
              <a:gd name="connsiteY3" fmla="*/ 1091478 h 1091478"/>
              <a:gd name="connsiteX0" fmla="*/ 0 w 550645"/>
              <a:gd name="connsiteY0" fmla="*/ 0 h 1091478"/>
              <a:gd name="connsiteX1" fmla="*/ 393536 w 550645"/>
              <a:gd name="connsiteY1" fmla="*/ 420151 h 1091478"/>
              <a:gd name="connsiteX2" fmla="*/ 537224 w 550645"/>
              <a:gd name="connsiteY2" fmla="*/ 830429 h 1091478"/>
              <a:gd name="connsiteX3" fmla="*/ 549917 w 550645"/>
              <a:gd name="connsiteY3" fmla="*/ 1091478 h 10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645" h="1091478">
                <a:moveTo>
                  <a:pt x="0" y="0"/>
                </a:moveTo>
                <a:cubicBezTo>
                  <a:pt x="8286" y="21653"/>
                  <a:pt x="303999" y="281746"/>
                  <a:pt x="393536" y="420151"/>
                </a:cubicBezTo>
                <a:cubicBezTo>
                  <a:pt x="483073" y="558556"/>
                  <a:pt x="511161" y="718541"/>
                  <a:pt x="537224" y="830429"/>
                </a:cubicBezTo>
                <a:cubicBezTo>
                  <a:pt x="538993" y="885635"/>
                  <a:pt x="554097" y="1007758"/>
                  <a:pt x="549917" y="109147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86074" y="4653136"/>
            <a:ext cx="2557734" cy="17194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446734" y="2420888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400000">
            <a:off x="6145970" y="387904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Объект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897186"/>
              </p:ext>
            </p:extLst>
          </p:nvPr>
        </p:nvGraphicFramePr>
        <p:xfrm>
          <a:off x="6191129" y="1964134"/>
          <a:ext cx="4032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9" name="Equation" r:id="rId22" imgW="228600" imgH="177480" progId="Equation.DSMT4">
                  <p:embed/>
                </p:oleObj>
              </mc:Choice>
              <mc:Fallback>
                <p:oleObj name="Equation" r:id="rId22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91129" y="1964134"/>
                        <a:ext cx="403225" cy="3127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Овал 86"/>
          <p:cNvSpPr/>
          <p:nvPr/>
        </p:nvSpPr>
        <p:spPr>
          <a:xfrm>
            <a:off x="6174192" y="229488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4" name="Группа 63"/>
          <p:cNvGrpSpPr/>
          <p:nvPr/>
        </p:nvGrpSpPr>
        <p:grpSpPr>
          <a:xfrm>
            <a:off x="89756" y="4779718"/>
            <a:ext cx="2854609" cy="638104"/>
            <a:chOff x="2851672" y="2564904"/>
            <a:chExt cx="4832640" cy="1012612"/>
          </a:xfrm>
        </p:grpSpPr>
        <p:graphicFrame>
          <p:nvGraphicFramePr>
            <p:cNvPr id="67" name="Объект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6494408"/>
                </p:ext>
              </p:extLst>
            </p:nvPr>
          </p:nvGraphicFramePr>
          <p:xfrm>
            <a:off x="6563857" y="2580486"/>
            <a:ext cx="507071" cy="507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70" name="Equation" r:id="rId24" imgW="152280" imgH="152280" progId="Equation.DSMT4">
                    <p:embed/>
                  </p:oleObj>
                </mc:Choice>
                <mc:Fallback>
                  <p:oleObj name="Equation" r:id="rId24" imgW="1522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563857" y="2580486"/>
                          <a:ext cx="507071" cy="50707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Группа 68"/>
            <p:cNvGrpSpPr/>
            <p:nvPr/>
          </p:nvGrpSpPr>
          <p:grpSpPr>
            <a:xfrm>
              <a:off x="2851672" y="2564904"/>
              <a:ext cx="4832640" cy="1012612"/>
              <a:chOff x="3275856" y="3414926"/>
              <a:chExt cx="4832640" cy="1012612"/>
            </a:xfrm>
          </p:grpSpPr>
          <p:grpSp>
            <p:nvGrpSpPr>
              <p:cNvPr id="93" name="Группа 92"/>
              <p:cNvGrpSpPr/>
              <p:nvPr/>
            </p:nvGrpSpPr>
            <p:grpSpPr>
              <a:xfrm>
                <a:off x="3275856" y="3414926"/>
                <a:ext cx="4832640" cy="567197"/>
                <a:chOff x="3275856" y="3414926"/>
                <a:chExt cx="4832640" cy="567197"/>
              </a:xfrm>
            </p:grpSpPr>
            <p:sp>
              <p:nvSpPr>
                <p:cNvPr id="96" name="Левая круглая скобка 34"/>
                <p:cNvSpPr/>
                <p:nvPr/>
              </p:nvSpPr>
              <p:spPr>
                <a:xfrm rot="5400000">
                  <a:off x="3882543" y="2836897"/>
                  <a:ext cx="476689" cy="1690064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0 w 476689"/>
                    <a:gd name="connsiteY0" fmla="*/ 1172786 h 1543998"/>
                    <a:gd name="connsiteX1" fmla="*/ 0 w 476689"/>
                    <a:gd name="connsiteY1" fmla="*/ 371212 h 1543998"/>
                    <a:gd name="connsiteX2" fmla="*/ 476689 w 476689"/>
                    <a:gd name="connsiteY2" fmla="*/ 0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0" y="1172786"/>
                      </a:move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Левая круглая скобка 35"/>
                <p:cNvSpPr/>
                <p:nvPr/>
              </p:nvSpPr>
              <p:spPr>
                <a:xfrm rot="5400000">
                  <a:off x="7098152" y="2881272"/>
                  <a:ext cx="476689" cy="1543998"/>
                </a:xfrm>
                <a:custGeom>
                  <a:avLst/>
                  <a:gdLst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  <a:gd name="connsiteX3" fmla="*/ 476689 w 476689"/>
                    <a:gd name="connsiteY3" fmla="*/ 0 h 1543998"/>
                    <a:gd name="connsiteX4" fmla="*/ 476689 w 476689"/>
                    <a:gd name="connsiteY4" fmla="*/ 1543998 h 1543998"/>
                    <a:gd name="connsiteX0" fmla="*/ 476689 w 476689"/>
                    <a:gd name="connsiteY0" fmla="*/ 1543998 h 1543998"/>
                    <a:gd name="connsiteX1" fmla="*/ 0 w 476689"/>
                    <a:gd name="connsiteY1" fmla="*/ 1172786 h 1543998"/>
                    <a:gd name="connsiteX2" fmla="*/ 0 w 476689"/>
                    <a:gd name="connsiteY2" fmla="*/ 371212 h 1543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689" h="1543998" stroke="0" extrusionOk="0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  <a:cubicBezTo>
                        <a:pt x="0" y="166197"/>
                        <a:pt x="213421" y="0"/>
                        <a:pt x="476689" y="0"/>
                      </a:cubicBezTo>
                      <a:lnTo>
                        <a:pt x="476689" y="1543998"/>
                      </a:lnTo>
                      <a:close/>
                    </a:path>
                    <a:path w="476689" h="1543998" fill="none">
                      <a:moveTo>
                        <a:pt x="476689" y="1543998"/>
                      </a:moveTo>
                      <a:cubicBezTo>
                        <a:pt x="213421" y="1543998"/>
                        <a:pt x="0" y="1377801"/>
                        <a:pt x="0" y="1172786"/>
                      </a:cubicBezTo>
                      <a:lnTo>
                        <a:pt x="0" y="371212"/>
                      </a:ln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Левая круглая скобка 97"/>
                <p:cNvSpPr/>
                <p:nvPr/>
              </p:nvSpPr>
              <p:spPr>
                <a:xfrm rot="5400000">
                  <a:off x="5505872" y="2889628"/>
                  <a:ext cx="476689" cy="1543998"/>
                </a:xfrm>
                <a:prstGeom prst="leftBracket">
                  <a:avLst>
                    <a:gd name="adj" fmla="val 77873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99" name="Группа 98"/>
                <p:cNvGrpSpPr/>
                <p:nvPr/>
              </p:nvGrpSpPr>
              <p:grpSpPr>
                <a:xfrm>
                  <a:off x="3674016" y="3832932"/>
                  <a:ext cx="4100224" cy="149191"/>
                  <a:chOff x="3928160" y="3849121"/>
                  <a:chExt cx="4100224" cy="149191"/>
                </a:xfrm>
              </p:grpSpPr>
              <p:cxnSp>
                <p:nvCxnSpPr>
                  <p:cNvPr id="100" name="Прямая со стрелкой 99"/>
                  <p:cNvCxnSpPr/>
                  <p:nvPr/>
                </p:nvCxnSpPr>
                <p:spPr>
                  <a:xfrm>
                    <a:off x="3928160" y="3944868"/>
                    <a:ext cx="410022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Овал 100"/>
                  <p:cNvSpPr/>
                  <p:nvPr/>
                </p:nvSpPr>
                <p:spPr>
                  <a:xfrm>
                    <a:off x="6727179" y="385431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2" name="Овал 101"/>
                  <p:cNvSpPr/>
                  <p:nvPr/>
                </p:nvSpPr>
                <p:spPr>
                  <a:xfrm>
                    <a:off x="5148063" y="3849121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aphicFrame>
            <p:nvGraphicFramePr>
              <p:cNvPr id="94" name="Объект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7368265"/>
                  </p:ext>
                </p:extLst>
              </p:nvPr>
            </p:nvGraphicFramePr>
            <p:xfrm>
              <a:off x="6451848" y="4029075"/>
              <a:ext cx="265113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71" name="Equation" r:id="rId26" imgW="126720" imgH="190440" progId="Equation.DSMT4">
                      <p:embed/>
                    </p:oleObj>
                  </mc:Choice>
                  <mc:Fallback>
                    <p:oleObj name="Equation" r:id="rId26" imgW="1267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6451848" y="4029075"/>
                            <a:ext cx="265113" cy="398463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Объект 9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1052783"/>
                  </p:ext>
                </p:extLst>
              </p:nvPr>
            </p:nvGraphicFramePr>
            <p:xfrm>
              <a:off x="4670081" y="4046513"/>
              <a:ext cx="4476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72" name="Equation" r:id="rId28" imgW="215640" imgH="177480" progId="Equation.DSMT4">
                      <p:embed/>
                    </p:oleObj>
                  </mc:Choice>
                  <mc:Fallback>
                    <p:oleObj name="Equation" r:id="rId28" imgW="21564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4670081" y="4046513"/>
                            <a:ext cx="447675" cy="371475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0419013"/>
                </p:ext>
              </p:extLst>
            </p:nvPr>
          </p:nvGraphicFramePr>
          <p:xfrm>
            <a:off x="3460135" y="2690417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73" name="Equation" r:id="rId30" imgW="139680" imgH="101520" progId="Equation.DSMT4">
                    <p:embed/>
                  </p:oleObj>
                </mc:Choice>
                <mc:Fallback>
                  <p:oleObj name="Equation" r:id="rId30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460135" y="2690417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298484"/>
                </p:ext>
              </p:extLst>
            </p:nvPr>
          </p:nvGraphicFramePr>
          <p:xfrm>
            <a:off x="5004014" y="2690417"/>
            <a:ext cx="486177" cy="459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74" name="Equation" r:id="rId32" imgW="139680" imgH="101520" progId="Equation.DSMT4">
                    <p:embed/>
                  </p:oleObj>
                </mc:Choice>
                <mc:Fallback>
                  <p:oleObj name="Equation" r:id="rId32" imgW="139680" imgH="101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004014" y="2690417"/>
                          <a:ext cx="486177" cy="459101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Левая круглая скобка 89"/>
            <p:cNvSpPr/>
            <p:nvPr/>
          </p:nvSpPr>
          <p:spPr>
            <a:xfrm rot="5400000">
              <a:off x="3649963" y="3111615"/>
              <a:ext cx="327891" cy="600888"/>
            </a:xfrm>
            <a:prstGeom prst="leftBracket">
              <a:avLst>
                <a:gd name="adj" fmla="val 12405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Левая круглая скобка 90"/>
            <p:cNvSpPr/>
            <p:nvPr/>
          </p:nvSpPr>
          <p:spPr>
            <a:xfrm rot="5400000">
              <a:off x="5162484" y="3111616"/>
              <a:ext cx="327891" cy="600888"/>
            </a:xfrm>
            <a:prstGeom prst="leftBracket">
              <a:avLst>
                <a:gd name="adj" fmla="val 12405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Левая круглая скобка 91"/>
            <p:cNvSpPr/>
            <p:nvPr/>
          </p:nvSpPr>
          <p:spPr>
            <a:xfrm rot="16200000" flipV="1">
              <a:off x="6606538" y="3111616"/>
              <a:ext cx="327891" cy="600888"/>
            </a:xfrm>
            <a:prstGeom prst="leftBracket">
              <a:avLst>
                <a:gd name="adj" fmla="val 9162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103" name="Объект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325282"/>
              </p:ext>
            </p:extLst>
          </p:nvPr>
        </p:nvGraphicFramePr>
        <p:xfrm>
          <a:off x="877888" y="5505450"/>
          <a:ext cx="10969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5" name="Equation" r:id="rId33" imgW="622080" imgH="495000" progId="Equation.DSMT4">
                  <p:embed/>
                </p:oleObj>
              </mc:Choice>
              <mc:Fallback>
                <p:oleObj name="Equation" r:id="rId33" imgW="622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77888" y="5505450"/>
                        <a:ext cx="1096962" cy="8731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Прямая соединительная линия 110"/>
          <p:cNvCxnSpPr/>
          <p:nvPr/>
        </p:nvCxnSpPr>
        <p:spPr>
          <a:xfrm rot="5400000">
            <a:off x="7211904" y="387264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4451208" y="270892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Овал 124"/>
          <p:cNvSpPr/>
          <p:nvPr/>
        </p:nvSpPr>
        <p:spPr>
          <a:xfrm>
            <a:off x="7245304" y="279726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6" name="Объект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64627"/>
              </p:ext>
            </p:extLst>
          </p:nvPr>
        </p:nvGraphicFramePr>
        <p:xfrm>
          <a:off x="7226048" y="2421986"/>
          <a:ext cx="2905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6" name="Equation" r:id="rId35" imgW="164880" imgH="177480" progId="Equation.DSMT4">
                  <p:embed/>
                </p:oleObj>
              </mc:Choice>
              <mc:Fallback>
                <p:oleObj name="Equation" r:id="rId35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226048" y="2421986"/>
                        <a:ext cx="290512" cy="3127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4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36906" y="587850"/>
            <a:ext cx="743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исследования функции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построения графика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36906" y="1394263"/>
            <a:ext cx="7873598" cy="5131081"/>
            <a:chOff x="936906" y="1394263"/>
            <a:chExt cx="7873598" cy="5131081"/>
          </a:xfrm>
        </p:grpSpPr>
        <p:cxnSp>
          <p:nvCxnSpPr>
            <p:cNvPr id="15" name="Прямая со стрелкой 14"/>
            <p:cNvCxnSpPr/>
            <p:nvPr/>
          </p:nvCxnSpPr>
          <p:spPr>
            <a:xfrm flipV="1">
              <a:off x="4551146" y="1480402"/>
              <a:ext cx="0" cy="5044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936906" y="3861048"/>
              <a:ext cx="75978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675084"/>
                </p:ext>
              </p:extLst>
            </p:nvPr>
          </p:nvGraphicFramePr>
          <p:xfrm>
            <a:off x="8518404" y="3913323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1" name="Equation" r:id="rId4" imgW="139680" imgH="152280" progId="Equation.DSMT4">
                    <p:embed/>
                  </p:oleObj>
                </mc:Choice>
                <mc:Fallback>
                  <p:oleObj name="Equation" r:id="rId4" imgW="1396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518404" y="3913323"/>
                          <a:ext cx="292100" cy="3175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177942"/>
                </p:ext>
              </p:extLst>
            </p:nvPr>
          </p:nvGraphicFramePr>
          <p:xfrm>
            <a:off x="4653468" y="1394263"/>
            <a:ext cx="3190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2" name="Equation" r:id="rId6" imgW="152280" imgH="190440" progId="Equation.DSMT4">
                    <p:embed/>
                  </p:oleObj>
                </mc:Choice>
                <mc:Fallback>
                  <p:oleObj name="Equation" r:id="rId6" imgW="1522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53468" y="1394263"/>
                          <a:ext cx="319087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767751"/>
                </p:ext>
              </p:extLst>
            </p:nvPr>
          </p:nvGraphicFramePr>
          <p:xfrm>
            <a:off x="4602163" y="3863975"/>
            <a:ext cx="2651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3" name="Equation" r:id="rId8" imgW="126720" imgH="190440" progId="Equation.DSMT4">
                    <p:embed/>
                  </p:oleObj>
                </mc:Choice>
                <mc:Fallback>
                  <p:oleObj name="Equation" r:id="rId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02163" y="3863975"/>
                          <a:ext cx="265112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Объект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6196672"/>
                </p:ext>
              </p:extLst>
            </p:nvPr>
          </p:nvGraphicFramePr>
          <p:xfrm>
            <a:off x="3403084" y="3884998"/>
            <a:ext cx="450850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4" name="Equation" r:id="rId10" imgW="215640" imgH="177480" progId="Equation.DSMT4">
                    <p:embed/>
                  </p:oleObj>
                </mc:Choice>
                <mc:Fallback>
                  <p:oleObj name="Equation" r:id="rId10" imgW="2156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03084" y="3884998"/>
                          <a:ext cx="450850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Объект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674630"/>
                </p:ext>
              </p:extLst>
            </p:nvPr>
          </p:nvGraphicFramePr>
          <p:xfrm>
            <a:off x="5187935" y="3894481"/>
            <a:ext cx="211137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5" name="Equation" r:id="rId12" imgW="101520" imgH="177480" progId="Equation.DSMT4">
                    <p:embed/>
                  </p:oleObj>
                </mc:Choice>
                <mc:Fallback>
                  <p:oleObj name="Equation" r:id="rId12" imgW="1015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87935" y="3894481"/>
                          <a:ext cx="211137" cy="3698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Объект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678145"/>
                </p:ext>
              </p:extLst>
            </p:nvPr>
          </p:nvGraphicFramePr>
          <p:xfrm>
            <a:off x="6110607" y="3919265"/>
            <a:ext cx="2635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6" name="Equation" r:id="rId14" imgW="126720" imgH="190440" progId="Equation.DSMT4">
                    <p:embed/>
                  </p:oleObj>
                </mc:Choice>
                <mc:Fallback>
                  <p:oleObj name="Equation" r:id="rId14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10607" y="3919265"/>
                          <a:ext cx="263525" cy="3952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Объект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393043"/>
                </p:ext>
              </p:extLst>
            </p:nvPr>
          </p:nvGraphicFramePr>
          <p:xfrm>
            <a:off x="4104002" y="2060848"/>
            <a:ext cx="36830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7" name="Equation" r:id="rId16" imgW="177480" imgH="215640" progId="Equation.DSMT4">
                    <p:embed/>
                  </p:oleObj>
                </mc:Choice>
                <mc:Fallback>
                  <p:oleObj name="Equation" r:id="rId16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04002" y="2060848"/>
                          <a:ext cx="368300" cy="4492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Объект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018418"/>
                </p:ext>
              </p:extLst>
            </p:nvPr>
          </p:nvGraphicFramePr>
          <p:xfrm>
            <a:off x="7154350" y="3929732"/>
            <a:ext cx="2635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8" name="Equation" r:id="rId18" imgW="126720" imgH="190440" progId="Equation.DSMT4">
                    <p:embed/>
                  </p:oleObj>
                </mc:Choice>
                <mc:Fallback>
                  <p:oleObj name="Equation" r:id="rId18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154350" y="3929732"/>
                          <a:ext cx="263525" cy="3952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Объект 1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340543"/>
                </p:ext>
              </p:extLst>
            </p:nvPr>
          </p:nvGraphicFramePr>
          <p:xfrm>
            <a:off x="4104002" y="2492896"/>
            <a:ext cx="36830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9" name="Equation" r:id="rId20" imgW="177480" imgH="215640" progId="Equation.DSMT4">
                    <p:embed/>
                  </p:oleObj>
                </mc:Choice>
                <mc:Fallback>
                  <p:oleObj name="Equation" r:id="rId20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04002" y="2492896"/>
                          <a:ext cx="368300" cy="4492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Прямая соединительная линия 22"/>
          <p:cNvCxnSpPr/>
          <p:nvPr/>
        </p:nvCxnSpPr>
        <p:spPr>
          <a:xfrm>
            <a:off x="5148064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923928" y="378904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V="1">
            <a:off x="3928492" y="1480402"/>
            <a:ext cx="0" cy="504494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олилиния 51"/>
          <p:cNvSpPr/>
          <p:nvPr/>
        </p:nvSpPr>
        <p:spPr>
          <a:xfrm flipH="1">
            <a:off x="4167239" y="2396666"/>
            <a:ext cx="3141066" cy="4155877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07799 w 112951"/>
              <a:gd name="connsiteY3" fmla="*/ 667412 h 815725"/>
              <a:gd name="connsiteX4" fmla="*/ 112951 w 112951"/>
              <a:gd name="connsiteY4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1523 w 112951"/>
              <a:gd name="connsiteY2" fmla="*/ 371454 h 815725"/>
              <a:gd name="connsiteX3" fmla="*/ 108399 w 112951"/>
              <a:gd name="connsiteY3" fmla="*/ 680997 h 815725"/>
              <a:gd name="connsiteX4" fmla="*/ 112951 w 112951"/>
              <a:gd name="connsiteY4" fmla="*/ 815725 h 815725"/>
              <a:gd name="connsiteX0" fmla="*/ 0 w 112951"/>
              <a:gd name="connsiteY0" fmla="*/ 0 h 815725"/>
              <a:gd name="connsiteX1" fmla="*/ 43277 w 112951"/>
              <a:gd name="connsiteY1" fmla="*/ 89097 h 815725"/>
              <a:gd name="connsiteX2" fmla="*/ 59065 w 112951"/>
              <a:gd name="connsiteY2" fmla="*/ 132905 h 815725"/>
              <a:gd name="connsiteX3" fmla="*/ 91523 w 112951"/>
              <a:gd name="connsiteY3" fmla="*/ 371454 h 815725"/>
              <a:gd name="connsiteX4" fmla="*/ 108399 w 112951"/>
              <a:gd name="connsiteY4" fmla="*/ 680997 h 815725"/>
              <a:gd name="connsiteX5" fmla="*/ 112951 w 112951"/>
              <a:gd name="connsiteY5" fmla="*/ 815725 h 815725"/>
              <a:gd name="connsiteX0" fmla="*/ 0 w 112951"/>
              <a:gd name="connsiteY0" fmla="*/ 113057 h 928782"/>
              <a:gd name="connsiteX1" fmla="*/ 37275 w 112951"/>
              <a:gd name="connsiteY1" fmla="*/ 2267 h 928782"/>
              <a:gd name="connsiteX2" fmla="*/ 59065 w 112951"/>
              <a:gd name="connsiteY2" fmla="*/ 245962 h 928782"/>
              <a:gd name="connsiteX3" fmla="*/ 91523 w 112951"/>
              <a:gd name="connsiteY3" fmla="*/ 484511 h 928782"/>
              <a:gd name="connsiteX4" fmla="*/ 108399 w 112951"/>
              <a:gd name="connsiteY4" fmla="*/ 794054 h 928782"/>
              <a:gd name="connsiteX5" fmla="*/ 112951 w 112951"/>
              <a:gd name="connsiteY5" fmla="*/ 928782 h 928782"/>
              <a:gd name="connsiteX0" fmla="*/ 0 w 112951"/>
              <a:gd name="connsiteY0" fmla="*/ 110790 h 926515"/>
              <a:gd name="connsiteX1" fmla="*/ 37275 w 112951"/>
              <a:gd name="connsiteY1" fmla="*/ 0 h 926515"/>
              <a:gd name="connsiteX2" fmla="*/ 59065 w 112951"/>
              <a:gd name="connsiteY2" fmla="*/ 243695 h 926515"/>
              <a:gd name="connsiteX3" fmla="*/ 91523 w 112951"/>
              <a:gd name="connsiteY3" fmla="*/ 482244 h 926515"/>
              <a:gd name="connsiteX4" fmla="*/ 108399 w 112951"/>
              <a:gd name="connsiteY4" fmla="*/ 791787 h 926515"/>
              <a:gd name="connsiteX5" fmla="*/ 112951 w 112951"/>
              <a:gd name="connsiteY5" fmla="*/ 926515 h 926515"/>
              <a:gd name="connsiteX0" fmla="*/ 0 w 112951"/>
              <a:gd name="connsiteY0" fmla="*/ 113057 h 928782"/>
              <a:gd name="connsiteX1" fmla="*/ 37275 w 112951"/>
              <a:gd name="connsiteY1" fmla="*/ 2267 h 928782"/>
              <a:gd name="connsiteX2" fmla="*/ 59065 w 112951"/>
              <a:gd name="connsiteY2" fmla="*/ 245962 h 928782"/>
              <a:gd name="connsiteX3" fmla="*/ 91523 w 112951"/>
              <a:gd name="connsiteY3" fmla="*/ 484511 h 928782"/>
              <a:gd name="connsiteX4" fmla="*/ 108399 w 112951"/>
              <a:gd name="connsiteY4" fmla="*/ 794054 h 928782"/>
              <a:gd name="connsiteX5" fmla="*/ 112951 w 112951"/>
              <a:gd name="connsiteY5" fmla="*/ 928782 h 928782"/>
              <a:gd name="connsiteX0" fmla="*/ 0 w 112951"/>
              <a:gd name="connsiteY0" fmla="*/ 114140 h 929865"/>
              <a:gd name="connsiteX1" fmla="*/ 37275 w 112951"/>
              <a:gd name="connsiteY1" fmla="*/ 3350 h 929865"/>
              <a:gd name="connsiteX2" fmla="*/ 59065 w 112951"/>
              <a:gd name="connsiteY2" fmla="*/ 247045 h 929865"/>
              <a:gd name="connsiteX3" fmla="*/ 91523 w 112951"/>
              <a:gd name="connsiteY3" fmla="*/ 485594 h 929865"/>
              <a:gd name="connsiteX4" fmla="*/ 108399 w 112951"/>
              <a:gd name="connsiteY4" fmla="*/ 795137 h 929865"/>
              <a:gd name="connsiteX5" fmla="*/ 112951 w 112951"/>
              <a:gd name="connsiteY5" fmla="*/ 929865 h 929865"/>
              <a:gd name="connsiteX0" fmla="*/ 0 w 112951"/>
              <a:gd name="connsiteY0" fmla="*/ 111714 h 927439"/>
              <a:gd name="connsiteX1" fmla="*/ 37275 w 112951"/>
              <a:gd name="connsiteY1" fmla="*/ 924 h 927439"/>
              <a:gd name="connsiteX2" fmla="*/ 59065 w 112951"/>
              <a:gd name="connsiteY2" fmla="*/ 244619 h 927439"/>
              <a:gd name="connsiteX3" fmla="*/ 91523 w 112951"/>
              <a:gd name="connsiteY3" fmla="*/ 483168 h 927439"/>
              <a:gd name="connsiteX4" fmla="*/ 108399 w 112951"/>
              <a:gd name="connsiteY4" fmla="*/ 792711 h 927439"/>
              <a:gd name="connsiteX5" fmla="*/ 112951 w 112951"/>
              <a:gd name="connsiteY5" fmla="*/ 927439 h 927439"/>
              <a:gd name="connsiteX0" fmla="*/ 0 w 112951"/>
              <a:gd name="connsiteY0" fmla="*/ 110865 h 926590"/>
              <a:gd name="connsiteX1" fmla="*/ 37275 w 112951"/>
              <a:gd name="connsiteY1" fmla="*/ 75 h 926590"/>
              <a:gd name="connsiteX2" fmla="*/ 59065 w 112951"/>
              <a:gd name="connsiteY2" fmla="*/ 243770 h 926590"/>
              <a:gd name="connsiteX3" fmla="*/ 91523 w 112951"/>
              <a:gd name="connsiteY3" fmla="*/ 482319 h 926590"/>
              <a:gd name="connsiteX4" fmla="*/ 108399 w 112951"/>
              <a:gd name="connsiteY4" fmla="*/ 791862 h 926590"/>
              <a:gd name="connsiteX5" fmla="*/ 112951 w 112951"/>
              <a:gd name="connsiteY5" fmla="*/ 926590 h 926590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1766 w 112951"/>
              <a:gd name="connsiteY2" fmla="*/ 214787 h 928657"/>
              <a:gd name="connsiteX3" fmla="*/ 91523 w 112951"/>
              <a:gd name="connsiteY3" fmla="*/ 484386 h 928657"/>
              <a:gd name="connsiteX4" fmla="*/ 108399 w 112951"/>
              <a:gd name="connsiteY4" fmla="*/ 793929 h 928657"/>
              <a:gd name="connsiteX5" fmla="*/ 112951 w 112951"/>
              <a:gd name="connsiteY5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1766 w 112951"/>
              <a:gd name="connsiteY2" fmla="*/ 214787 h 928657"/>
              <a:gd name="connsiteX3" fmla="*/ 91523 w 112951"/>
              <a:gd name="connsiteY3" fmla="*/ 484386 h 928657"/>
              <a:gd name="connsiteX4" fmla="*/ 108399 w 112951"/>
              <a:gd name="connsiteY4" fmla="*/ 793929 h 928657"/>
              <a:gd name="connsiteX5" fmla="*/ 112951 w 112951"/>
              <a:gd name="connsiteY5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1766 w 112951"/>
              <a:gd name="connsiteY2" fmla="*/ 214787 h 928657"/>
              <a:gd name="connsiteX3" fmla="*/ 89722 w 112951"/>
              <a:gd name="connsiteY3" fmla="*/ 503792 h 928657"/>
              <a:gd name="connsiteX4" fmla="*/ 108399 w 112951"/>
              <a:gd name="connsiteY4" fmla="*/ 793929 h 928657"/>
              <a:gd name="connsiteX5" fmla="*/ 112951 w 112951"/>
              <a:gd name="connsiteY5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3267 w 112951"/>
              <a:gd name="connsiteY2" fmla="*/ 214787 h 928657"/>
              <a:gd name="connsiteX3" fmla="*/ 89722 w 112951"/>
              <a:gd name="connsiteY3" fmla="*/ 503792 h 928657"/>
              <a:gd name="connsiteX4" fmla="*/ 108399 w 112951"/>
              <a:gd name="connsiteY4" fmla="*/ 793929 h 928657"/>
              <a:gd name="connsiteX5" fmla="*/ 112951 w 112951"/>
              <a:gd name="connsiteY5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3267 w 112951"/>
              <a:gd name="connsiteY2" fmla="*/ 214787 h 928657"/>
              <a:gd name="connsiteX3" fmla="*/ 89722 w 112951"/>
              <a:gd name="connsiteY3" fmla="*/ 503792 h 928657"/>
              <a:gd name="connsiteX4" fmla="*/ 108399 w 112951"/>
              <a:gd name="connsiteY4" fmla="*/ 793929 h 928657"/>
              <a:gd name="connsiteX5" fmla="*/ 111701 w 112951"/>
              <a:gd name="connsiteY5" fmla="*/ 881258 h 928657"/>
              <a:gd name="connsiteX6" fmla="*/ 112951 w 112951"/>
              <a:gd name="connsiteY6" fmla="*/ 928657 h 928657"/>
              <a:gd name="connsiteX0" fmla="*/ 0 w 112951"/>
              <a:gd name="connsiteY0" fmla="*/ 112932 h 928657"/>
              <a:gd name="connsiteX1" fmla="*/ 37275 w 112951"/>
              <a:gd name="connsiteY1" fmla="*/ 2142 h 928657"/>
              <a:gd name="connsiteX2" fmla="*/ 63267 w 112951"/>
              <a:gd name="connsiteY2" fmla="*/ 214787 h 928657"/>
              <a:gd name="connsiteX3" fmla="*/ 89722 w 112951"/>
              <a:gd name="connsiteY3" fmla="*/ 503792 h 928657"/>
              <a:gd name="connsiteX4" fmla="*/ 108399 w 112951"/>
              <a:gd name="connsiteY4" fmla="*/ 793929 h 928657"/>
              <a:gd name="connsiteX5" fmla="*/ 107500 w 112951"/>
              <a:gd name="connsiteY5" fmla="*/ 881258 h 928657"/>
              <a:gd name="connsiteX6" fmla="*/ 112951 w 112951"/>
              <a:gd name="connsiteY6" fmla="*/ 928657 h 928657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8399 w 109950"/>
              <a:gd name="connsiteY4" fmla="*/ 793929 h 930598"/>
              <a:gd name="connsiteX5" fmla="*/ 107500 w 109950"/>
              <a:gd name="connsiteY5" fmla="*/ 881258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5698 w 109950"/>
              <a:gd name="connsiteY4" fmla="*/ 791988 h 930598"/>
              <a:gd name="connsiteX5" fmla="*/ 107500 w 109950"/>
              <a:gd name="connsiteY5" fmla="*/ 881258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5698 w 109950"/>
              <a:gd name="connsiteY4" fmla="*/ 791988 h 930598"/>
              <a:gd name="connsiteX5" fmla="*/ 109301 w 109950"/>
              <a:gd name="connsiteY5" fmla="*/ 885139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5698 w 109950"/>
              <a:gd name="connsiteY4" fmla="*/ 791988 h 930598"/>
              <a:gd name="connsiteX5" fmla="*/ 109301 w 109950"/>
              <a:gd name="connsiteY5" fmla="*/ 885139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9301 w 109950"/>
              <a:gd name="connsiteY4" fmla="*/ 885139 h 930598"/>
              <a:gd name="connsiteX5" fmla="*/ 109950 w 109950"/>
              <a:gd name="connsiteY5" fmla="*/ 930598 h 930598"/>
              <a:gd name="connsiteX0" fmla="*/ 0 w 110093"/>
              <a:gd name="connsiteY0" fmla="*/ 112932 h 930598"/>
              <a:gd name="connsiteX1" fmla="*/ 37275 w 110093"/>
              <a:gd name="connsiteY1" fmla="*/ 2142 h 930598"/>
              <a:gd name="connsiteX2" fmla="*/ 63267 w 110093"/>
              <a:gd name="connsiteY2" fmla="*/ 214787 h 930598"/>
              <a:gd name="connsiteX3" fmla="*/ 89722 w 110093"/>
              <a:gd name="connsiteY3" fmla="*/ 503792 h 930598"/>
              <a:gd name="connsiteX4" fmla="*/ 109301 w 110093"/>
              <a:gd name="connsiteY4" fmla="*/ 885139 h 930598"/>
              <a:gd name="connsiteX5" fmla="*/ 104798 w 110093"/>
              <a:gd name="connsiteY5" fmla="*/ 774522 h 930598"/>
              <a:gd name="connsiteX6" fmla="*/ 109950 w 110093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9301 w 109950"/>
              <a:gd name="connsiteY4" fmla="*/ 885139 h 930598"/>
              <a:gd name="connsiteX5" fmla="*/ 98196 w 109950"/>
              <a:gd name="connsiteY5" fmla="*/ 850207 h 930598"/>
              <a:gd name="connsiteX6" fmla="*/ 109950 w 109950"/>
              <a:gd name="connsiteY6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98196 w 109950"/>
              <a:gd name="connsiteY4" fmla="*/ 850207 h 930598"/>
              <a:gd name="connsiteX5" fmla="*/ 109950 w 109950"/>
              <a:gd name="connsiteY5" fmla="*/ 930598 h 930598"/>
              <a:gd name="connsiteX0" fmla="*/ 0 w 109950"/>
              <a:gd name="connsiteY0" fmla="*/ 112932 h 930598"/>
              <a:gd name="connsiteX1" fmla="*/ 37275 w 109950"/>
              <a:gd name="connsiteY1" fmla="*/ 2142 h 930598"/>
              <a:gd name="connsiteX2" fmla="*/ 63267 w 109950"/>
              <a:gd name="connsiteY2" fmla="*/ 214787 h 930598"/>
              <a:gd name="connsiteX3" fmla="*/ 89722 w 109950"/>
              <a:gd name="connsiteY3" fmla="*/ 503792 h 930598"/>
              <a:gd name="connsiteX4" fmla="*/ 106299 w 109950"/>
              <a:gd name="connsiteY4" fmla="*/ 813335 h 930598"/>
              <a:gd name="connsiteX5" fmla="*/ 109950 w 109950"/>
              <a:gd name="connsiteY5" fmla="*/ 930598 h 930598"/>
              <a:gd name="connsiteX0" fmla="*/ 0 w 109950"/>
              <a:gd name="connsiteY0" fmla="*/ 112863 h 930529"/>
              <a:gd name="connsiteX1" fmla="*/ 37275 w 109950"/>
              <a:gd name="connsiteY1" fmla="*/ 2073 h 930529"/>
              <a:gd name="connsiteX2" fmla="*/ 65068 w 109950"/>
              <a:gd name="connsiteY2" fmla="*/ 212777 h 930529"/>
              <a:gd name="connsiteX3" fmla="*/ 89722 w 109950"/>
              <a:gd name="connsiteY3" fmla="*/ 503723 h 930529"/>
              <a:gd name="connsiteX4" fmla="*/ 106299 w 109950"/>
              <a:gd name="connsiteY4" fmla="*/ 813266 h 930529"/>
              <a:gd name="connsiteX5" fmla="*/ 109950 w 109950"/>
              <a:gd name="connsiteY5" fmla="*/ 930529 h 930529"/>
              <a:gd name="connsiteX0" fmla="*/ 0 w 109950"/>
              <a:gd name="connsiteY0" fmla="*/ 112863 h 930529"/>
              <a:gd name="connsiteX1" fmla="*/ 37275 w 109950"/>
              <a:gd name="connsiteY1" fmla="*/ 2073 h 930529"/>
              <a:gd name="connsiteX2" fmla="*/ 65068 w 109950"/>
              <a:gd name="connsiteY2" fmla="*/ 212777 h 930529"/>
              <a:gd name="connsiteX3" fmla="*/ 87021 w 109950"/>
              <a:gd name="connsiteY3" fmla="*/ 505664 h 930529"/>
              <a:gd name="connsiteX4" fmla="*/ 106299 w 109950"/>
              <a:gd name="connsiteY4" fmla="*/ 813266 h 930529"/>
              <a:gd name="connsiteX5" fmla="*/ 109950 w 109950"/>
              <a:gd name="connsiteY5" fmla="*/ 930529 h 930529"/>
              <a:gd name="connsiteX0" fmla="*/ 0 w 109950"/>
              <a:gd name="connsiteY0" fmla="*/ 112863 h 930529"/>
              <a:gd name="connsiteX1" fmla="*/ 37275 w 109950"/>
              <a:gd name="connsiteY1" fmla="*/ 2073 h 930529"/>
              <a:gd name="connsiteX2" fmla="*/ 65068 w 109950"/>
              <a:gd name="connsiteY2" fmla="*/ 212777 h 930529"/>
              <a:gd name="connsiteX3" fmla="*/ 75688 w 109950"/>
              <a:gd name="connsiteY3" fmla="*/ 343628 h 930529"/>
              <a:gd name="connsiteX4" fmla="*/ 87021 w 109950"/>
              <a:gd name="connsiteY4" fmla="*/ 505664 h 930529"/>
              <a:gd name="connsiteX5" fmla="*/ 106299 w 109950"/>
              <a:gd name="connsiteY5" fmla="*/ 813266 h 930529"/>
              <a:gd name="connsiteX6" fmla="*/ 109950 w 109950"/>
              <a:gd name="connsiteY6" fmla="*/ 930529 h 930529"/>
              <a:gd name="connsiteX0" fmla="*/ 0 w 109950"/>
              <a:gd name="connsiteY0" fmla="*/ 112863 h 930529"/>
              <a:gd name="connsiteX1" fmla="*/ 37275 w 109950"/>
              <a:gd name="connsiteY1" fmla="*/ 2073 h 930529"/>
              <a:gd name="connsiteX2" fmla="*/ 65068 w 109950"/>
              <a:gd name="connsiteY2" fmla="*/ 212777 h 930529"/>
              <a:gd name="connsiteX3" fmla="*/ 74187 w 109950"/>
              <a:gd name="connsiteY3" fmla="*/ 333925 h 930529"/>
              <a:gd name="connsiteX4" fmla="*/ 87021 w 109950"/>
              <a:gd name="connsiteY4" fmla="*/ 505664 h 930529"/>
              <a:gd name="connsiteX5" fmla="*/ 106299 w 109950"/>
              <a:gd name="connsiteY5" fmla="*/ 813266 h 930529"/>
              <a:gd name="connsiteX6" fmla="*/ 109950 w 109950"/>
              <a:gd name="connsiteY6" fmla="*/ 930529 h 930529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6299 w 109950"/>
              <a:gd name="connsiteY5" fmla="*/ 812221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6299 w 109950"/>
              <a:gd name="connsiteY5" fmla="*/ 812221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4187 w 109950"/>
              <a:gd name="connsiteY3" fmla="*/ 332880 h 929484"/>
              <a:gd name="connsiteX4" fmla="*/ 87021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7607 w 109950"/>
              <a:gd name="connsiteY3" fmla="*/ 336761 h 929484"/>
              <a:gd name="connsiteX4" fmla="*/ 87021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7607 w 109950"/>
              <a:gd name="connsiteY3" fmla="*/ 336761 h 929484"/>
              <a:gd name="connsiteX4" fmla="*/ 88575 w 109950"/>
              <a:gd name="connsiteY4" fmla="*/ 504619 h 929484"/>
              <a:gd name="connsiteX5" fmla="*/ 105399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7607 w 109950"/>
              <a:gd name="connsiteY3" fmla="*/ 336761 h 929484"/>
              <a:gd name="connsiteX4" fmla="*/ 88575 w 109950"/>
              <a:gd name="connsiteY4" fmla="*/ 504619 h 929484"/>
              <a:gd name="connsiteX5" fmla="*/ 104777 w 109950"/>
              <a:gd name="connsiteY5" fmla="*/ 816102 h 929484"/>
              <a:gd name="connsiteX6" fmla="*/ 109950 w 109950"/>
              <a:gd name="connsiteY6" fmla="*/ 929484 h 929484"/>
              <a:gd name="connsiteX0" fmla="*/ 0 w 109950"/>
              <a:gd name="connsiteY0" fmla="*/ 111818 h 929484"/>
              <a:gd name="connsiteX1" fmla="*/ 37275 w 109950"/>
              <a:gd name="connsiteY1" fmla="*/ 1028 h 929484"/>
              <a:gd name="connsiteX2" fmla="*/ 62067 w 109950"/>
              <a:gd name="connsiteY2" fmla="*/ 178741 h 929484"/>
              <a:gd name="connsiteX3" fmla="*/ 77607 w 109950"/>
              <a:gd name="connsiteY3" fmla="*/ 336761 h 929484"/>
              <a:gd name="connsiteX4" fmla="*/ 88575 w 109950"/>
              <a:gd name="connsiteY4" fmla="*/ 504619 h 929484"/>
              <a:gd name="connsiteX5" fmla="*/ 105710 w 109950"/>
              <a:gd name="connsiteY5" fmla="*/ 814161 h 929484"/>
              <a:gd name="connsiteX6" fmla="*/ 109950 w 109950"/>
              <a:gd name="connsiteY6" fmla="*/ 929484 h 929484"/>
              <a:gd name="connsiteX0" fmla="*/ 0 w 111815"/>
              <a:gd name="connsiteY0" fmla="*/ 111818 h 857679"/>
              <a:gd name="connsiteX1" fmla="*/ 37275 w 111815"/>
              <a:gd name="connsiteY1" fmla="*/ 1028 h 857679"/>
              <a:gd name="connsiteX2" fmla="*/ 62067 w 111815"/>
              <a:gd name="connsiteY2" fmla="*/ 178741 h 857679"/>
              <a:gd name="connsiteX3" fmla="*/ 77607 w 111815"/>
              <a:gd name="connsiteY3" fmla="*/ 336761 h 857679"/>
              <a:gd name="connsiteX4" fmla="*/ 88575 w 111815"/>
              <a:gd name="connsiteY4" fmla="*/ 504619 h 857679"/>
              <a:gd name="connsiteX5" fmla="*/ 105710 w 111815"/>
              <a:gd name="connsiteY5" fmla="*/ 814161 h 857679"/>
              <a:gd name="connsiteX6" fmla="*/ 111815 w 111815"/>
              <a:gd name="connsiteY6" fmla="*/ 846036 h 857679"/>
              <a:gd name="connsiteX0" fmla="*/ 0 w 111815"/>
              <a:gd name="connsiteY0" fmla="*/ 111818 h 931425"/>
              <a:gd name="connsiteX1" fmla="*/ 37275 w 111815"/>
              <a:gd name="connsiteY1" fmla="*/ 1028 h 931425"/>
              <a:gd name="connsiteX2" fmla="*/ 62067 w 111815"/>
              <a:gd name="connsiteY2" fmla="*/ 178741 h 931425"/>
              <a:gd name="connsiteX3" fmla="*/ 77607 w 111815"/>
              <a:gd name="connsiteY3" fmla="*/ 336761 h 931425"/>
              <a:gd name="connsiteX4" fmla="*/ 88575 w 111815"/>
              <a:gd name="connsiteY4" fmla="*/ 504619 h 931425"/>
              <a:gd name="connsiteX5" fmla="*/ 105710 w 111815"/>
              <a:gd name="connsiteY5" fmla="*/ 814161 h 931425"/>
              <a:gd name="connsiteX6" fmla="*/ 111815 w 111815"/>
              <a:gd name="connsiteY6" fmla="*/ 931425 h 931425"/>
              <a:gd name="connsiteX0" fmla="*/ 0 w 112126"/>
              <a:gd name="connsiteY0" fmla="*/ 111818 h 919781"/>
              <a:gd name="connsiteX1" fmla="*/ 37275 w 112126"/>
              <a:gd name="connsiteY1" fmla="*/ 1028 h 919781"/>
              <a:gd name="connsiteX2" fmla="*/ 62067 w 112126"/>
              <a:gd name="connsiteY2" fmla="*/ 178741 h 919781"/>
              <a:gd name="connsiteX3" fmla="*/ 77607 w 112126"/>
              <a:gd name="connsiteY3" fmla="*/ 336761 h 919781"/>
              <a:gd name="connsiteX4" fmla="*/ 88575 w 112126"/>
              <a:gd name="connsiteY4" fmla="*/ 504619 h 919781"/>
              <a:gd name="connsiteX5" fmla="*/ 105710 w 112126"/>
              <a:gd name="connsiteY5" fmla="*/ 814161 h 919781"/>
              <a:gd name="connsiteX6" fmla="*/ 112126 w 112126"/>
              <a:gd name="connsiteY6" fmla="*/ 919781 h 919781"/>
              <a:gd name="connsiteX0" fmla="*/ 0 w 113513"/>
              <a:gd name="connsiteY0" fmla="*/ 111818 h 919781"/>
              <a:gd name="connsiteX1" fmla="*/ 37275 w 113513"/>
              <a:gd name="connsiteY1" fmla="*/ 1028 h 919781"/>
              <a:gd name="connsiteX2" fmla="*/ 62067 w 113513"/>
              <a:gd name="connsiteY2" fmla="*/ 178741 h 919781"/>
              <a:gd name="connsiteX3" fmla="*/ 77607 w 113513"/>
              <a:gd name="connsiteY3" fmla="*/ 336761 h 919781"/>
              <a:gd name="connsiteX4" fmla="*/ 88575 w 113513"/>
              <a:gd name="connsiteY4" fmla="*/ 504619 h 919781"/>
              <a:gd name="connsiteX5" fmla="*/ 111616 w 113513"/>
              <a:gd name="connsiteY5" fmla="*/ 851034 h 919781"/>
              <a:gd name="connsiteX6" fmla="*/ 112126 w 113513"/>
              <a:gd name="connsiteY6" fmla="*/ 919781 h 919781"/>
              <a:gd name="connsiteX0" fmla="*/ 0 w 113513"/>
              <a:gd name="connsiteY0" fmla="*/ 111818 h 919781"/>
              <a:gd name="connsiteX1" fmla="*/ 37275 w 113513"/>
              <a:gd name="connsiteY1" fmla="*/ 1028 h 919781"/>
              <a:gd name="connsiteX2" fmla="*/ 62067 w 113513"/>
              <a:gd name="connsiteY2" fmla="*/ 178741 h 919781"/>
              <a:gd name="connsiteX3" fmla="*/ 77607 w 113513"/>
              <a:gd name="connsiteY3" fmla="*/ 336761 h 919781"/>
              <a:gd name="connsiteX4" fmla="*/ 88575 w 113513"/>
              <a:gd name="connsiteY4" fmla="*/ 504619 h 919781"/>
              <a:gd name="connsiteX5" fmla="*/ 111616 w 113513"/>
              <a:gd name="connsiteY5" fmla="*/ 851034 h 919781"/>
              <a:gd name="connsiteX6" fmla="*/ 112126 w 113513"/>
              <a:gd name="connsiteY6" fmla="*/ 919781 h 919781"/>
              <a:gd name="connsiteX0" fmla="*/ 0 w 112779"/>
              <a:gd name="connsiteY0" fmla="*/ 111818 h 919781"/>
              <a:gd name="connsiteX1" fmla="*/ 37275 w 112779"/>
              <a:gd name="connsiteY1" fmla="*/ 1028 h 919781"/>
              <a:gd name="connsiteX2" fmla="*/ 62067 w 112779"/>
              <a:gd name="connsiteY2" fmla="*/ 178741 h 919781"/>
              <a:gd name="connsiteX3" fmla="*/ 77607 w 112779"/>
              <a:gd name="connsiteY3" fmla="*/ 336761 h 919781"/>
              <a:gd name="connsiteX4" fmla="*/ 88575 w 112779"/>
              <a:gd name="connsiteY4" fmla="*/ 504619 h 919781"/>
              <a:gd name="connsiteX5" fmla="*/ 111616 w 112779"/>
              <a:gd name="connsiteY5" fmla="*/ 851034 h 919781"/>
              <a:gd name="connsiteX6" fmla="*/ 108085 w 112779"/>
              <a:gd name="connsiteY6" fmla="*/ 919781 h 919781"/>
              <a:gd name="connsiteX0" fmla="*/ 0 w 113206"/>
              <a:gd name="connsiteY0" fmla="*/ 111818 h 921722"/>
              <a:gd name="connsiteX1" fmla="*/ 37275 w 113206"/>
              <a:gd name="connsiteY1" fmla="*/ 1028 h 921722"/>
              <a:gd name="connsiteX2" fmla="*/ 62067 w 113206"/>
              <a:gd name="connsiteY2" fmla="*/ 178741 h 921722"/>
              <a:gd name="connsiteX3" fmla="*/ 77607 w 113206"/>
              <a:gd name="connsiteY3" fmla="*/ 336761 h 921722"/>
              <a:gd name="connsiteX4" fmla="*/ 88575 w 113206"/>
              <a:gd name="connsiteY4" fmla="*/ 504619 h 921722"/>
              <a:gd name="connsiteX5" fmla="*/ 111616 w 113206"/>
              <a:gd name="connsiteY5" fmla="*/ 851034 h 921722"/>
              <a:gd name="connsiteX6" fmla="*/ 110883 w 113206"/>
              <a:gd name="connsiteY6" fmla="*/ 921722 h 921722"/>
              <a:gd name="connsiteX0" fmla="*/ 0 w 110949"/>
              <a:gd name="connsiteY0" fmla="*/ 111818 h 921722"/>
              <a:gd name="connsiteX1" fmla="*/ 37275 w 110949"/>
              <a:gd name="connsiteY1" fmla="*/ 1028 h 921722"/>
              <a:gd name="connsiteX2" fmla="*/ 62067 w 110949"/>
              <a:gd name="connsiteY2" fmla="*/ 178741 h 921722"/>
              <a:gd name="connsiteX3" fmla="*/ 77607 w 110949"/>
              <a:gd name="connsiteY3" fmla="*/ 336761 h 921722"/>
              <a:gd name="connsiteX4" fmla="*/ 88575 w 110949"/>
              <a:gd name="connsiteY4" fmla="*/ 504619 h 921722"/>
              <a:gd name="connsiteX5" fmla="*/ 107886 w 110949"/>
              <a:gd name="connsiteY5" fmla="*/ 819984 h 921722"/>
              <a:gd name="connsiteX6" fmla="*/ 110883 w 110949"/>
              <a:gd name="connsiteY6" fmla="*/ 921722 h 921722"/>
              <a:gd name="connsiteX0" fmla="*/ 0 w 110949"/>
              <a:gd name="connsiteY0" fmla="*/ 111818 h 925603"/>
              <a:gd name="connsiteX1" fmla="*/ 37275 w 110949"/>
              <a:gd name="connsiteY1" fmla="*/ 1028 h 925603"/>
              <a:gd name="connsiteX2" fmla="*/ 62067 w 110949"/>
              <a:gd name="connsiteY2" fmla="*/ 178741 h 925603"/>
              <a:gd name="connsiteX3" fmla="*/ 77607 w 110949"/>
              <a:gd name="connsiteY3" fmla="*/ 336761 h 925603"/>
              <a:gd name="connsiteX4" fmla="*/ 88575 w 110949"/>
              <a:gd name="connsiteY4" fmla="*/ 504619 h 925603"/>
              <a:gd name="connsiteX5" fmla="*/ 107886 w 110949"/>
              <a:gd name="connsiteY5" fmla="*/ 819984 h 925603"/>
              <a:gd name="connsiteX6" fmla="*/ 110883 w 110949"/>
              <a:gd name="connsiteY6" fmla="*/ 925603 h 925603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067 w 112126"/>
              <a:gd name="connsiteY2" fmla="*/ 178741 h 933366"/>
              <a:gd name="connsiteX3" fmla="*/ 77607 w 112126"/>
              <a:gd name="connsiteY3" fmla="*/ 336761 h 933366"/>
              <a:gd name="connsiteX4" fmla="*/ 88575 w 112126"/>
              <a:gd name="connsiteY4" fmla="*/ 504619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067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067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378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378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818 h 933366"/>
              <a:gd name="connsiteX1" fmla="*/ 37275 w 112126"/>
              <a:gd name="connsiteY1" fmla="*/ 1028 h 933366"/>
              <a:gd name="connsiteX2" fmla="*/ 62378 w 112126"/>
              <a:gd name="connsiteY2" fmla="*/ 178741 h 933366"/>
              <a:gd name="connsiteX3" fmla="*/ 77607 w 112126"/>
              <a:gd name="connsiteY3" fmla="*/ 336761 h 933366"/>
              <a:gd name="connsiteX4" fmla="*/ 90440 w 112126"/>
              <a:gd name="connsiteY4" fmla="*/ 508500 h 933366"/>
              <a:gd name="connsiteX5" fmla="*/ 107886 w 112126"/>
              <a:gd name="connsiteY5" fmla="*/ 819984 h 933366"/>
              <a:gd name="connsiteX6" fmla="*/ 112126 w 112126"/>
              <a:gd name="connsiteY6" fmla="*/ 933366 h 933366"/>
              <a:gd name="connsiteX0" fmla="*/ 0 w 112126"/>
              <a:gd name="connsiteY0" fmla="*/ 111765 h 933313"/>
              <a:gd name="connsiteX1" fmla="*/ 37275 w 112126"/>
              <a:gd name="connsiteY1" fmla="*/ 975 h 933313"/>
              <a:gd name="connsiteX2" fmla="*/ 63000 w 112126"/>
              <a:gd name="connsiteY2" fmla="*/ 176732 h 933313"/>
              <a:gd name="connsiteX3" fmla="*/ 77607 w 112126"/>
              <a:gd name="connsiteY3" fmla="*/ 336708 h 933313"/>
              <a:gd name="connsiteX4" fmla="*/ 90440 w 112126"/>
              <a:gd name="connsiteY4" fmla="*/ 508447 h 933313"/>
              <a:gd name="connsiteX5" fmla="*/ 107886 w 112126"/>
              <a:gd name="connsiteY5" fmla="*/ 819931 h 933313"/>
              <a:gd name="connsiteX6" fmla="*/ 112126 w 112126"/>
              <a:gd name="connsiteY6" fmla="*/ 933313 h 93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126" h="933313">
                <a:moveTo>
                  <a:pt x="0" y="111765"/>
                </a:moveTo>
                <a:cubicBezTo>
                  <a:pt x="6913" y="72276"/>
                  <a:pt x="26775" y="-9853"/>
                  <a:pt x="37275" y="975"/>
                </a:cubicBezTo>
                <a:cubicBezTo>
                  <a:pt x="47775" y="11803"/>
                  <a:pt x="57833" y="126599"/>
                  <a:pt x="63000" y="176732"/>
                </a:cubicBezTo>
                <a:cubicBezTo>
                  <a:pt x="68167" y="226865"/>
                  <a:pt x="73948" y="287894"/>
                  <a:pt x="77607" y="336708"/>
                </a:cubicBezTo>
                <a:cubicBezTo>
                  <a:pt x="81266" y="385522"/>
                  <a:pt x="85083" y="427910"/>
                  <a:pt x="90440" y="508447"/>
                </a:cubicBezTo>
                <a:cubicBezTo>
                  <a:pt x="95797" y="588984"/>
                  <a:pt x="104515" y="748797"/>
                  <a:pt x="107886" y="819931"/>
                </a:cubicBezTo>
                <a:cubicBezTo>
                  <a:pt x="111896" y="897371"/>
                  <a:pt x="112018" y="928324"/>
                  <a:pt x="112126" y="93331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олилиния 39"/>
          <p:cNvSpPr/>
          <p:nvPr/>
        </p:nvSpPr>
        <p:spPr>
          <a:xfrm rot="5400000" flipH="1">
            <a:off x="852027" y="3511824"/>
            <a:ext cx="2586860" cy="3416952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  <a:gd name="connsiteX0" fmla="*/ 0 w 112951"/>
              <a:gd name="connsiteY0" fmla="*/ 0 h 815725"/>
              <a:gd name="connsiteX1" fmla="*/ 59065 w 112951"/>
              <a:gd name="connsiteY1" fmla="*/ 132905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61727 w 112951"/>
              <a:gd name="connsiteY1" fmla="*/ 104870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4801 w 112951"/>
              <a:gd name="connsiteY2" fmla="*/ 265352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5181 w 112951"/>
              <a:gd name="connsiteY2" fmla="*/ 261194 h 815725"/>
              <a:gd name="connsiteX3" fmla="*/ 112951 w 112951"/>
              <a:gd name="connsiteY3" fmla="*/ 815725 h 815725"/>
              <a:gd name="connsiteX0" fmla="*/ 0 w 112951"/>
              <a:gd name="connsiteY0" fmla="*/ 0 h 815725"/>
              <a:gd name="connsiteX1" fmla="*/ 59446 w 112951"/>
              <a:gd name="connsiteY1" fmla="*/ 57053 h 815725"/>
              <a:gd name="connsiteX2" fmla="*/ 95181 w 112951"/>
              <a:gd name="connsiteY2" fmla="*/ 261194 h 815725"/>
              <a:gd name="connsiteX3" fmla="*/ 112951 w 112951"/>
              <a:gd name="connsiteY3" fmla="*/ 815725 h 8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951" h="815725">
                <a:moveTo>
                  <a:pt x="0" y="0"/>
                </a:moveTo>
                <a:cubicBezTo>
                  <a:pt x="26918" y="10870"/>
                  <a:pt x="43583" y="13521"/>
                  <a:pt x="59446" y="57053"/>
                </a:cubicBezTo>
                <a:cubicBezTo>
                  <a:pt x="75310" y="100585"/>
                  <a:pt x="85124" y="140986"/>
                  <a:pt x="95181" y="261194"/>
                </a:cubicBezTo>
                <a:cubicBezTo>
                  <a:pt x="105238" y="381402"/>
                  <a:pt x="111290" y="451570"/>
                  <a:pt x="112951" y="8157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олилиния 40"/>
          <p:cNvSpPr/>
          <p:nvPr/>
        </p:nvSpPr>
        <p:spPr>
          <a:xfrm rot="16200000" flipH="1">
            <a:off x="7701935" y="2494625"/>
            <a:ext cx="888906" cy="1654546"/>
          </a:xfrm>
          <a:custGeom>
            <a:avLst/>
            <a:gdLst>
              <a:gd name="connsiteX0" fmla="*/ 0 w 148045"/>
              <a:gd name="connsiteY0" fmla="*/ 0 h 748937"/>
              <a:gd name="connsiteX1" fmla="*/ 121920 w 148045"/>
              <a:gd name="connsiteY1" fmla="*/ 252549 h 748937"/>
              <a:gd name="connsiteX2" fmla="*/ 148045 w 148045"/>
              <a:gd name="connsiteY2" fmla="*/ 748937 h 748937"/>
              <a:gd name="connsiteX0" fmla="*/ 0 w 148045"/>
              <a:gd name="connsiteY0" fmla="*/ 0 h 748937"/>
              <a:gd name="connsiteX1" fmla="*/ 95599 w 148045"/>
              <a:gd name="connsiteY1" fmla="*/ 252549 h 748937"/>
              <a:gd name="connsiteX2" fmla="*/ 148045 w 148045"/>
              <a:gd name="connsiteY2" fmla="*/ 748937 h 748937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60505 w 112951"/>
              <a:gd name="connsiteY1" fmla="*/ 31933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86826 w 112951"/>
              <a:gd name="connsiteY1" fmla="*/ 326757 h 815725"/>
              <a:gd name="connsiteX2" fmla="*/ 112951 w 112951"/>
              <a:gd name="connsiteY2" fmla="*/ 815725 h 815725"/>
              <a:gd name="connsiteX0" fmla="*/ 0 w 123549"/>
              <a:gd name="connsiteY0" fmla="*/ 0 h 815725"/>
              <a:gd name="connsiteX1" fmla="*/ 86826 w 123549"/>
              <a:gd name="connsiteY1" fmla="*/ 326757 h 815725"/>
              <a:gd name="connsiteX2" fmla="*/ 112951 w 123549"/>
              <a:gd name="connsiteY2" fmla="*/ 815725 h 815725"/>
              <a:gd name="connsiteX0" fmla="*/ 0 w 115896"/>
              <a:gd name="connsiteY0" fmla="*/ 0 h 815725"/>
              <a:gd name="connsiteX1" fmla="*/ 86826 w 115896"/>
              <a:gd name="connsiteY1" fmla="*/ 326757 h 815725"/>
              <a:gd name="connsiteX2" fmla="*/ 112951 w 115896"/>
              <a:gd name="connsiteY2" fmla="*/ 815725 h 815725"/>
              <a:gd name="connsiteX0" fmla="*/ 0 w 121830"/>
              <a:gd name="connsiteY0" fmla="*/ 0 h 815725"/>
              <a:gd name="connsiteX1" fmla="*/ 104373 w 121830"/>
              <a:gd name="connsiteY1" fmla="*/ 326757 h 815725"/>
              <a:gd name="connsiteX2" fmla="*/ 112951 w 121830"/>
              <a:gd name="connsiteY2" fmla="*/ 815725 h 815725"/>
              <a:gd name="connsiteX0" fmla="*/ 0 w 118638"/>
              <a:gd name="connsiteY0" fmla="*/ 0 h 815725"/>
              <a:gd name="connsiteX1" fmla="*/ 104373 w 118638"/>
              <a:gd name="connsiteY1" fmla="*/ 326757 h 815725"/>
              <a:gd name="connsiteX2" fmla="*/ 112951 w 118638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075"/>
              <a:gd name="connsiteY0" fmla="*/ 0 h 815725"/>
              <a:gd name="connsiteX1" fmla="*/ 95600 w 114075"/>
              <a:gd name="connsiteY1" fmla="*/ 341598 h 815725"/>
              <a:gd name="connsiteX2" fmla="*/ 112951 w 114075"/>
              <a:gd name="connsiteY2" fmla="*/ 815725 h 815725"/>
              <a:gd name="connsiteX0" fmla="*/ 0 w 116065"/>
              <a:gd name="connsiteY0" fmla="*/ 0 h 815725"/>
              <a:gd name="connsiteX1" fmla="*/ 95600 w 116065"/>
              <a:gd name="connsiteY1" fmla="*/ 341598 h 815725"/>
              <a:gd name="connsiteX2" fmla="*/ 112951 w 116065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4978"/>
              <a:gd name="connsiteY0" fmla="*/ 0 h 815725"/>
              <a:gd name="connsiteX1" fmla="*/ 95600 w 114978"/>
              <a:gd name="connsiteY1" fmla="*/ 341598 h 815725"/>
              <a:gd name="connsiteX2" fmla="*/ 112951 w 114978"/>
              <a:gd name="connsiteY2" fmla="*/ 815725 h 815725"/>
              <a:gd name="connsiteX0" fmla="*/ 0 w 118501"/>
              <a:gd name="connsiteY0" fmla="*/ 0 h 815725"/>
              <a:gd name="connsiteX1" fmla="*/ 95600 w 118501"/>
              <a:gd name="connsiteY1" fmla="*/ 341598 h 815725"/>
              <a:gd name="connsiteX2" fmla="*/ 112951 w 118501"/>
              <a:gd name="connsiteY2" fmla="*/ 815725 h 815725"/>
              <a:gd name="connsiteX0" fmla="*/ 0 w 120180"/>
              <a:gd name="connsiteY0" fmla="*/ 0 h 815725"/>
              <a:gd name="connsiteX1" fmla="*/ 104374 w 120180"/>
              <a:gd name="connsiteY1" fmla="*/ 326757 h 815725"/>
              <a:gd name="connsiteX2" fmla="*/ 112951 w 120180"/>
              <a:gd name="connsiteY2" fmla="*/ 815725 h 815725"/>
              <a:gd name="connsiteX0" fmla="*/ 0 w 118502"/>
              <a:gd name="connsiteY0" fmla="*/ 0 h 815725"/>
              <a:gd name="connsiteX1" fmla="*/ 95601 w 118502"/>
              <a:gd name="connsiteY1" fmla="*/ 378703 h 815725"/>
              <a:gd name="connsiteX2" fmla="*/ 112951 w 118502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0181"/>
              <a:gd name="connsiteY0" fmla="*/ 0 h 815725"/>
              <a:gd name="connsiteX1" fmla="*/ 104375 w 120181"/>
              <a:gd name="connsiteY1" fmla="*/ 363861 h 815725"/>
              <a:gd name="connsiteX2" fmla="*/ 112951 w 120181"/>
              <a:gd name="connsiteY2" fmla="*/ 815725 h 815725"/>
              <a:gd name="connsiteX0" fmla="*/ 0 w 121087"/>
              <a:gd name="connsiteY0" fmla="*/ 0 h 815725"/>
              <a:gd name="connsiteX1" fmla="*/ 107729 w 121087"/>
              <a:gd name="connsiteY1" fmla="*/ 375336 h 815725"/>
              <a:gd name="connsiteX2" fmla="*/ 112951 w 121087"/>
              <a:gd name="connsiteY2" fmla="*/ 815725 h 815725"/>
              <a:gd name="connsiteX0" fmla="*/ 0 w 113502"/>
              <a:gd name="connsiteY0" fmla="*/ 0 h 815725"/>
              <a:gd name="connsiteX1" fmla="*/ 107729 w 113502"/>
              <a:gd name="connsiteY1" fmla="*/ 375336 h 815725"/>
              <a:gd name="connsiteX2" fmla="*/ 112951 w 113502"/>
              <a:gd name="connsiteY2" fmla="*/ 815725 h 815725"/>
              <a:gd name="connsiteX0" fmla="*/ 0 w 112951"/>
              <a:gd name="connsiteY0" fmla="*/ 0 h 815725"/>
              <a:gd name="connsiteX1" fmla="*/ 107729 w 112951"/>
              <a:gd name="connsiteY1" fmla="*/ 375336 h 815725"/>
              <a:gd name="connsiteX2" fmla="*/ 112951 w 112951"/>
              <a:gd name="connsiteY2" fmla="*/ 815725 h 815725"/>
              <a:gd name="connsiteX0" fmla="*/ 0 w 112951"/>
              <a:gd name="connsiteY0" fmla="*/ 0 h 815725"/>
              <a:gd name="connsiteX1" fmla="*/ 49714 w 112951"/>
              <a:gd name="connsiteY1" fmla="*/ 129920 h 815725"/>
              <a:gd name="connsiteX2" fmla="*/ 107729 w 112951"/>
              <a:gd name="connsiteY2" fmla="*/ 375336 h 815725"/>
              <a:gd name="connsiteX3" fmla="*/ 112951 w 112951"/>
              <a:gd name="connsiteY3" fmla="*/ 815725 h 815725"/>
              <a:gd name="connsiteX0" fmla="*/ 0 w 113085"/>
              <a:gd name="connsiteY0" fmla="*/ 0 h 815725"/>
              <a:gd name="connsiteX1" fmla="*/ 59065 w 113085"/>
              <a:gd name="connsiteY1" fmla="*/ 132905 h 815725"/>
              <a:gd name="connsiteX2" fmla="*/ 107729 w 113085"/>
              <a:gd name="connsiteY2" fmla="*/ 375336 h 815725"/>
              <a:gd name="connsiteX3" fmla="*/ 112951 w 113085"/>
              <a:gd name="connsiteY3" fmla="*/ 815725 h 815725"/>
              <a:gd name="connsiteX0" fmla="*/ 0 w 436763"/>
              <a:gd name="connsiteY0" fmla="*/ 0 h 1034029"/>
              <a:gd name="connsiteX1" fmla="*/ 382743 w 436763"/>
              <a:gd name="connsiteY1" fmla="*/ 351209 h 1034029"/>
              <a:gd name="connsiteX2" fmla="*/ 431407 w 436763"/>
              <a:gd name="connsiteY2" fmla="*/ 593640 h 1034029"/>
              <a:gd name="connsiteX3" fmla="*/ 436629 w 436763"/>
              <a:gd name="connsiteY3" fmla="*/ 1034029 h 1034029"/>
              <a:gd name="connsiteX0" fmla="*/ 0 w 436763"/>
              <a:gd name="connsiteY0" fmla="*/ 0 h 1034029"/>
              <a:gd name="connsiteX1" fmla="*/ 382743 w 436763"/>
              <a:gd name="connsiteY1" fmla="*/ 351209 h 1034029"/>
              <a:gd name="connsiteX2" fmla="*/ 431407 w 436763"/>
              <a:gd name="connsiteY2" fmla="*/ 593640 h 1034029"/>
              <a:gd name="connsiteX3" fmla="*/ 436629 w 436763"/>
              <a:gd name="connsiteY3" fmla="*/ 1034029 h 1034029"/>
              <a:gd name="connsiteX0" fmla="*/ 0 w 550051"/>
              <a:gd name="connsiteY0" fmla="*/ 0 h 1091478"/>
              <a:gd name="connsiteX1" fmla="*/ 496031 w 550051"/>
              <a:gd name="connsiteY1" fmla="*/ 408658 h 1091478"/>
              <a:gd name="connsiteX2" fmla="*/ 544695 w 550051"/>
              <a:gd name="connsiteY2" fmla="*/ 651089 h 1091478"/>
              <a:gd name="connsiteX3" fmla="*/ 549917 w 550051"/>
              <a:gd name="connsiteY3" fmla="*/ 1091478 h 1091478"/>
              <a:gd name="connsiteX0" fmla="*/ 0 w 557363"/>
              <a:gd name="connsiteY0" fmla="*/ 0 h 1091478"/>
              <a:gd name="connsiteX1" fmla="*/ 393534 w 557363"/>
              <a:gd name="connsiteY1" fmla="*/ 351210 h 1091478"/>
              <a:gd name="connsiteX2" fmla="*/ 544695 w 557363"/>
              <a:gd name="connsiteY2" fmla="*/ 651089 h 1091478"/>
              <a:gd name="connsiteX3" fmla="*/ 549917 w 557363"/>
              <a:gd name="connsiteY3" fmla="*/ 1091478 h 1091478"/>
              <a:gd name="connsiteX0" fmla="*/ 0 w 553907"/>
              <a:gd name="connsiteY0" fmla="*/ 0 h 1091478"/>
              <a:gd name="connsiteX1" fmla="*/ 393534 w 553907"/>
              <a:gd name="connsiteY1" fmla="*/ 351210 h 1091478"/>
              <a:gd name="connsiteX2" fmla="*/ 539302 w 553907"/>
              <a:gd name="connsiteY2" fmla="*/ 760244 h 1091478"/>
              <a:gd name="connsiteX3" fmla="*/ 549917 w 553907"/>
              <a:gd name="connsiteY3" fmla="*/ 1091478 h 1091478"/>
              <a:gd name="connsiteX0" fmla="*/ 0 w 549917"/>
              <a:gd name="connsiteY0" fmla="*/ 0 h 1091478"/>
              <a:gd name="connsiteX1" fmla="*/ 393534 w 549917"/>
              <a:gd name="connsiteY1" fmla="*/ 351210 h 1091478"/>
              <a:gd name="connsiteX2" fmla="*/ 539302 w 549917"/>
              <a:gd name="connsiteY2" fmla="*/ 760244 h 1091478"/>
              <a:gd name="connsiteX3" fmla="*/ 549917 w 549917"/>
              <a:gd name="connsiteY3" fmla="*/ 1091478 h 1091478"/>
              <a:gd name="connsiteX0" fmla="*/ 0 w 553907"/>
              <a:gd name="connsiteY0" fmla="*/ 0 h 1091478"/>
              <a:gd name="connsiteX1" fmla="*/ 393536 w 553907"/>
              <a:gd name="connsiteY1" fmla="*/ 420151 h 1091478"/>
              <a:gd name="connsiteX2" fmla="*/ 539302 w 553907"/>
              <a:gd name="connsiteY2" fmla="*/ 760244 h 1091478"/>
              <a:gd name="connsiteX3" fmla="*/ 549917 w 553907"/>
              <a:gd name="connsiteY3" fmla="*/ 1091478 h 1091478"/>
              <a:gd name="connsiteX0" fmla="*/ 0 w 549917"/>
              <a:gd name="connsiteY0" fmla="*/ 0 h 1091478"/>
              <a:gd name="connsiteX1" fmla="*/ 393536 w 549917"/>
              <a:gd name="connsiteY1" fmla="*/ 420151 h 1091478"/>
              <a:gd name="connsiteX2" fmla="*/ 539302 w 549917"/>
              <a:gd name="connsiteY2" fmla="*/ 760244 h 1091478"/>
              <a:gd name="connsiteX3" fmla="*/ 537224 w 549917"/>
              <a:gd name="connsiteY3" fmla="*/ 830429 h 1091478"/>
              <a:gd name="connsiteX4" fmla="*/ 549917 w 549917"/>
              <a:gd name="connsiteY4" fmla="*/ 1091478 h 1091478"/>
              <a:gd name="connsiteX0" fmla="*/ 0 w 549917"/>
              <a:gd name="connsiteY0" fmla="*/ 0 h 1091478"/>
              <a:gd name="connsiteX1" fmla="*/ 393536 w 549917"/>
              <a:gd name="connsiteY1" fmla="*/ 420151 h 1091478"/>
              <a:gd name="connsiteX2" fmla="*/ 539302 w 549917"/>
              <a:gd name="connsiteY2" fmla="*/ 760244 h 1091478"/>
              <a:gd name="connsiteX3" fmla="*/ 537224 w 549917"/>
              <a:gd name="connsiteY3" fmla="*/ 830429 h 1091478"/>
              <a:gd name="connsiteX4" fmla="*/ 549917 w 549917"/>
              <a:gd name="connsiteY4" fmla="*/ 1091478 h 1091478"/>
              <a:gd name="connsiteX0" fmla="*/ 0 w 549917"/>
              <a:gd name="connsiteY0" fmla="*/ 0 h 1091478"/>
              <a:gd name="connsiteX1" fmla="*/ 393536 w 549917"/>
              <a:gd name="connsiteY1" fmla="*/ 420151 h 1091478"/>
              <a:gd name="connsiteX2" fmla="*/ 539302 w 549917"/>
              <a:gd name="connsiteY2" fmla="*/ 760244 h 1091478"/>
              <a:gd name="connsiteX3" fmla="*/ 537224 w 549917"/>
              <a:gd name="connsiteY3" fmla="*/ 830429 h 1091478"/>
              <a:gd name="connsiteX4" fmla="*/ 549917 w 549917"/>
              <a:gd name="connsiteY4" fmla="*/ 1091478 h 1091478"/>
              <a:gd name="connsiteX0" fmla="*/ 0 w 549917"/>
              <a:gd name="connsiteY0" fmla="*/ 0 h 1091478"/>
              <a:gd name="connsiteX1" fmla="*/ 393536 w 549917"/>
              <a:gd name="connsiteY1" fmla="*/ 420151 h 1091478"/>
              <a:gd name="connsiteX2" fmla="*/ 537224 w 549917"/>
              <a:gd name="connsiteY2" fmla="*/ 830429 h 1091478"/>
              <a:gd name="connsiteX3" fmla="*/ 549917 w 549917"/>
              <a:gd name="connsiteY3" fmla="*/ 1091478 h 1091478"/>
              <a:gd name="connsiteX0" fmla="*/ 0 w 550645"/>
              <a:gd name="connsiteY0" fmla="*/ 0 h 1091478"/>
              <a:gd name="connsiteX1" fmla="*/ 393536 w 550645"/>
              <a:gd name="connsiteY1" fmla="*/ 420151 h 1091478"/>
              <a:gd name="connsiteX2" fmla="*/ 537224 w 550645"/>
              <a:gd name="connsiteY2" fmla="*/ 830429 h 1091478"/>
              <a:gd name="connsiteX3" fmla="*/ 549917 w 550645"/>
              <a:gd name="connsiteY3" fmla="*/ 1091478 h 10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645" h="1091478">
                <a:moveTo>
                  <a:pt x="0" y="0"/>
                </a:moveTo>
                <a:cubicBezTo>
                  <a:pt x="8286" y="21653"/>
                  <a:pt x="303999" y="281746"/>
                  <a:pt x="393536" y="420151"/>
                </a:cubicBezTo>
                <a:cubicBezTo>
                  <a:pt x="483073" y="558556"/>
                  <a:pt x="511161" y="718541"/>
                  <a:pt x="537224" y="830429"/>
                </a:cubicBezTo>
                <a:cubicBezTo>
                  <a:pt x="538993" y="885635"/>
                  <a:pt x="554097" y="1007758"/>
                  <a:pt x="549917" y="109147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446734" y="2420888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400000">
            <a:off x="6145970" y="387904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Объект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897186"/>
              </p:ext>
            </p:extLst>
          </p:nvPr>
        </p:nvGraphicFramePr>
        <p:xfrm>
          <a:off x="6191129" y="1964134"/>
          <a:ext cx="4032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0" name="Equation" r:id="rId22" imgW="228600" imgH="177480" progId="Equation.DSMT4">
                  <p:embed/>
                </p:oleObj>
              </mc:Choice>
              <mc:Fallback>
                <p:oleObj name="Equation" r:id="rId22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91129" y="1964134"/>
                        <a:ext cx="403225" cy="3127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Овал 86"/>
          <p:cNvSpPr/>
          <p:nvPr/>
        </p:nvSpPr>
        <p:spPr>
          <a:xfrm>
            <a:off x="6174192" y="2294888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 rot="5400000">
            <a:off x="7211904" y="387264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4451208" y="2708920"/>
            <a:ext cx="1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Овал 124"/>
          <p:cNvSpPr/>
          <p:nvPr/>
        </p:nvSpPr>
        <p:spPr>
          <a:xfrm>
            <a:off x="7245304" y="2797263"/>
            <a:ext cx="126000" cy="12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6" name="Объект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64627"/>
              </p:ext>
            </p:extLst>
          </p:nvPr>
        </p:nvGraphicFramePr>
        <p:xfrm>
          <a:off x="7226048" y="2421986"/>
          <a:ext cx="2905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1" name="Equation" r:id="rId24" imgW="164880" imgH="177480" progId="Equation.DSMT4">
                  <p:embed/>
                </p:oleObj>
              </mc:Choice>
              <mc:Fallback>
                <p:oleObj name="Equation" r:id="rId24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226048" y="2421986"/>
                        <a:ext cx="290512" cy="3127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5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97779" y="587850"/>
            <a:ext cx="4111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Формула Тейлора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252" y="1026294"/>
            <a:ext cx="84598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определена в некоторой окрестности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имеет в ней производные до 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+1)-го порядка включительно, то для любого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из этой окрестности найдется точка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такая, что справедлива формула: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08917"/>
              </p:ext>
            </p:extLst>
          </p:nvPr>
        </p:nvGraphicFramePr>
        <p:xfrm>
          <a:off x="530222" y="3891072"/>
          <a:ext cx="8016876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4" name="Equation" r:id="rId4" imgW="3848040" imgH="482400" progId="Equation.DSMT4">
                  <p:embed/>
                </p:oleObj>
              </mc:Choice>
              <mc:Fallback>
                <p:oleObj name="Equation" r:id="rId4" imgW="3848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222" y="3891072"/>
                        <a:ext cx="8016876" cy="10033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489623"/>
              </p:ext>
            </p:extLst>
          </p:nvPr>
        </p:nvGraphicFramePr>
        <p:xfrm>
          <a:off x="2747565" y="4937956"/>
          <a:ext cx="59531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5" name="Equation" r:id="rId6" imgW="2857320" imgH="533160" progId="Equation.DSMT4">
                  <p:embed/>
                </p:oleObj>
              </mc:Choice>
              <mc:Fallback>
                <p:oleObj name="Equation" r:id="rId6" imgW="28573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7565" y="4937956"/>
                        <a:ext cx="5953125" cy="1109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3252" y="3852052"/>
            <a:ext cx="8571236" cy="223236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45382" y="5012343"/>
            <a:ext cx="2204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Тейлора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97779" y="587850"/>
            <a:ext cx="4111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Формула Тейлора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252" y="1026294"/>
            <a:ext cx="845982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Эту формулу можно записать в виде: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716527"/>
              </p:ext>
            </p:extLst>
          </p:nvPr>
        </p:nvGraphicFramePr>
        <p:xfrm>
          <a:off x="2778534" y="1680524"/>
          <a:ext cx="32019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22" name="Equation" r:id="rId4" imgW="1536480" imgH="266400" progId="Equation.DSMT4">
                  <p:embed/>
                </p:oleObj>
              </mc:Choice>
              <mc:Fallback>
                <p:oleObj name="Equation" r:id="rId4" imgW="1536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8534" y="1680524"/>
                        <a:ext cx="3201988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3557" y="2083600"/>
            <a:ext cx="845982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где 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59263" y="2708920"/>
            <a:ext cx="8571236" cy="1946562"/>
            <a:chOff x="459263" y="2708920"/>
            <a:chExt cx="8571236" cy="1946562"/>
          </a:xfrm>
        </p:grpSpPr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947176"/>
                </p:ext>
              </p:extLst>
            </p:nvPr>
          </p:nvGraphicFramePr>
          <p:xfrm>
            <a:off x="1412559" y="3599794"/>
            <a:ext cx="3175000" cy="1055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3" name="Equation" r:id="rId6" imgW="1523880" imgH="507960" progId="Equation.DSMT4">
                    <p:embed/>
                  </p:oleObj>
                </mc:Choice>
                <mc:Fallback>
                  <p:oleObj name="Equation" r:id="rId6" imgW="152388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12559" y="3599794"/>
                          <a:ext cx="3175000" cy="105568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919603"/>
                </p:ext>
              </p:extLst>
            </p:nvPr>
          </p:nvGraphicFramePr>
          <p:xfrm>
            <a:off x="571455" y="2740233"/>
            <a:ext cx="7804150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4" name="Equation" r:id="rId8" imgW="3746160" imgH="482400" progId="Equation.DSMT4">
                    <p:embed/>
                  </p:oleObj>
                </mc:Choice>
                <mc:Fallback>
                  <p:oleObj name="Equation" r:id="rId8" imgW="374616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1455" y="2740233"/>
                          <a:ext cx="7804150" cy="10033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4814810" y="3917006"/>
              <a:ext cx="3788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Многочлен Тейлора</a:t>
              </a:r>
              <a:endParaRPr lang="ru-RU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459263" y="2708920"/>
              <a:ext cx="8571236" cy="1939391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7887" y="4748406"/>
            <a:ext cx="8794113" cy="1485299"/>
            <a:chOff x="457887" y="4748406"/>
            <a:chExt cx="8794113" cy="1485299"/>
          </a:xfrm>
        </p:grpSpPr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170551"/>
                </p:ext>
              </p:extLst>
            </p:nvPr>
          </p:nvGraphicFramePr>
          <p:xfrm>
            <a:off x="502701" y="5040993"/>
            <a:ext cx="4021137" cy="1057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5" name="Equation" r:id="rId10" imgW="1930320" imgH="507960" progId="Equation.DSMT4">
                    <p:embed/>
                  </p:oleObj>
                </mc:Choice>
                <mc:Fallback>
                  <p:oleObj name="Equation" r:id="rId10" imgW="193032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2701" y="5040993"/>
                          <a:ext cx="4021137" cy="10572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4418590" y="4848710"/>
              <a:ext cx="483341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Остаточный член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формулы Тейлора,  записанный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в форме Лагранжа</a:t>
              </a:r>
              <a:endParaRPr lang="ru-RU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57887" y="4748406"/>
              <a:ext cx="8571236" cy="1485299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18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97779" y="587850"/>
            <a:ext cx="4111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Формула Тейлора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57" y="1416978"/>
            <a:ext cx="816951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это  погрешность приближенного равенства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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670" y="2966303"/>
            <a:ext cx="8169510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Таким образом, формула Тейлора дает возможность заменить функцию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многочленом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 соответствующей степенью точности, равной значению остаточного члена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5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97779" y="587850"/>
            <a:ext cx="4111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Формула Тейлора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034" y="1320549"/>
            <a:ext cx="856946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 получаем частный случай формулы Тейлора: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31113"/>
              </p:ext>
            </p:extLst>
          </p:nvPr>
        </p:nvGraphicFramePr>
        <p:xfrm>
          <a:off x="638409" y="2236164"/>
          <a:ext cx="7567613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6" name="Equation" r:id="rId4" imgW="3632040" imgH="927000" progId="Equation.DSMT4">
                  <p:embed/>
                </p:oleObj>
              </mc:Choice>
              <mc:Fallback>
                <p:oleObj name="Equation" r:id="rId4" imgW="363204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409" y="2236164"/>
                        <a:ext cx="7567613" cy="19256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407036" y="2132735"/>
            <a:ext cx="8571236" cy="223236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283968" y="3478765"/>
            <a:ext cx="381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Маклорена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807" y="4524804"/>
            <a:ext cx="856946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где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находится между 0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2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97779" y="587850"/>
            <a:ext cx="4111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Формула Тейлора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389" y="1102581"/>
            <a:ext cx="8569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Разложения по формуле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Маклорена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некоторых элементарных функций: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182993"/>
              </p:ext>
            </p:extLst>
          </p:nvPr>
        </p:nvGraphicFramePr>
        <p:xfrm>
          <a:off x="586805" y="2228420"/>
          <a:ext cx="59531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" name="Equation" r:id="rId4" imgW="2857320" imgH="507960" progId="Equation.DSMT4">
                  <p:embed/>
                </p:oleObj>
              </mc:Choice>
              <mc:Fallback>
                <p:oleObj name="Equation" r:id="rId4" imgW="28573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805" y="2228420"/>
                        <a:ext cx="5953125" cy="1057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41365"/>
              </p:ext>
            </p:extLst>
          </p:nvPr>
        </p:nvGraphicFramePr>
        <p:xfrm>
          <a:off x="586805" y="3457428"/>
          <a:ext cx="716915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5" name="Equation" r:id="rId6" imgW="3441600" imgH="977760" progId="Equation.DSMT4">
                  <p:embed/>
                </p:oleObj>
              </mc:Choice>
              <mc:Fallback>
                <p:oleObj name="Equation" r:id="rId6" imgW="344160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805" y="3457428"/>
                        <a:ext cx="7169150" cy="20367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08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97779" y="587850"/>
            <a:ext cx="4111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Формула Тейлора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389" y="1102581"/>
            <a:ext cx="8569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Разложения по формуле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Маклорена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некоторых элементарных функций: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49847"/>
              </p:ext>
            </p:extLst>
          </p:nvPr>
        </p:nvGraphicFramePr>
        <p:xfrm>
          <a:off x="539552" y="2108132"/>
          <a:ext cx="66929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8" name="Equation" r:id="rId4" imgW="3213000" imgH="977760" progId="Equation.DSMT4">
                  <p:embed/>
                </p:oleObj>
              </mc:Choice>
              <mc:Fallback>
                <p:oleObj name="Equation" r:id="rId4" imgW="321300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2108132"/>
                        <a:ext cx="6692900" cy="20367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89552"/>
              </p:ext>
            </p:extLst>
          </p:nvPr>
        </p:nvGraphicFramePr>
        <p:xfrm>
          <a:off x="539552" y="4143096"/>
          <a:ext cx="7062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9" name="Equation" r:id="rId6" imgW="3390840" imgH="927000" progId="Equation.DSMT4">
                  <p:embed/>
                </p:oleObj>
              </mc:Choice>
              <mc:Fallback>
                <p:oleObj name="Equation" r:id="rId6" imgW="339084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2" y="4143096"/>
                        <a:ext cx="7062788" cy="1930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18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97779" y="587850"/>
            <a:ext cx="4111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Формула Тейлора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389" y="1102581"/>
            <a:ext cx="8569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Разложения по формуле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Маклорена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некоторых элементарных функций:</a:t>
            </a: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939948"/>
              </p:ext>
            </p:extLst>
          </p:nvPr>
        </p:nvGraphicFramePr>
        <p:xfrm>
          <a:off x="406907" y="2290756"/>
          <a:ext cx="849312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1" name="Equation" r:id="rId4" imgW="4076640" imgH="1320480" progId="Equation.DSMT4">
                  <p:embed/>
                </p:oleObj>
              </mc:Choice>
              <mc:Fallback>
                <p:oleObj name="Equation" r:id="rId4" imgW="40766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907" y="2290756"/>
                        <a:ext cx="8493125" cy="27495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876" y="1091690"/>
            <a:ext cx="855662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Условие строгой монотонности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876" y="1656207"/>
            <a:ext cx="825530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дифференцируемая на интервале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возрастает,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67" y="2434792"/>
            <a:ext cx="5374272" cy="3964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3876" y="2786550"/>
            <a:ext cx="28760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для любого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 если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убывает,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)&lt;0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любого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53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943" y="3726560"/>
            <a:ext cx="849061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Необходимое условие локального экстремума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467" y="4821005"/>
            <a:ext cx="825530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имеет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локальный экстремум и существует в этой точке производная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47" y="923948"/>
            <a:ext cx="84369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Говорят, что точка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является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точкой строгого локального максимума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(соответственно, минимума)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в некоторой проколотой окрестности этой точки выполнено неравенство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(соответственно,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41168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863" y="991411"/>
            <a:ext cx="849061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Замечание 1.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191" y="1506555"/>
            <a:ext cx="825530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Условие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 не является достаточным для того, чтобы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имела локальный экстремум.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12679" y="2846696"/>
            <a:ext cx="427552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Например,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08085"/>
              </p:ext>
            </p:extLst>
          </p:nvPr>
        </p:nvGraphicFramePr>
        <p:xfrm>
          <a:off x="1130563" y="3502972"/>
          <a:ext cx="9794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6" name="Equation" r:id="rId4" imgW="469800" imgH="266400" progId="Equation.DSMT4">
                  <p:embed/>
                </p:oleObj>
              </mc:Choice>
              <mc:Fallback>
                <p:oleObj name="Equation" r:id="rId4" imgW="469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0563" y="3502972"/>
                        <a:ext cx="979487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8107"/>
              </p:ext>
            </p:extLst>
          </p:nvPr>
        </p:nvGraphicFramePr>
        <p:xfrm>
          <a:off x="5264978" y="3502206"/>
          <a:ext cx="9794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7" name="Equation" r:id="rId6" imgW="469800" imgH="266400" progId="Equation.DSMT4">
                  <p:embed/>
                </p:oleObj>
              </mc:Choice>
              <mc:Fallback>
                <p:oleObj name="Equation" r:id="rId6" imgW="469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4978" y="3502206"/>
                        <a:ext cx="979487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19319"/>
              </p:ext>
            </p:extLst>
          </p:nvPr>
        </p:nvGraphicFramePr>
        <p:xfrm>
          <a:off x="1074906" y="4059745"/>
          <a:ext cx="11382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8" name="Equation" r:id="rId8" imgW="545760" imgH="241200" progId="Equation.DSMT4">
                  <p:embed/>
                </p:oleObj>
              </mc:Choice>
              <mc:Fallback>
                <p:oleObj name="Equation" r:id="rId8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4906" y="4059745"/>
                        <a:ext cx="1138238" cy="501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43293"/>
              </p:ext>
            </p:extLst>
          </p:nvPr>
        </p:nvGraphicFramePr>
        <p:xfrm>
          <a:off x="5145914" y="4014932"/>
          <a:ext cx="1217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9" name="Equation" r:id="rId10" imgW="583920" imgH="266400" progId="Equation.DSMT4">
                  <p:embed/>
                </p:oleObj>
              </mc:Choice>
              <mc:Fallback>
                <p:oleObj name="Equation" r:id="rId10" imgW="583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45914" y="4014932"/>
                        <a:ext cx="1217613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740485"/>
              </p:ext>
            </p:extLst>
          </p:nvPr>
        </p:nvGraphicFramePr>
        <p:xfrm>
          <a:off x="451932" y="4561395"/>
          <a:ext cx="2278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0" name="Equation" r:id="rId12" imgW="1091880" imgH="241200" progId="Equation.DSMT4">
                  <p:embed/>
                </p:oleObj>
              </mc:Choice>
              <mc:Fallback>
                <p:oleObj name="Equation" r:id="rId12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1932" y="4561395"/>
                        <a:ext cx="2278062" cy="501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019514"/>
              </p:ext>
            </p:extLst>
          </p:nvPr>
        </p:nvGraphicFramePr>
        <p:xfrm>
          <a:off x="4549014" y="4519750"/>
          <a:ext cx="24114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1" name="Equation" r:id="rId14" imgW="1155600" imgH="266400" progId="Equation.DSMT4">
                  <p:embed/>
                </p:oleObj>
              </mc:Choice>
              <mc:Fallback>
                <p:oleObj name="Equation" r:id="rId14" imgW="1155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49014" y="4519750"/>
                        <a:ext cx="2411412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386444" y="5205277"/>
            <a:ext cx="8255303" cy="1212640"/>
            <a:chOff x="338089" y="4897689"/>
            <a:chExt cx="8255303" cy="1212640"/>
          </a:xfrm>
        </p:grpSpPr>
        <p:sp>
          <p:nvSpPr>
            <p:cNvPr id="37" name="TextBox 36"/>
            <p:cNvSpPr txBox="1"/>
            <p:nvPr/>
          </p:nvSpPr>
          <p:spPr>
            <a:xfrm>
              <a:off x="338089" y="4897689"/>
              <a:ext cx="8255303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НО! для             точка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=0 является точкой локального экстремума, а для             - нет. </a:t>
              </a:r>
            </a:p>
          </p:txBody>
        </p:sp>
        <p:graphicFrame>
          <p:nvGraphicFramePr>
            <p:cNvPr id="38" name="Объект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862361"/>
                </p:ext>
              </p:extLst>
            </p:nvPr>
          </p:nvGraphicFramePr>
          <p:xfrm>
            <a:off x="1764982" y="4968317"/>
            <a:ext cx="979487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52" name="Equation" r:id="rId16" imgW="469800" imgH="266400" progId="Equation.DSMT4">
                    <p:embed/>
                  </p:oleObj>
                </mc:Choice>
                <mc:Fallback>
                  <p:oleObj name="Equation" r:id="rId16" imgW="4698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64982" y="4968317"/>
                          <a:ext cx="979487" cy="5540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119121"/>
                </p:ext>
              </p:extLst>
            </p:nvPr>
          </p:nvGraphicFramePr>
          <p:xfrm>
            <a:off x="5076056" y="5522355"/>
            <a:ext cx="979487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53" name="Equation" r:id="rId18" imgW="469800" imgH="266400" progId="Equation.DSMT4">
                    <p:embed/>
                  </p:oleObj>
                </mc:Choice>
                <mc:Fallback>
                  <p:oleObj name="Equation" r:id="rId18" imgW="4698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76056" y="5522355"/>
                          <a:ext cx="979487" cy="5540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09" y="3493230"/>
            <a:ext cx="1636364" cy="18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924" y="3493230"/>
            <a:ext cx="16363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4059" y="587850"/>
            <a:ext cx="7698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п.7.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Монотонность, локальные экстремумы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35142" y="73119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§7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863" y="991411"/>
            <a:ext cx="849061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Замечание 2.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191" y="1506555"/>
            <a:ext cx="825530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может иметь локальный экстремум, если в этой точке ее производная вообще не определена.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659" y="3315576"/>
            <a:ext cx="427552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Например,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102689" y="3327404"/>
            <a:ext cx="7242877" cy="607396"/>
            <a:chOff x="338089" y="4897689"/>
            <a:chExt cx="8255303" cy="607396"/>
          </a:xfrm>
        </p:grpSpPr>
        <p:sp>
          <p:nvSpPr>
            <p:cNvPr id="37" name="TextBox 36"/>
            <p:cNvSpPr txBox="1"/>
            <p:nvPr/>
          </p:nvSpPr>
          <p:spPr>
            <a:xfrm>
              <a:off x="338089" y="4897689"/>
              <a:ext cx="8255303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таковой будет точка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=0 для функции </a:t>
              </a:r>
            </a:p>
          </p:txBody>
        </p:sp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4982793"/>
                </p:ext>
              </p:extLst>
            </p:nvPr>
          </p:nvGraphicFramePr>
          <p:xfrm>
            <a:off x="7146735" y="5030423"/>
            <a:ext cx="1163638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8" name="Equation" r:id="rId4" imgW="558720" imgH="228600" progId="Equation.DSMT4">
                    <p:embed/>
                  </p:oleObj>
                </mc:Choice>
                <mc:Fallback>
                  <p:oleObj name="Equation" r:id="rId4" imgW="5587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146735" y="5030423"/>
                          <a:ext cx="1163638" cy="4746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Группа 5"/>
          <p:cNvGrpSpPr/>
          <p:nvPr/>
        </p:nvGrpSpPr>
        <p:grpSpPr>
          <a:xfrm>
            <a:off x="340364" y="4048186"/>
            <a:ext cx="5855650" cy="2332946"/>
            <a:chOff x="340364" y="4048186"/>
            <a:chExt cx="5855650" cy="2332946"/>
          </a:xfrm>
        </p:grpSpPr>
        <p:sp>
          <p:nvSpPr>
            <p:cNvPr id="26" name="TextBox 25"/>
            <p:cNvSpPr txBox="1"/>
            <p:nvPr/>
          </p:nvSpPr>
          <p:spPr>
            <a:xfrm>
              <a:off x="340364" y="4048186"/>
              <a:ext cx="5855650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Ранее было доказано, что для данной функции                однако в этой точке у функции есть локальный экстремум.</a:t>
              </a:r>
            </a:p>
          </p:txBody>
        </p:sp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610536"/>
                </p:ext>
              </p:extLst>
            </p:nvPr>
          </p:nvGraphicFramePr>
          <p:xfrm>
            <a:off x="1835696" y="4633634"/>
            <a:ext cx="1296987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9" name="Equation" r:id="rId6" imgW="622080" imgH="279360" progId="Equation.DSMT4">
                    <p:embed/>
                  </p:oleObj>
                </mc:Choice>
                <mc:Fallback>
                  <p:oleObj name="Equation" r:id="rId6" imgW="62208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35696" y="4633634"/>
                          <a:ext cx="1296987" cy="5810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62" y="4103825"/>
            <a:ext cx="2929596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8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31F2DF-A966-48DF-9F49-D906F334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2443</Words>
  <Application>Microsoft Office PowerPoint</Application>
  <PresentationFormat>Экран (4:3)</PresentationFormat>
  <Paragraphs>328</Paragraphs>
  <Slides>58</Slides>
  <Notes>58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58</vt:i4>
      </vt:variant>
    </vt:vector>
  </HeadingPairs>
  <TitlesOfParts>
    <vt:vector size="67" baseType="lpstr">
      <vt:lpstr>Arial</vt:lpstr>
      <vt:lpstr>Calibri</vt:lpstr>
      <vt:lpstr>Calibri Light</vt:lpstr>
      <vt:lpstr>Symbol</vt:lpstr>
      <vt:lpstr>Tahoma</vt:lpstr>
      <vt:lpstr>Times New Roman</vt:lpstr>
      <vt:lpstr>Тема Office</vt:lpstr>
      <vt:lpstr>Equation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2016-04-15T17:13:25Z</dcterms:created>
  <dcterms:modified xsi:type="dcterms:W3CDTF">2017-12-02T18:01:49Z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