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308" r:id="rId22"/>
    <p:sldId id="276" r:id="rId23"/>
    <p:sldId id="283" r:id="rId24"/>
    <p:sldId id="284" r:id="rId25"/>
    <p:sldId id="277" r:id="rId26"/>
    <p:sldId id="275" r:id="rId27"/>
    <p:sldId id="279" r:id="rId28"/>
    <p:sldId id="280" r:id="rId29"/>
    <p:sldId id="281" r:id="rId30"/>
    <p:sldId id="285" r:id="rId31"/>
    <p:sldId id="310" r:id="rId32"/>
    <p:sldId id="311" r:id="rId33"/>
    <p:sldId id="312" r:id="rId34"/>
    <p:sldId id="309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01-06-2019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n-US" altLang="ru-RU" b="1" dirty="0">
                <a:solidFill>
                  <a:srgbClr val="C00000"/>
                </a:solidFill>
              </a:rPr>
              <a:t>Web </a:t>
            </a:r>
            <a:r>
              <a:rPr lang="ru-RU" altLang="ru-RU" b="1" dirty="0">
                <a:solidFill>
                  <a:srgbClr val="C00000"/>
                </a:solidFill>
              </a:rPr>
              <a:t>технологии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Введение в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JQuery</a:t>
            </a:r>
            <a:endParaRPr lang="ru-RU" sz="32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Можно задать несколько CSS свойств, для этого можно передать в метод .</a:t>
            </a:r>
            <a:r>
              <a:rPr lang="ru-RU" sz="2200" dirty="0" err="1"/>
              <a:t>css</a:t>
            </a:r>
            <a:r>
              <a:rPr lang="ru-RU" sz="2200" dirty="0"/>
              <a:t>() параметр объект, ключами которого будут CSS свойства, а значениями объекта - значения CSS свойств: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'12px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</a:p>
          <a:p>
            <a:pPr indent="442913"/>
            <a:r>
              <a:rPr lang="ru-RU" sz="2200" dirty="0"/>
              <a:t>Однако, тут уже будут проблемы со свойствами типа </a:t>
            </a:r>
            <a:r>
              <a:rPr lang="ru-RU" sz="2200" dirty="0" err="1"/>
              <a:t>font-size</a:t>
            </a:r>
            <a:r>
              <a:rPr lang="ru-RU" sz="2200" dirty="0"/>
              <a:t>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'12px'});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/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': '12px'});</a:t>
            </a:r>
          </a:p>
          <a:p>
            <a:pPr indent="442913"/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CSS через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endParaRPr lang="ru-RU" sz="2200" dirty="0"/>
          </a:p>
          <a:p>
            <a:pPr indent="442913"/>
            <a:r>
              <a:rPr lang="ru-RU" sz="2200" dirty="0"/>
              <a:t>Команды </a:t>
            </a:r>
            <a:r>
              <a:rPr lang="ru-RU" sz="2200" dirty="0" err="1"/>
              <a:t>jQuery</a:t>
            </a:r>
            <a:r>
              <a:rPr lang="ru-RU" sz="2200" dirty="0"/>
              <a:t> можно писать друг за другом в виде цепочки.</a:t>
            </a:r>
          </a:p>
          <a:p>
            <a:pPr indent="442913"/>
            <a:r>
              <a:rPr lang="ru-RU" sz="2200" dirty="0"/>
              <a:t>Поставим всем элементам с классом </a:t>
            </a:r>
            <a:r>
              <a:rPr lang="ru-RU" sz="2200" dirty="0" err="1"/>
              <a:t>www</a:t>
            </a:r>
            <a:r>
              <a:rPr lang="ru-RU" sz="2200" dirty="0"/>
              <a:t> текст '!!!' и красный цвет: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('!!!').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Цепочки команд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25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Одним из важных </a:t>
            </a:r>
            <a:r>
              <a:rPr lang="ru-RU" sz="2200" dirty="0" err="1"/>
              <a:t>функциональностей</a:t>
            </a:r>
            <a:r>
              <a:rPr lang="ru-RU" sz="2200" dirty="0"/>
              <a:t> </a:t>
            </a:r>
            <a:r>
              <a:rPr lang="ru-RU" sz="2200" dirty="0" err="1"/>
              <a:t>jQuery</a:t>
            </a:r>
            <a:r>
              <a:rPr lang="ru-RU" sz="2200" dirty="0"/>
              <a:t> является выборка элементов. </a:t>
            </a:r>
          </a:p>
          <a:p>
            <a:pPr indent="442913"/>
            <a:r>
              <a:rPr lang="ru-RU" sz="2200" dirty="0"/>
              <a:t>•	</a:t>
            </a:r>
            <a:r>
              <a:rPr lang="ru-RU" sz="2200" b="1" dirty="0"/>
              <a:t>$("*")</a:t>
            </a:r>
            <a:r>
              <a:rPr lang="ru-RU" sz="2200" dirty="0"/>
              <a:t> - выборка всех элементов страницы</a:t>
            </a:r>
            <a:r>
              <a:rPr lang="en-US" sz="2200" dirty="0"/>
              <a:t>;</a:t>
            </a:r>
            <a:endParaRPr lang="ru-RU" sz="2200" dirty="0"/>
          </a:p>
          <a:p>
            <a:pPr indent="442913"/>
            <a:r>
              <a:rPr lang="ru-RU" sz="2200" dirty="0"/>
              <a:t>•	</a:t>
            </a:r>
            <a:r>
              <a:rPr lang="ru-RU" sz="2200" b="1" dirty="0"/>
              <a:t>$("</a:t>
            </a:r>
            <a:r>
              <a:rPr lang="ru-RU" sz="2200" b="1" dirty="0" err="1"/>
              <a:t>element</a:t>
            </a:r>
            <a:r>
              <a:rPr lang="ru-RU" sz="2200" b="1" dirty="0"/>
              <a:t>") </a:t>
            </a:r>
            <a:r>
              <a:rPr lang="ru-RU" sz="2200" dirty="0"/>
              <a:t>- выборка всех элементов с данным именем тега</a:t>
            </a:r>
            <a:r>
              <a:rPr lang="en-US" sz="2200" dirty="0"/>
              <a:t>;</a:t>
            </a:r>
            <a:endParaRPr lang="ru-RU" sz="2200" dirty="0"/>
          </a:p>
          <a:p>
            <a:pPr indent="442913"/>
            <a:r>
              <a:rPr lang="ru-RU" sz="2200" dirty="0"/>
              <a:t>•	</a:t>
            </a:r>
            <a:r>
              <a:rPr lang="ru-RU" sz="2200" b="1" dirty="0"/>
              <a:t>$("#</a:t>
            </a:r>
            <a:r>
              <a:rPr lang="ru-RU" sz="2200" b="1" dirty="0" err="1"/>
              <a:t>id</a:t>
            </a:r>
            <a:r>
              <a:rPr lang="ru-RU" sz="2200" b="1" dirty="0"/>
              <a:t>") </a:t>
            </a:r>
            <a:r>
              <a:rPr lang="ru-RU" sz="2200" dirty="0"/>
              <a:t>- выборка элемента с данным значением атрибута </a:t>
            </a:r>
            <a:r>
              <a:rPr lang="ru-RU" sz="2200" dirty="0" err="1"/>
              <a:t>id</a:t>
            </a:r>
            <a:r>
              <a:rPr lang="en-US" sz="2200" dirty="0"/>
              <a:t>;</a:t>
            </a:r>
            <a:endParaRPr lang="ru-RU" sz="2200" dirty="0"/>
          </a:p>
          <a:p>
            <a:pPr indent="442913"/>
            <a:r>
              <a:rPr lang="ru-RU" sz="2200" dirty="0"/>
              <a:t>•	</a:t>
            </a:r>
            <a:r>
              <a:rPr lang="ru-RU" sz="2200" b="1" dirty="0"/>
              <a:t>$(".</a:t>
            </a:r>
            <a:r>
              <a:rPr lang="ru-RU" sz="2200" b="1" dirty="0" err="1"/>
              <a:t>class</a:t>
            </a:r>
            <a:r>
              <a:rPr lang="ru-RU" sz="2200" b="1" dirty="0"/>
              <a:t>") </a:t>
            </a:r>
            <a:r>
              <a:rPr lang="ru-RU" sz="2200" dirty="0"/>
              <a:t>- выборка всех элементов с данным значением атрибута </a:t>
            </a:r>
            <a:r>
              <a:rPr lang="ru-RU" sz="2200" dirty="0" err="1"/>
              <a:t>class</a:t>
            </a:r>
            <a:r>
              <a:rPr lang="en-US" sz="2200" dirty="0"/>
              <a:t>;</a:t>
            </a:r>
            <a:endParaRPr lang="ru-RU" sz="2200" dirty="0"/>
          </a:p>
          <a:p>
            <a:pPr indent="442913"/>
            <a:r>
              <a:rPr lang="ru-RU" sz="2200" dirty="0"/>
              <a:t>•	</a:t>
            </a:r>
            <a:r>
              <a:rPr lang="ru-RU" sz="2200" b="1" dirty="0"/>
              <a:t>$("selector1,selector2,selectorN") </a:t>
            </a:r>
            <a:r>
              <a:rPr lang="ru-RU" sz="2200" dirty="0"/>
              <a:t>- выборка всех элементов, которые соответствуют указанным селекторам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Селекторы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84469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31338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Словарь&lt;/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&lt;table id="tab"&gt;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class="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tabhead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&lt;td&gt;&lt;p&gt;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Слово&lt;/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p&gt;&lt;/td&gt;&lt;td&gt;&lt;p&gt;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Перевод&lt;/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&gt;&lt;td&gt;&lt;p&gt;table&lt;/p&gt;&lt;/td&gt;&lt;td&gt;&lt;p&gt;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таблица&lt;/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p&gt;&lt;/td&gt;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&gt;&lt;td&gt;&lt;p&gt;apple&lt;/p&gt;&lt;/td&gt;&lt;td&gt;&lt;p&gt;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яблоко&lt;/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p&gt;&lt;/td&gt;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="jquery-1.10.1.min.js"&gt;&lt;/script&gt;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jQuery(document).ready(function(){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$("#tab").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 });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&lt;/body&gt; 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Конкретизация выбора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521024"/>
            <a:ext cx="2856855" cy="39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31338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>
                <a:cs typeface="Consolas" panose="020B0609020204030204" pitchFamily="49" charset="0"/>
              </a:rPr>
              <a:t>Можем использовать набор селекторов, чтобы более детально произвести действие.</a:t>
            </a:r>
            <a:endParaRPr lang="en-US" sz="2200" dirty="0">
              <a:cs typeface="Consolas" panose="020B0609020204030204" pitchFamily="49" charset="0"/>
            </a:endParaRPr>
          </a:p>
          <a:p>
            <a:pPr indent="442913"/>
            <a:r>
              <a:rPr lang="ru-RU" sz="2200" dirty="0">
                <a:cs typeface="Consolas" panose="020B0609020204030204" pitchFamily="49" charset="0"/>
              </a:rPr>
              <a:t>Например, чтобы была закрашена только первая строка, которая имеет атрибут </a:t>
            </a:r>
            <a:r>
              <a:rPr lang="ru-RU" sz="2200" dirty="0" err="1">
                <a:cs typeface="Consolas" panose="020B0609020204030204" pitchFamily="49" charset="0"/>
              </a:rPr>
              <a:t>class</a:t>
            </a:r>
            <a:r>
              <a:rPr lang="ru-RU" sz="2200" dirty="0">
                <a:cs typeface="Consolas" panose="020B0609020204030204" pitchFamily="49" charset="0"/>
              </a:rPr>
              <a:t>="</a:t>
            </a:r>
            <a:r>
              <a:rPr lang="ru-RU" sz="2200" dirty="0" err="1">
                <a:cs typeface="Consolas" panose="020B0609020204030204" pitchFamily="49" charset="0"/>
              </a:rPr>
              <a:t>tabhead</a:t>
            </a:r>
            <a:r>
              <a:rPr lang="ru-RU" sz="2200" dirty="0">
                <a:cs typeface="Consolas" panose="020B0609020204030204" pitchFamily="49" charset="0"/>
              </a:rPr>
              <a:t>".</a:t>
            </a:r>
            <a:endParaRPr lang="en-US" sz="2200" dirty="0">
              <a:cs typeface="Consolas" panose="020B0609020204030204" pitchFamily="49" charset="0"/>
            </a:endParaRP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$("#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tabhead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>
                <a:cs typeface="Consolas" panose="020B0609020204030204" pitchFamily="49" charset="0"/>
              </a:rPr>
              <a:t>Селектор выберет элемент с </a:t>
            </a:r>
            <a:r>
              <a:rPr lang="ru-RU" sz="2200" dirty="0" err="1">
                <a:cs typeface="Consolas" panose="020B0609020204030204" pitchFamily="49" charset="0"/>
              </a:rPr>
              <a:t>class</a:t>
            </a:r>
            <a:r>
              <a:rPr lang="ru-RU" sz="2200" dirty="0">
                <a:cs typeface="Consolas" panose="020B0609020204030204" pitchFamily="49" charset="0"/>
              </a:rPr>
              <a:t>="</a:t>
            </a:r>
            <a:r>
              <a:rPr lang="ru-RU" sz="2200" dirty="0" err="1">
                <a:cs typeface="Consolas" panose="020B0609020204030204" pitchFamily="49" charset="0"/>
              </a:rPr>
              <a:t>tabhead</a:t>
            </a:r>
            <a:r>
              <a:rPr lang="ru-RU" sz="2200" dirty="0">
                <a:cs typeface="Consolas" panose="020B0609020204030204" pitchFamily="49" charset="0"/>
              </a:rPr>
              <a:t>", который находится в элементе с </a:t>
            </a:r>
            <a:r>
              <a:rPr lang="ru-RU" sz="2200" dirty="0" err="1">
                <a:cs typeface="Consolas" panose="020B0609020204030204" pitchFamily="49" charset="0"/>
              </a:rPr>
              <a:t>id</a:t>
            </a:r>
            <a:r>
              <a:rPr lang="ru-RU" sz="2200" dirty="0">
                <a:cs typeface="Consolas" panose="020B0609020204030204" pitchFamily="49" charset="0"/>
              </a:rPr>
              <a:t>="</a:t>
            </a:r>
            <a:r>
              <a:rPr lang="ru-RU" sz="2200" dirty="0" err="1">
                <a:cs typeface="Consolas" panose="020B0609020204030204" pitchFamily="49" charset="0"/>
              </a:rPr>
              <a:t>tab</a:t>
            </a:r>
            <a:r>
              <a:rPr lang="ru-RU" sz="2200" dirty="0">
                <a:cs typeface="Consolas" panose="020B0609020204030204" pitchFamily="49" charset="0"/>
              </a:rPr>
              <a:t>".</a:t>
            </a:r>
            <a:endParaRPr lang="en-US" sz="2200" dirty="0">
              <a:cs typeface="Consolas" panose="020B0609020204030204" pitchFamily="49" charset="0"/>
            </a:endParaRPr>
          </a:p>
          <a:p>
            <a:pPr indent="442913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>
                <a:cs typeface="Consolas" panose="020B0609020204030204" pitchFamily="49" charset="0"/>
              </a:rPr>
              <a:t>Для сужения выборки можно использовать множество различных селекторов: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div#menu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a.redStyle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"). Данный селектор может найти например такой элемент: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m.tml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"&gt;Ссылка на сайт&lt;/a&gt;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2913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Конкретизация выбора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52" y="365690"/>
            <a:ext cx="2846273" cy="35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1032305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000" dirty="0">
                <a:cs typeface="Consolas" panose="020B0609020204030204" pitchFamily="49" charset="0"/>
              </a:rPr>
              <a:t>•	</a:t>
            </a:r>
            <a:r>
              <a:rPr lang="ru-RU" sz="2000" b="1" dirty="0" err="1">
                <a:cs typeface="Consolas" panose="020B0609020204030204" pitchFamily="49" charset="0"/>
              </a:rPr>
              <a:t>родительский_селектор</a:t>
            </a:r>
            <a:r>
              <a:rPr lang="ru-RU" sz="2000" b="1" dirty="0">
                <a:cs typeface="Consolas" panose="020B0609020204030204" pitchFamily="49" charset="0"/>
              </a:rPr>
              <a:t> &gt; </a:t>
            </a:r>
            <a:r>
              <a:rPr lang="ru-RU" sz="2000" b="1" dirty="0" err="1">
                <a:cs typeface="Consolas" panose="020B0609020204030204" pitchFamily="49" charset="0"/>
              </a:rPr>
              <a:t>дочерний_селектор</a:t>
            </a:r>
            <a:r>
              <a:rPr lang="ru-RU" sz="2000" dirty="0">
                <a:cs typeface="Consolas" panose="020B0609020204030204" pitchFamily="49" charset="0"/>
              </a:rPr>
              <a:t> - выборка всех элементов, которые соответствуют второму селектору и являются дочерними для элементов первого селектора</a:t>
            </a:r>
          </a:p>
          <a:p>
            <a:pPr indent="442913"/>
            <a:r>
              <a:rPr lang="ru-RU" sz="2000" dirty="0">
                <a:cs typeface="Consolas" panose="020B0609020204030204" pitchFamily="49" charset="0"/>
              </a:rPr>
              <a:t>Получить элемент ссылки можем использовать селектор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$("#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a")</a:t>
            </a:r>
          </a:p>
          <a:p>
            <a:pPr indent="442913">
              <a:lnSpc>
                <a:spcPct val="100000"/>
              </a:lnSpc>
            </a:pPr>
            <a:r>
              <a:rPr lang="ru-RU" sz="2000" dirty="0">
                <a:cs typeface="Consolas" panose="020B0609020204030204" pitchFamily="49" charset="0"/>
              </a:rPr>
              <a:t>•	</a:t>
            </a:r>
            <a:r>
              <a:rPr lang="ru-RU" sz="2000" b="1" dirty="0">
                <a:cs typeface="Consolas" panose="020B0609020204030204" pitchFamily="49" charset="0"/>
              </a:rPr>
              <a:t>селектор1 ~ селектор2 </a:t>
            </a:r>
            <a:r>
              <a:rPr lang="ru-RU" sz="2000" dirty="0">
                <a:cs typeface="Consolas" panose="020B0609020204030204" pitchFamily="49" charset="0"/>
              </a:rPr>
              <a:t>- выборка элементов с селектором 'селектор2', которые располагаются непосредственно за элементами 'селектор1'.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Оба элемента должны находиться на одном уровне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div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menu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="1.html"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open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"&gt;1.html&lt;/a&gt;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="2.html"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closed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"&gt;2.html&lt;/a&gt;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="3.html"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open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"&gt;3.html&lt;/a&gt;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="4.html"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closed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"&gt;4.html&lt;/a&gt;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="5.html"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open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"&gt;5.html&lt;/a&gt;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div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360363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Селектор </a:t>
            </a: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$(".</a:t>
            </a:r>
            <a:r>
              <a:rPr lang="ru-RU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closed</a:t>
            </a: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~ .</a:t>
            </a:r>
            <a:r>
              <a:rPr lang="ru-RU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</a:t>
            </a: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")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выберет  ссылки 3.html и 5.html, так как эти элементы с атрибутом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 идут непосредственно за элементами с атрибутом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closed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".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Иерархические селекторы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849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1032305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Кроме базовых и иерархических селекторов, можно применять </a:t>
            </a:r>
            <a:r>
              <a:rPr lang="ru-RU" sz="2000" b="1" dirty="0"/>
              <a:t>селекторы атрибутов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[</a:t>
            </a:r>
            <a:r>
              <a:rPr lang="ru-RU" sz="2000" b="1"/>
              <a:t>attr</a:t>
            </a:r>
            <a:r>
              <a:rPr lang="ru-RU" sz="2000" b="1" dirty="0"/>
              <a:t>] </a:t>
            </a:r>
            <a:r>
              <a:rPr lang="ru-RU" sz="2000" dirty="0"/>
              <a:t>- выборка всех элементов с атрибутом </a:t>
            </a:r>
            <a:r>
              <a:rPr lang="ru-RU" sz="2000" dirty="0" err="1"/>
              <a:t>attr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 выборка всех элементов, у которых значение атрибута </a:t>
            </a:r>
            <a:r>
              <a:rPr lang="ru-RU" sz="2000" b="1" dirty="0" err="1"/>
              <a:t>attr</a:t>
            </a:r>
            <a:r>
              <a:rPr lang="ru-RU" sz="2000" dirty="0"/>
              <a:t> равно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^='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выборка всех элементов, у которых значение атрибута </a:t>
            </a:r>
            <a:r>
              <a:rPr lang="ru-RU" sz="2000" dirty="0" err="1"/>
              <a:t>attr</a:t>
            </a:r>
            <a:r>
              <a:rPr lang="ru-RU" sz="2000" dirty="0"/>
              <a:t> начинается со строки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$='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выборка всех элементов, у которых значение атрибута </a:t>
            </a:r>
            <a:r>
              <a:rPr lang="ru-RU" sz="2000" dirty="0" err="1"/>
              <a:t>attr</a:t>
            </a:r>
            <a:r>
              <a:rPr lang="ru-RU" sz="2000" dirty="0"/>
              <a:t> оканчивается на строку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~='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 выборка всех элементов, у которых атрибут </a:t>
            </a:r>
            <a:r>
              <a:rPr lang="ru-RU" sz="2000" dirty="0" err="1"/>
              <a:t>attr</a:t>
            </a:r>
            <a:r>
              <a:rPr lang="ru-RU" sz="2000" dirty="0"/>
              <a:t> имеет список значений, разделенных пробелом, и одно из этих значений равно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*='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выборка всех элементов, у которых значение атрибута </a:t>
            </a:r>
            <a:r>
              <a:rPr lang="ru-RU" sz="2000" dirty="0" err="1"/>
              <a:t>attr</a:t>
            </a:r>
            <a:r>
              <a:rPr lang="ru-RU" sz="2000" dirty="0"/>
              <a:t> имеет подстроку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[</a:t>
            </a:r>
            <a:r>
              <a:rPr lang="ru-RU" sz="2000" b="1" dirty="0" err="1"/>
              <a:t>attr</a:t>
            </a:r>
            <a:r>
              <a:rPr lang="ru-RU" sz="2000" b="1" dirty="0"/>
              <a:t>|='</a:t>
            </a:r>
            <a:r>
              <a:rPr lang="ru-RU" sz="2000" b="1" dirty="0" err="1"/>
              <a:t>value</a:t>
            </a:r>
            <a:r>
              <a:rPr lang="ru-RU" sz="2000" b="1" dirty="0"/>
              <a:t>'] </a:t>
            </a:r>
            <a:r>
              <a:rPr lang="ru-RU" sz="2000" dirty="0"/>
              <a:t>- выборка всех элементов, у которых значение атрибута </a:t>
            </a:r>
            <a:r>
              <a:rPr lang="ru-RU" sz="2000" dirty="0" err="1"/>
              <a:t>attr</a:t>
            </a:r>
            <a:r>
              <a:rPr lang="ru-RU" sz="2000" dirty="0"/>
              <a:t> представляет либо значение </a:t>
            </a:r>
            <a:r>
              <a:rPr lang="ru-RU" sz="2000" dirty="0" err="1"/>
              <a:t>value</a:t>
            </a:r>
            <a:r>
              <a:rPr lang="ru-RU" sz="2000" dirty="0"/>
              <a:t>, либо список значений, разделенных дефисами, и первое значение в этом списке равно </a:t>
            </a:r>
            <a:r>
              <a:rPr lang="ru-RU" sz="2000" dirty="0" err="1"/>
              <a:t>value</a:t>
            </a:r>
            <a:r>
              <a:rPr lang="en-US" sz="2000" dirty="0"/>
              <a:t>;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Селекторы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134699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]")</a:t>
            </a:r>
            <a:r>
              <a:rPr lang="ru-RU" sz="2200" dirty="0"/>
              <a:t> </a:t>
            </a:r>
            <a:r>
              <a:rPr lang="en-US" sz="2200" dirty="0"/>
              <a:t> - </a:t>
            </a:r>
            <a:r>
              <a:rPr lang="ru-RU" sz="2200" dirty="0"/>
              <a:t>выберет все элементы ссылок, которые имеют атрибут </a:t>
            </a:r>
            <a:r>
              <a:rPr lang="ru-RU" sz="2200" dirty="0" err="1"/>
              <a:t>class</a:t>
            </a:r>
            <a:endParaRPr lang="ru-RU" sz="2200" dirty="0"/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='</a:t>
            </a:r>
            <a:r>
              <a:rPr lang="ru-RU" sz="2200" b="1" dirty="0" err="1"/>
              <a:t>redStyle</a:t>
            </a:r>
            <a:r>
              <a:rPr lang="ru-RU" sz="2200" b="1" dirty="0"/>
              <a:t>']")</a:t>
            </a:r>
            <a:r>
              <a:rPr lang="ru-RU" sz="2200" dirty="0"/>
              <a:t> </a:t>
            </a:r>
            <a:r>
              <a:rPr lang="en-US" sz="2200" dirty="0"/>
              <a:t>- </a:t>
            </a:r>
            <a:r>
              <a:rPr lang="ru-RU" sz="2200" dirty="0"/>
              <a:t>выберет все элементы ссылок, которые имеют атрибут </a:t>
            </a:r>
            <a:r>
              <a:rPr lang="ru-RU" sz="2200" b="1" dirty="0" err="1"/>
              <a:t>class</a:t>
            </a:r>
            <a:r>
              <a:rPr lang="ru-RU" sz="2200" b="1" dirty="0"/>
              <a:t>="</a:t>
            </a:r>
            <a:r>
              <a:rPr lang="ru-RU" sz="2200" b="1" dirty="0" err="1"/>
              <a:t>redStyle</a:t>
            </a:r>
            <a:r>
              <a:rPr lang="ru-RU" sz="2200" b="1" dirty="0"/>
              <a:t>"</a:t>
            </a:r>
            <a:endParaRPr lang="ru-RU" sz="2200" dirty="0"/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^='</a:t>
            </a:r>
            <a:r>
              <a:rPr lang="ru-RU" sz="2200" b="1" dirty="0" err="1"/>
              <a:t>red</a:t>
            </a:r>
            <a:r>
              <a:rPr lang="ru-RU" sz="2200" b="1" dirty="0"/>
              <a:t>']")</a:t>
            </a:r>
            <a:r>
              <a:rPr lang="ru-RU" sz="2200" dirty="0"/>
              <a:t> </a:t>
            </a:r>
            <a:r>
              <a:rPr lang="en-US" sz="2200" dirty="0"/>
              <a:t>- </a:t>
            </a:r>
            <a:r>
              <a:rPr lang="ru-RU" sz="2200" dirty="0"/>
              <a:t>выбрать элементы ссылок, которые имеют атрибут </a:t>
            </a:r>
            <a:r>
              <a:rPr lang="ru-RU" sz="2200" dirty="0" err="1"/>
              <a:t>class</a:t>
            </a:r>
            <a:r>
              <a:rPr lang="ru-RU" sz="2200" dirty="0"/>
              <a:t>="</a:t>
            </a:r>
            <a:r>
              <a:rPr lang="ru-RU" sz="2200" dirty="0" err="1"/>
              <a:t>redStyle</a:t>
            </a:r>
            <a:r>
              <a:rPr lang="ru-RU" sz="2200" dirty="0"/>
              <a:t>", так как слово '</a:t>
            </a:r>
            <a:r>
              <a:rPr lang="ru-RU" sz="2200" dirty="0" err="1"/>
              <a:t>redStyle</a:t>
            </a:r>
            <a:r>
              <a:rPr lang="ru-RU" sz="2200" dirty="0"/>
              <a:t>' начинается на '</a:t>
            </a:r>
            <a:r>
              <a:rPr lang="ru-RU" sz="2200" dirty="0" err="1"/>
              <a:t>red</a:t>
            </a:r>
            <a:r>
              <a:rPr lang="ru-RU" sz="2200" dirty="0"/>
              <a:t>'.</a:t>
            </a:r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$='</a:t>
            </a:r>
            <a:r>
              <a:rPr lang="ru-RU" sz="2200" b="1" dirty="0" err="1"/>
              <a:t>Style</a:t>
            </a:r>
            <a:r>
              <a:rPr lang="ru-RU" sz="2200" b="1" dirty="0"/>
              <a:t>']") </a:t>
            </a:r>
            <a:r>
              <a:rPr lang="en-US" sz="2200" b="1" dirty="0"/>
              <a:t>- </a:t>
            </a:r>
            <a:r>
              <a:rPr lang="ru-RU" sz="2200" dirty="0"/>
              <a:t>выбрать элементы ссылок, которые имеют атрибут </a:t>
            </a:r>
            <a:r>
              <a:rPr lang="ru-RU" sz="2200" dirty="0" err="1"/>
              <a:t>class</a:t>
            </a:r>
            <a:r>
              <a:rPr lang="ru-RU" sz="2200" dirty="0"/>
              <a:t>="</a:t>
            </a:r>
            <a:r>
              <a:rPr lang="ru-RU" sz="2200" dirty="0" err="1"/>
              <a:t>redStyle</a:t>
            </a:r>
            <a:r>
              <a:rPr lang="ru-RU" sz="2200" dirty="0"/>
              <a:t>", так как слово '</a:t>
            </a:r>
            <a:r>
              <a:rPr lang="ru-RU" sz="2200" dirty="0" err="1"/>
              <a:t>redStyle</a:t>
            </a:r>
            <a:r>
              <a:rPr lang="ru-RU" sz="2200" dirty="0"/>
              <a:t>' оканчивается на '</a:t>
            </a:r>
            <a:r>
              <a:rPr lang="ru-RU" sz="2200" dirty="0" err="1"/>
              <a:t>Style</a:t>
            </a:r>
            <a:r>
              <a:rPr lang="ru-RU" sz="2200" dirty="0"/>
              <a:t>'.</a:t>
            </a:r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~='</a:t>
            </a:r>
            <a:r>
              <a:rPr lang="ru-RU" sz="2200" b="1" dirty="0" err="1"/>
              <a:t>redStyle</a:t>
            </a:r>
            <a:r>
              <a:rPr lang="ru-RU" sz="2200" b="1" dirty="0"/>
              <a:t>']") </a:t>
            </a:r>
            <a:r>
              <a:rPr lang="en-US" sz="2200" b="1" dirty="0"/>
              <a:t>- </a:t>
            </a:r>
            <a:r>
              <a:rPr lang="ru-RU" sz="2200" dirty="0"/>
              <a:t>выбрать элементы ссылок, которые могут иметь следующее значение атрибута </a:t>
            </a:r>
            <a:r>
              <a:rPr lang="ru-RU" sz="2200" b="1" dirty="0" err="1"/>
              <a:t>class</a:t>
            </a:r>
            <a:r>
              <a:rPr lang="ru-RU" sz="2200" b="1" dirty="0"/>
              <a:t>="</a:t>
            </a:r>
            <a:r>
              <a:rPr lang="ru-RU" sz="2200" b="1" dirty="0" err="1"/>
              <a:t>redStyle</a:t>
            </a:r>
            <a:r>
              <a:rPr lang="ru-RU" sz="2200" b="1" dirty="0"/>
              <a:t> </a:t>
            </a:r>
            <a:r>
              <a:rPr lang="ru-RU" sz="2200" b="1" dirty="0" err="1"/>
              <a:t>closed</a:t>
            </a:r>
            <a:r>
              <a:rPr lang="ru-RU" sz="2200" b="1" dirty="0"/>
              <a:t>"</a:t>
            </a:r>
            <a:r>
              <a:rPr lang="ru-RU" sz="2200" dirty="0"/>
              <a:t>.</a:t>
            </a:r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*='</a:t>
            </a:r>
            <a:r>
              <a:rPr lang="ru-RU" sz="2200" b="1" dirty="0" err="1"/>
              <a:t>Style</a:t>
            </a:r>
            <a:r>
              <a:rPr lang="ru-RU" sz="2200" b="1" dirty="0"/>
              <a:t>']")</a:t>
            </a:r>
            <a:r>
              <a:rPr lang="ru-RU" sz="2200" dirty="0"/>
              <a:t> </a:t>
            </a:r>
            <a:r>
              <a:rPr lang="en-US" sz="2200" dirty="0"/>
              <a:t>- </a:t>
            </a:r>
            <a:r>
              <a:rPr lang="ru-RU" sz="2200" dirty="0"/>
              <a:t>выбрать элементы ссылок, которые могут иметь следующее значение атрибута </a:t>
            </a:r>
            <a:r>
              <a:rPr lang="ru-RU" sz="2200" dirty="0" err="1"/>
              <a:t>class</a:t>
            </a:r>
            <a:r>
              <a:rPr lang="ru-RU" sz="2200" dirty="0"/>
              <a:t>="redStyle1".</a:t>
            </a:r>
          </a:p>
          <a:p>
            <a:pPr lvl="0" indent="360363"/>
            <a:r>
              <a:rPr lang="ru-RU" sz="2200" b="1" dirty="0"/>
              <a:t>$("a[</a:t>
            </a:r>
            <a:r>
              <a:rPr lang="ru-RU" sz="2200" b="1" dirty="0" err="1"/>
              <a:t>class</a:t>
            </a:r>
            <a:r>
              <a:rPr lang="ru-RU" sz="2200" b="1" dirty="0"/>
              <a:t>|='</a:t>
            </a:r>
            <a:r>
              <a:rPr lang="ru-RU" sz="2200" b="1" dirty="0" err="1"/>
              <a:t>red</a:t>
            </a:r>
            <a:r>
              <a:rPr lang="ru-RU" sz="2200" b="1" dirty="0"/>
              <a:t>']")</a:t>
            </a:r>
            <a:r>
              <a:rPr lang="ru-RU" sz="2200" dirty="0"/>
              <a:t> </a:t>
            </a:r>
            <a:r>
              <a:rPr lang="en-US" sz="2200" dirty="0"/>
              <a:t>- </a:t>
            </a:r>
            <a:r>
              <a:rPr lang="ru-RU" sz="2200" dirty="0"/>
              <a:t>выбрать элементы ссылок, которые могут иметь следующее значение атрибута </a:t>
            </a:r>
            <a:r>
              <a:rPr lang="ru-RU" sz="2200" dirty="0" err="1"/>
              <a:t>class</a:t>
            </a:r>
            <a:r>
              <a:rPr lang="ru-RU" sz="2200" dirty="0"/>
              <a:t>="</a:t>
            </a:r>
            <a:r>
              <a:rPr lang="ru-RU" sz="2200" dirty="0" err="1"/>
              <a:t>red-freeStyle-closed</a:t>
            </a:r>
            <a:r>
              <a:rPr lang="ru-RU" sz="2200" dirty="0"/>
              <a:t>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Селекторы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391647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id="menu"&gt;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="1.html"class="open"&gt;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1&lt;/a&gt;&lt;/p&gt;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="2.html"class="open"&gt;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2&lt;/a&gt;&lt;/p&gt;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&lt;p&gt;&lt;a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="3.html"class="open"&gt;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3&lt;/a&gt;&lt;/p&gt;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="jquery-1.10.1.min.js"&gt;&lt;/script&gt;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jQuery(document).ready(function(){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$(".open",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div#menu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Контекст селекторов</a:t>
            </a:r>
          </a:p>
        </p:txBody>
      </p:sp>
    </p:spTree>
    <p:extLst>
      <p:ext uri="{BB962C8B-B14F-4D97-AF65-F5344CB8AC3E}">
        <p14:creationId xmlns:p14="http://schemas.microsoft.com/office/powerpoint/2010/main" val="316525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85" y="1124744"/>
            <a:ext cx="84868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В дополнение к селекторам применяются </a:t>
            </a:r>
            <a:r>
              <a:rPr lang="ru-RU" sz="2400" b="1" dirty="0"/>
              <a:t>фильтры</a:t>
            </a:r>
            <a:r>
              <a:rPr lang="ru-RU" sz="2400" dirty="0"/>
              <a:t>. Фильтры позволяют отфильтровать найденные элементы по определенному принципу.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базовые фильтры</a:t>
            </a:r>
            <a:r>
              <a:rPr lang="en-US" sz="2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фильтры контента </a:t>
            </a:r>
            <a:r>
              <a:rPr lang="en-US" sz="2400" dirty="0"/>
              <a:t>(</a:t>
            </a:r>
            <a:r>
              <a:rPr lang="ru-RU" sz="2400" dirty="0"/>
              <a:t>обеспечивают доступ к элементам, имеющим определенное содержимое</a:t>
            </a:r>
            <a:r>
              <a:rPr lang="en-US" sz="2400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фильтры позволяющие получить определенные элементы </a:t>
            </a:r>
            <a:r>
              <a:rPr lang="ru-RU" sz="2400" dirty="0" err="1"/>
              <a:t>html</a:t>
            </a:r>
            <a:r>
              <a:rPr lang="ru-RU" sz="2400" dirty="0"/>
              <a:t>-форм или используют их атрибуты.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Фильтры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64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400" dirty="0"/>
              <a:t>Самым популярным </a:t>
            </a:r>
            <a:r>
              <a:rPr lang="ru-RU" sz="2400" dirty="0" err="1"/>
              <a:t>фреймворком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dirty="0" err="1"/>
              <a:t>jQuery</a:t>
            </a:r>
            <a:r>
              <a:rPr lang="ru-RU" sz="2400" dirty="0"/>
              <a:t>. </a:t>
            </a:r>
          </a:p>
          <a:p>
            <a:pPr indent="442913"/>
            <a:endParaRPr lang="ru-RU" sz="2400" dirty="0"/>
          </a:p>
          <a:p>
            <a:pPr indent="442913"/>
            <a:r>
              <a:rPr lang="ru-RU" sz="2400" dirty="0"/>
              <a:t>Преимущества использования </a:t>
            </a:r>
            <a:r>
              <a:rPr lang="ru-RU" sz="2400" dirty="0" err="1"/>
              <a:t>jQuery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Отделение кода разметки от поведения</a:t>
            </a:r>
            <a:r>
              <a:rPr lang="ru-RU" sz="2400" dirty="0"/>
              <a:t>. Вынесение кода </a:t>
            </a:r>
            <a:r>
              <a:rPr lang="ru-RU" sz="2400" dirty="0" err="1"/>
              <a:t>javascript</a:t>
            </a:r>
            <a:r>
              <a:rPr lang="ru-RU" sz="2400" dirty="0"/>
              <a:t> из разметки позволяет сделать разметку </a:t>
            </a:r>
            <a:r>
              <a:rPr lang="ru-RU" sz="2400" dirty="0" err="1"/>
              <a:t>html</a:t>
            </a:r>
            <a:r>
              <a:rPr lang="ru-RU" sz="2400" dirty="0"/>
              <a:t> чистой и понятной.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Упрощение работы с кодом</a:t>
            </a:r>
            <a:r>
              <a:rPr lang="ru-RU" sz="2400" dirty="0"/>
              <a:t>. </a:t>
            </a:r>
            <a:r>
              <a:rPr lang="ru-RU" sz="2400" dirty="0" err="1"/>
              <a:t>jQuery</a:t>
            </a:r>
            <a:r>
              <a:rPr lang="ru-RU" sz="2400" dirty="0"/>
              <a:t> предлагает простой элегантный синтаксис для манипулирования элементами на веб-странице.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Расширяемость</a:t>
            </a:r>
            <a:r>
              <a:rPr lang="ru-RU" sz="2400" dirty="0"/>
              <a:t>. Весь код </a:t>
            </a:r>
            <a:r>
              <a:rPr lang="ru-RU" sz="2400" dirty="0" err="1"/>
              <a:t>jQuery</a:t>
            </a:r>
            <a:r>
              <a:rPr lang="ru-RU" sz="2400" dirty="0"/>
              <a:t> открыт для просмотра и изменения, и в случае, если что-то в библиотеке не устраивает, ее можно модифицировать.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Кроссбраузерность</a:t>
            </a:r>
            <a:r>
              <a:rPr lang="ru-RU" sz="2400" dirty="0"/>
              <a:t>. </a:t>
            </a:r>
            <a:r>
              <a:rPr lang="ru-RU" sz="2400" dirty="0" err="1"/>
              <a:t>jQuery</a:t>
            </a:r>
            <a:r>
              <a:rPr lang="ru-RU" sz="2400" dirty="0"/>
              <a:t> имеет поддержку большинства известных браузеров.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Что такое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8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eq</a:t>
            </a:r>
            <a:r>
              <a:rPr lang="ru-RU" sz="2400" b="1" dirty="0"/>
              <a:t>(n)</a:t>
            </a:r>
            <a:r>
              <a:rPr lang="ru-RU" sz="2400" dirty="0"/>
              <a:t> - выбирает n-й элемент выборки (нумерация начинается с нуля)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even</a:t>
            </a:r>
            <a:r>
              <a:rPr lang="ru-RU" sz="2400" dirty="0"/>
              <a:t> - выбирает элементы с четными номерами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odd</a:t>
            </a:r>
            <a:r>
              <a:rPr lang="ru-RU" sz="2400" dirty="0"/>
              <a:t> - выбирает элементы с нечетными номерами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first</a:t>
            </a:r>
            <a:r>
              <a:rPr lang="ru-RU" sz="2400" dirty="0"/>
              <a:t> - выбирает первый элемент выборки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last</a:t>
            </a:r>
            <a:r>
              <a:rPr lang="ru-RU" sz="2400" dirty="0"/>
              <a:t> - выбирает последний элемент выборки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gt</a:t>
            </a:r>
            <a:r>
              <a:rPr lang="ru-RU" sz="2400" b="1" dirty="0"/>
              <a:t>(n)</a:t>
            </a:r>
            <a:r>
              <a:rPr lang="ru-RU" sz="2400" dirty="0"/>
              <a:t> - выбирает все элементы с номером, большим n;</a:t>
            </a:r>
          </a:p>
          <a:p>
            <a:pPr indent="360363"/>
            <a:r>
              <a:rPr lang="ru-RU" sz="2400" b="1" dirty="0"/>
              <a:t>:</a:t>
            </a:r>
            <a:r>
              <a:rPr lang="ru-RU" sz="2400" b="1" dirty="0" err="1"/>
              <a:t>lt</a:t>
            </a:r>
            <a:r>
              <a:rPr lang="ru-RU" sz="2400" b="1" dirty="0"/>
              <a:t>(n) </a:t>
            </a:r>
            <a:r>
              <a:rPr lang="ru-RU" sz="2400" dirty="0"/>
              <a:t>- выбирает все элементы с номером, меньшим n;</a:t>
            </a:r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header</a:t>
            </a:r>
            <a:r>
              <a:rPr lang="ru-RU" sz="2400" dirty="0"/>
              <a:t> - выбирает все заголовки (h1, h2, h3)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not</a:t>
            </a:r>
            <a:r>
              <a:rPr lang="ru-RU" sz="2400" b="1" dirty="0"/>
              <a:t>(селектор)</a:t>
            </a:r>
            <a:r>
              <a:rPr lang="ru-RU" sz="2400" dirty="0"/>
              <a:t> - выбирает все элементы, которые не соответствуют селектору, указанному в скобках.</a:t>
            </a:r>
            <a:endParaRPr lang="en-US" sz="2400" dirty="0"/>
          </a:p>
          <a:p>
            <a:pPr lvl="0" indent="360363"/>
            <a:endParaRPr lang="en-US" sz="2400" dirty="0"/>
          </a:p>
          <a:p>
            <a:pPr lvl="0" indent="360363"/>
            <a:r>
              <a:rPr lang="ru-RU" sz="2400" dirty="0"/>
              <a:t>Выражение </a:t>
            </a:r>
            <a:r>
              <a:rPr lang="ru-RU" sz="2400" b="1" dirty="0"/>
              <a:t>$("</a:t>
            </a:r>
            <a:r>
              <a:rPr lang="ru-RU" sz="2400" b="1" dirty="0" err="1"/>
              <a:t>tr:not</a:t>
            </a:r>
            <a:r>
              <a:rPr lang="ru-RU" sz="2400" b="1" dirty="0"/>
              <a:t>(.</a:t>
            </a:r>
            <a:r>
              <a:rPr lang="ru-RU" sz="2400" b="1" dirty="0" err="1"/>
              <a:t>even</a:t>
            </a:r>
            <a:r>
              <a:rPr lang="ru-RU" sz="2400" b="1" dirty="0"/>
              <a:t>)")</a:t>
            </a:r>
            <a:r>
              <a:rPr lang="ru-RU" sz="2400" dirty="0"/>
              <a:t> выберет все строки, у которых атрибут </a:t>
            </a:r>
            <a:r>
              <a:rPr lang="ru-RU" sz="2400" dirty="0" err="1"/>
              <a:t>class</a:t>
            </a:r>
            <a:r>
              <a:rPr lang="ru-RU" sz="2400" dirty="0"/>
              <a:t> не равен </a:t>
            </a:r>
            <a:r>
              <a:rPr lang="ru-RU" sz="2400" dirty="0" err="1"/>
              <a:t>even</a:t>
            </a:r>
            <a:r>
              <a:rPr lang="ru-RU" sz="2400" dirty="0"/>
              <a:t>.</a:t>
            </a: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Базовые фильтры</a:t>
            </a:r>
          </a:p>
        </p:txBody>
      </p:sp>
    </p:spTree>
    <p:extLst>
      <p:ext uri="{BB962C8B-B14F-4D97-AF65-F5344CB8AC3E}">
        <p14:creationId xmlns:p14="http://schemas.microsoft.com/office/powerpoint/2010/main" val="3810494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В дополнение к селекторам применяются </a:t>
            </a:r>
            <a:r>
              <a:rPr lang="ru-RU" sz="2200" b="1" dirty="0"/>
              <a:t>фильтры</a:t>
            </a:r>
            <a:r>
              <a:rPr lang="ru-RU" sz="2200" dirty="0"/>
              <a:t>. 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Слово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Перевод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&gt;&lt;td&gt;Cabbage&lt;/td&gt;&lt;td&gt;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Капуста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&gt;&lt;td&gt;Carrot&lt;/td&gt;&lt;td&gt;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Морковь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&gt;&lt;td&gt;Potato&lt;/td&gt;&lt;td&gt;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Картофель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&gt;&lt;td&gt;Tomato&lt;/td&gt;&lt;td&gt;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Помидор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="jquery-1.10.1.min.js"&gt;&lt;/script&gt;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jQuery(document).ready(function(){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Фильтры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3429000"/>
            <a:ext cx="3348371" cy="29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Специальный род фильтров - </a:t>
            </a:r>
            <a:r>
              <a:rPr lang="ru-RU" sz="2400" b="1" dirty="0"/>
              <a:t>фильтры контента</a:t>
            </a:r>
            <a:r>
              <a:rPr lang="ru-RU" sz="2400" dirty="0"/>
              <a:t> обеспечивают доступ к элементам, имеющим определенное содержимое:</a:t>
            </a:r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contains</a:t>
            </a:r>
            <a:r>
              <a:rPr lang="ru-RU" sz="2400" b="1" dirty="0"/>
              <a:t>('</a:t>
            </a:r>
            <a:r>
              <a:rPr lang="ru-RU" sz="2400" b="1" dirty="0" err="1"/>
              <a:t>text</a:t>
            </a:r>
            <a:r>
              <a:rPr lang="ru-RU" sz="2400" b="1" dirty="0"/>
              <a:t>')</a:t>
            </a:r>
            <a:r>
              <a:rPr lang="ru-RU" sz="2400" dirty="0"/>
              <a:t> - получает все элементы, которые содержат текст </a:t>
            </a:r>
            <a:r>
              <a:rPr lang="ru-RU" sz="2400" dirty="0" err="1"/>
              <a:t>text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has</a:t>
            </a:r>
            <a:r>
              <a:rPr lang="ru-RU" sz="2400" b="1" dirty="0"/>
              <a:t>('селектор')</a:t>
            </a:r>
            <a:r>
              <a:rPr lang="ru-RU" sz="2400" dirty="0"/>
              <a:t> - получает все элементы, которые содержат хотя бы один дочерний элемент, соответствующий селектору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empty</a:t>
            </a:r>
            <a:r>
              <a:rPr lang="ru-RU" sz="2400" dirty="0"/>
              <a:t> - получает все элементы, которые не имеют дочерних элементов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first-child</a:t>
            </a:r>
            <a:r>
              <a:rPr lang="ru-RU" sz="2400" dirty="0"/>
              <a:t> - получает все элементы, которые являются первыми дочерними элементами в своих родителях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last-child</a:t>
            </a:r>
            <a:r>
              <a:rPr lang="ru-RU" sz="2400" dirty="0"/>
              <a:t> - получает все элементы, которые являются последними дочерними элементами в своих родителях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Фильтры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150101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с тегом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b&gt;b&lt;/b&gt;.&lt;/p&gt; 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с тегом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&gt;&lt;b&gt;b&lt;/b&gt;&lt;/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&gt;.&lt;/p&gt;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без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b.&lt;/p&gt;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p:has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(b)')</a:t>
            </a:r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выбрать так: все абзацы, внутри которых есть теги b</a:t>
            </a:r>
            <a:endParaRPr lang="en-US" sz="2400" dirty="0"/>
          </a:p>
          <a:p>
            <a:pPr indent="360363"/>
            <a:endParaRPr lang="en-US" sz="2400" dirty="0"/>
          </a:p>
          <a:p>
            <a:pPr indent="360363"/>
            <a:r>
              <a:rPr lang="ru-RU" sz="2400" dirty="0"/>
              <a:t>Если же нужна непосредственная вложенность, следует сделать так:</a:t>
            </a:r>
            <a:endParaRPr lang="en-US" sz="2400" dirty="0"/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p:has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(&gt;b)')</a:t>
            </a:r>
          </a:p>
          <a:p>
            <a:pPr indent="360363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Псевдокласс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: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36763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err="1"/>
              <a:t>Псевдокласс</a:t>
            </a:r>
            <a:r>
              <a:rPr lang="ru-RU" sz="2400" dirty="0"/>
              <a:t> </a:t>
            </a:r>
            <a:r>
              <a:rPr lang="ru-RU" sz="2400" b="1" dirty="0"/>
              <a:t>:</a:t>
            </a:r>
            <a:r>
              <a:rPr lang="ru-RU" sz="2400" b="1" dirty="0" err="1"/>
              <a:t>contains</a:t>
            </a:r>
            <a:r>
              <a:rPr lang="ru-RU" sz="2400" dirty="0"/>
              <a:t> выбирает элементы по наличию определенного текста в них.</a:t>
            </a:r>
            <a:endParaRPr lang="en-US" sz="2400" dirty="0"/>
          </a:p>
          <a:p>
            <a:pPr indent="360363"/>
            <a:endParaRPr lang="en-US" sz="2400" dirty="0"/>
          </a:p>
          <a:p>
            <a:pPr indent="360363"/>
            <a:r>
              <a:rPr lang="ru-RU" sz="2400" dirty="0"/>
              <a:t>Выберем абзац, внутри которого есть слово "текст":</a:t>
            </a:r>
            <a:endParaRPr lang="en-US" sz="2400" dirty="0"/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&lt;p&gt;Слово "текст".&lt;/p&gt;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&lt;p&gt;Просто абзац.&lt;/p&gt;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p:contains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текст")')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/>
              <a:t>С помощью </a:t>
            </a:r>
            <a:r>
              <a:rPr lang="ru-RU" sz="2400" b="1" dirty="0"/>
              <a:t>:</a:t>
            </a:r>
            <a:r>
              <a:rPr lang="ru-RU" sz="2400" b="1" dirty="0" err="1"/>
              <a:t>contains</a:t>
            </a:r>
            <a:r>
              <a:rPr lang="ru-RU" sz="2400" b="1" dirty="0"/>
              <a:t>()</a:t>
            </a:r>
            <a:r>
              <a:rPr lang="ru-RU" sz="2400" dirty="0"/>
              <a:t> элемент будет выбран, если строка присутствует непосредственно внутри него или если она находится внутри одного из его потомков.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Псевдокласс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: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05244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nth-child</a:t>
            </a:r>
            <a:r>
              <a:rPr lang="ru-RU" sz="2400" b="1" dirty="0"/>
              <a:t>(n)</a:t>
            </a:r>
            <a:r>
              <a:rPr lang="ru-RU" sz="2400" dirty="0"/>
              <a:t> - получает все элементы, которые являются n-</a:t>
            </a:r>
            <a:r>
              <a:rPr lang="ru-RU" sz="2400" dirty="0" err="1"/>
              <a:t>ными</a:t>
            </a:r>
            <a:r>
              <a:rPr lang="ru-RU" sz="2400" dirty="0"/>
              <a:t> элементами в своих родителях (нумерация идет с единицы)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nth-child</a:t>
            </a:r>
            <a:r>
              <a:rPr lang="ru-RU" sz="2400" b="1" dirty="0"/>
              <a:t>(</a:t>
            </a:r>
            <a:r>
              <a:rPr lang="ru-RU" sz="2400" b="1" dirty="0" err="1"/>
              <a:t>even</a:t>
            </a:r>
            <a:r>
              <a:rPr lang="ru-RU" sz="2400" b="1" dirty="0"/>
              <a:t>) </a:t>
            </a:r>
            <a:r>
              <a:rPr lang="ru-RU" sz="2400" dirty="0"/>
              <a:t>- получает все элементы, которые являются четными элементами в своих родителях (нумерация идет с единицы). В примере с таблицей выражение</a:t>
            </a:r>
            <a:r>
              <a:rPr lang="en-US" sz="2400" dirty="0"/>
              <a:t> </a:t>
            </a:r>
            <a:r>
              <a:rPr lang="ru-RU" sz="2400" dirty="0"/>
              <a:t>$("</a:t>
            </a:r>
            <a:r>
              <a:rPr lang="ru-RU" sz="2400" dirty="0" err="1"/>
              <a:t>tr:nth-child</a:t>
            </a:r>
            <a:r>
              <a:rPr lang="ru-RU" sz="2400" dirty="0"/>
              <a:t>(</a:t>
            </a:r>
            <a:r>
              <a:rPr lang="ru-RU" sz="2400" dirty="0" err="1"/>
              <a:t>even</a:t>
            </a:r>
            <a:r>
              <a:rPr lang="ru-RU" sz="2400" dirty="0"/>
              <a:t>)")</a:t>
            </a:r>
            <a:r>
              <a:rPr lang="en-US" sz="2400" dirty="0"/>
              <a:t> </a:t>
            </a:r>
            <a:r>
              <a:rPr lang="ru-RU" sz="2400" dirty="0"/>
              <a:t>будет получать все те же элементы, что и выражение$("</a:t>
            </a:r>
            <a:r>
              <a:rPr lang="ru-RU" sz="2400" dirty="0" err="1"/>
              <a:t>tr:odd</a:t>
            </a:r>
            <a:r>
              <a:rPr lang="ru-RU" sz="2400" dirty="0"/>
              <a:t>")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nth-child</a:t>
            </a:r>
            <a:r>
              <a:rPr lang="ru-RU" sz="2400" b="1" dirty="0"/>
              <a:t>(</a:t>
            </a:r>
            <a:r>
              <a:rPr lang="ru-RU" sz="2400" b="1" dirty="0" err="1"/>
              <a:t>odd</a:t>
            </a:r>
            <a:r>
              <a:rPr lang="ru-RU" sz="2400" b="1" dirty="0"/>
              <a:t>)</a:t>
            </a:r>
            <a:r>
              <a:rPr lang="ru-RU" sz="2400" dirty="0"/>
              <a:t> - получает все элементы, которые являются нечетными элементами в своих родителях (нумерация идет с единицы)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only-child</a:t>
            </a:r>
            <a:r>
              <a:rPr lang="ru-RU" sz="2400" b="1" dirty="0"/>
              <a:t> </a:t>
            </a:r>
            <a:r>
              <a:rPr lang="ru-RU" sz="2400" dirty="0"/>
              <a:t>- получает все элементы, которые являются единственными дочерними элементами в своих родителях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parent</a:t>
            </a:r>
            <a:r>
              <a:rPr lang="ru-RU" sz="2400" b="1" dirty="0"/>
              <a:t> </a:t>
            </a:r>
            <a:r>
              <a:rPr lang="ru-RU" sz="2400" dirty="0"/>
              <a:t>- получает все элементы, которые имеют, как минимум, один дочерний элемент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Фильтры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309175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first</a:t>
            </a:r>
            <a:r>
              <a:rPr lang="ru-RU" sz="2400" dirty="0"/>
              <a:t>, позволяет выбрать первый элемент в наборе </a:t>
            </a:r>
            <a:r>
              <a:rPr lang="ru-RU" sz="2400" dirty="0" err="1"/>
              <a:t>jQuery</a:t>
            </a:r>
            <a:r>
              <a:rPr lang="ru-RU" sz="2400" dirty="0"/>
              <a:t>. </a:t>
            </a:r>
            <a:endParaRPr lang="en-US" sz="2400" dirty="0"/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li:first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найдем первый 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 на странице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li:first-child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найдем все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которые являются первыми потомками своих родителей, а с помощью 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first-child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мы найдем первый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среди выбранных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360363"/>
            <a:endParaRPr lang="en-US" sz="2400" b="1" dirty="0"/>
          </a:p>
          <a:p>
            <a:pPr lvl="0" indent="360363"/>
            <a:r>
              <a:rPr lang="ru-RU" sz="2400" b="1" dirty="0"/>
              <a:t>:</a:t>
            </a:r>
            <a:r>
              <a:rPr lang="ru-RU" sz="2400" b="1" dirty="0" err="1"/>
              <a:t>first</a:t>
            </a:r>
            <a:r>
              <a:rPr lang="ru-RU" sz="2400" dirty="0"/>
              <a:t> и другие подобные селекторы находят все элементы по заданному селектору, а затем берут первый элемент среди найденных.</a:t>
            </a:r>
            <a:endParaRPr lang="en-US" sz="2400" dirty="0"/>
          </a:p>
          <a:p>
            <a:pPr lvl="0" indent="360363"/>
            <a:r>
              <a:rPr lang="ru-RU" sz="2400" dirty="0"/>
              <a:t>С помощью </a:t>
            </a:r>
            <a:r>
              <a:rPr lang="ru-RU" sz="2400" b="1" dirty="0"/>
              <a:t>:</a:t>
            </a:r>
            <a:r>
              <a:rPr lang="ru-RU" sz="2400" b="1" dirty="0" err="1"/>
              <a:t>eq</a:t>
            </a:r>
            <a:r>
              <a:rPr lang="ru-RU" sz="2400" dirty="0"/>
              <a:t> можем выбрать элемент с любым номером в наборе, к примеру - </a:t>
            </a:r>
            <a:r>
              <a:rPr lang="ru-RU" sz="2400" b="1" dirty="0"/>
              <a:t>:</a:t>
            </a:r>
            <a:r>
              <a:rPr lang="ru-RU" sz="2400" b="1" dirty="0" err="1"/>
              <a:t>eq</a:t>
            </a:r>
            <a:r>
              <a:rPr lang="ru-RU" sz="2400" b="1" dirty="0"/>
              <a:t>(3)</a:t>
            </a:r>
            <a:r>
              <a:rPr lang="ru-RU" sz="2400" dirty="0"/>
              <a:t> - выберем третий найденный элемент.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Базовые фильтры</a:t>
            </a:r>
          </a:p>
        </p:txBody>
      </p:sp>
    </p:spTree>
    <p:extLst>
      <p:ext uri="{BB962C8B-B14F-4D97-AF65-F5344CB8AC3E}">
        <p14:creationId xmlns:p14="http://schemas.microsoft.com/office/powerpoint/2010/main" val="425435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404664"/>
            <a:ext cx="864095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Третья группа фильтров позволяют получить определенные элементы </a:t>
            </a:r>
            <a:r>
              <a:rPr lang="ru-RU" sz="2400" dirty="0" err="1"/>
              <a:t>html</a:t>
            </a:r>
            <a:r>
              <a:rPr lang="ru-RU" sz="2400" dirty="0"/>
              <a:t>-форм или используют их </a:t>
            </a:r>
            <a:r>
              <a:rPr lang="ru-RU" sz="2400" b="1" dirty="0"/>
              <a:t>атрибуты</a:t>
            </a:r>
            <a:r>
              <a:rPr lang="ru-RU" sz="2400" dirty="0"/>
              <a:t>:</a:t>
            </a:r>
          </a:p>
          <a:p>
            <a:pPr lvl="0" indent="360363"/>
            <a:endParaRPr lang="en-US" sz="2400" b="1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button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button</a:t>
            </a:r>
            <a:r>
              <a:rPr lang="ru-RU" sz="2400" dirty="0"/>
              <a:t> и элементы </a:t>
            </a:r>
            <a:r>
              <a:rPr lang="ru-RU" sz="2400" dirty="0" err="1"/>
              <a:t>input</a:t>
            </a:r>
            <a:r>
              <a:rPr lang="ru-RU" sz="2400" dirty="0"/>
              <a:t> с типом </a:t>
            </a:r>
            <a:r>
              <a:rPr lang="ru-RU" sz="2400" dirty="0" err="1"/>
              <a:t>button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checkbox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checkbox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checked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отмеченные элементы </a:t>
            </a:r>
            <a:r>
              <a:rPr lang="ru-RU" sz="2400" dirty="0" err="1"/>
              <a:t>checkbox</a:t>
            </a:r>
            <a:r>
              <a:rPr lang="ru-RU" sz="2400" dirty="0"/>
              <a:t> и </a:t>
            </a:r>
            <a:r>
              <a:rPr lang="ru-RU" sz="2400" dirty="0" err="1"/>
              <a:t>radio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disabled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элементы, которые находятся в неактивном состоянии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enabled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элементы, которые находятся в активном состоянии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file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file</a:t>
            </a:r>
            <a:r>
              <a:rPr lang="ru-RU" sz="2400" dirty="0"/>
              <a:t> (</a:t>
            </a:r>
            <a:r>
              <a:rPr lang="ru-RU" sz="2400" dirty="0" err="1"/>
              <a:t>input</a:t>
            </a:r>
            <a:r>
              <a:rPr lang="ru-RU" sz="2400" dirty="0"/>
              <a:t> </a:t>
            </a:r>
            <a:r>
              <a:rPr lang="ru-RU" sz="2400" dirty="0" err="1"/>
              <a:t>type</a:t>
            </a:r>
            <a:r>
              <a:rPr lang="ru-RU" sz="2400" dirty="0"/>
              <a:t>='</a:t>
            </a:r>
            <a:r>
              <a:rPr lang="ru-RU" sz="2400" dirty="0" err="1"/>
              <a:t>file</a:t>
            </a:r>
            <a:r>
              <a:rPr lang="ru-RU" sz="2400" dirty="0"/>
              <a:t>')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input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input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543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404664"/>
            <a:ext cx="864095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hidden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скрытые элементы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password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password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radio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radio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reset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reset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selected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отмеченные элементы </a:t>
            </a:r>
            <a:r>
              <a:rPr lang="ru-RU" sz="2400" dirty="0" err="1"/>
              <a:t>option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submit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input</a:t>
            </a:r>
            <a:r>
              <a:rPr lang="ru-RU" sz="2400" dirty="0"/>
              <a:t> с типом </a:t>
            </a:r>
            <a:r>
              <a:rPr lang="ru-RU" sz="2400" dirty="0" err="1"/>
              <a:t>submit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text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все элементы </a:t>
            </a:r>
            <a:r>
              <a:rPr lang="ru-RU" sz="2400" dirty="0" err="1"/>
              <a:t>input</a:t>
            </a:r>
            <a:r>
              <a:rPr lang="ru-RU" sz="2400" dirty="0"/>
              <a:t> с типом </a:t>
            </a:r>
            <a:r>
              <a:rPr lang="ru-RU" sz="2400" dirty="0" err="1"/>
              <a:t>text</a:t>
            </a:r>
            <a:r>
              <a:rPr lang="en-US" sz="2400" dirty="0"/>
              <a:t>;</a:t>
            </a:r>
            <a:endParaRPr lang="ru-RU" sz="2400" dirty="0"/>
          </a:p>
          <a:p>
            <a:pPr lvl="0" indent="360363">
              <a:spcAft>
                <a:spcPts val="600"/>
              </a:spcAft>
            </a:pPr>
            <a:r>
              <a:rPr lang="ru-RU" sz="2400" b="1" dirty="0"/>
              <a:t>:</a:t>
            </a:r>
            <a:r>
              <a:rPr lang="ru-RU" sz="2400" b="1" dirty="0" err="1"/>
              <a:t>visible</a:t>
            </a:r>
            <a:r>
              <a:rPr lang="en-US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получает только видимые элементы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53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404664"/>
            <a:ext cx="86409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$(":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('Капуста')")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spcAft>
                <a:spcPts val="600"/>
              </a:spcAft>
            </a:pPr>
            <a:r>
              <a:rPr lang="en-US" sz="2400" dirty="0"/>
              <a:t>// </a:t>
            </a:r>
            <a:r>
              <a:rPr lang="ru-RU" sz="2400" dirty="0"/>
              <a:t>получить все элементы, содержащие текст Капуста</a:t>
            </a:r>
            <a:endParaRPr lang="en-US" sz="2400" dirty="0"/>
          </a:p>
          <a:p>
            <a:pPr indent="360363">
              <a:spcAft>
                <a:spcPts val="600"/>
              </a:spcAft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tr:contains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('Капуста')")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spcAft>
                <a:spcPts val="600"/>
              </a:spcAft>
            </a:pPr>
            <a:r>
              <a:rPr lang="en-US" sz="2400" dirty="0"/>
              <a:t>// </a:t>
            </a:r>
            <a:r>
              <a:rPr lang="ru-RU" sz="2400" dirty="0"/>
              <a:t>вести выборку только в строках</a:t>
            </a:r>
            <a:endParaRPr lang="en-US" sz="2400" dirty="0"/>
          </a:p>
          <a:p>
            <a:pPr indent="360363">
              <a:spcAft>
                <a:spcPts val="600"/>
              </a:spcAft>
            </a:pPr>
            <a:r>
              <a:rPr lang="ru-RU" sz="2400" dirty="0"/>
              <a:t>Можем комбинировать в одном выражении несколько селекторов и фильтров:</a:t>
            </a:r>
            <a:endParaRPr lang="en-US" sz="2400" dirty="0"/>
          </a:p>
          <a:p>
            <a:pPr indent="360363">
              <a:spcAft>
                <a:spcPts val="600"/>
              </a:spcAft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results:odd:has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')')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spcAft>
                <a:spcPts val="600"/>
              </a:spcAft>
            </a:pPr>
            <a:r>
              <a:rPr lang="en-US" sz="2400" b="1" dirty="0"/>
              <a:t>// </a:t>
            </a:r>
            <a:r>
              <a:rPr lang="ru-RU" sz="2400" dirty="0"/>
              <a:t>выбираем все нечетные элементы с</a:t>
            </a:r>
            <a:r>
              <a:rPr lang="en-US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="</a:t>
            </a:r>
            <a:r>
              <a:rPr lang="ru-RU" sz="2400" dirty="0" err="1"/>
              <a:t>results</a:t>
            </a:r>
            <a:r>
              <a:rPr lang="ru-RU" sz="2400" dirty="0"/>
              <a:t>", которые содержат элементы </a:t>
            </a:r>
            <a:r>
              <a:rPr lang="ru-RU" sz="2400" dirty="0" err="1"/>
              <a:t>img</a:t>
            </a:r>
            <a:r>
              <a:rPr lang="ru-RU" sz="2400" dirty="0"/>
              <a:t>, то есть изображения.</a:t>
            </a:r>
          </a:p>
          <a:p>
            <a:pPr indent="360363">
              <a:spcAft>
                <a:spcPts val="600"/>
              </a:spcAft>
            </a:pPr>
            <a:endParaRPr lang="ru-RU" sz="2400" dirty="0"/>
          </a:p>
          <a:p>
            <a:pPr indent="360363">
              <a:spcAft>
                <a:spcPts val="6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719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 err="1"/>
              <a:t>jQuery</a:t>
            </a:r>
            <a:r>
              <a:rPr lang="ru-RU" sz="2200" dirty="0"/>
              <a:t> представляет собой библиотеку </a:t>
            </a:r>
            <a:r>
              <a:rPr lang="ru-RU" sz="2200" dirty="0" err="1"/>
              <a:t>JavaScript</a:t>
            </a:r>
            <a:r>
              <a:rPr lang="ru-RU" sz="2200" dirty="0"/>
              <a:t> - набор готовых функций, которые помогают делать некоторые вещи проще и удобнее.</a:t>
            </a: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'!';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('!');</a:t>
            </a:r>
          </a:p>
          <a:p>
            <a:pPr indent="442913"/>
            <a:r>
              <a:rPr lang="ru-RU" sz="2200" dirty="0"/>
              <a:t>Код </a:t>
            </a:r>
            <a:r>
              <a:rPr lang="ru-RU" sz="2200" dirty="0" err="1"/>
              <a:t>jQuery</a:t>
            </a:r>
            <a:r>
              <a:rPr lang="ru-RU" sz="2200" dirty="0"/>
              <a:t> выглядит компактнее и проще для написания.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[i].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style.color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'; }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Что такое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14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/>
              <a:t>$("#content") 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выбираем элемент с </a:t>
            </a:r>
            <a:r>
              <a:rPr lang="en-US" sz="2400" dirty="0"/>
              <a:t>id=content </a:t>
            </a:r>
            <a:endParaRPr lang="ru-RU" sz="2400" dirty="0"/>
          </a:p>
          <a:p>
            <a:pPr indent="360363"/>
            <a:r>
              <a:rPr lang="en-US" sz="2400" dirty="0"/>
              <a:t>$("</a:t>
            </a:r>
            <a:r>
              <a:rPr lang="en-US" sz="2400" dirty="0" err="1"/>
              <a:t>div#content</a:t>
            </a:r>
            <a:r>
              <a:rPr lang="en-US" sz="2400" dirty="0"/>
              <a:t>")</a:t>
            </a:r>
            <a:endParaRPr lang="ru-RU" sz="2400" dirty="0"/>
          </a:p>
          <a:p>
            <a:pPr indent="360363"/>
            <a:r>
              <a:rPr lang="en-US" sz="2400" dirty="0"/>
              <a:t> // </a:t>
            </a:r>
            <a:r>
              <a:rPr lang="ru-RU" sz="2400" dirty="0"/>
              <a:t>выбираем </a:t>
            </a:r>
            <a:r>
              <a:rPr lang="en-US" sz="2400" dirty="0"/>
              <a:t>div </a:t>
            </a:r>
            <a:r>
              <a:rPr lang="ru-RU" sz="2400" dirty="0"/>
              <a:t>с </a:t>
            </a:r>
            <a:r>
              <a:rPr lang="en-US" sz="2400" dirty="0"/>
              <a:t>id=content</a:t>
            </a:r>
            <a:endParaRPr lang="ru-RU" sz="2400" dirty="0"/>
          </a:p>
          <a:p>
            <a:pPr indent="360363"/>
            <a:r>
              <a:rPr lang="ru-RU" sz="2400" dirty="0"/>
              <a:t>$(".</a:t>
            </a:r>
            <a:r>
              <a:rPr lang="en-US" sz="2400" dirty="0"/>
              <a:t>wrapper")</a:t>
            </a:r>
            <a:endParaRPr lang="ru-RU" sz="2400" dirty="0"/>
          </a:p>
          <a:p>
            <a:pPr indent="360363"/>
            <a:r>
              <a:rPr lang="en-US" sz="2400" dirty="0"/>
              <a:t> // </a:t>
            </a:r>
            <a:r>
              <a:rPr lang="ru-RU" sz="2400" dirty="0"/>
              <a:t>выбираем элементы с </a:t>
            </a:r>
            <a:r>
              <a:rPr lang="en-US" sz="2400" dirty="0"/>
              <a:t>class=wrapper</a:t>
            </a:r>
            <a:endParaRPr lang="ru-RU" sz="2400" dirty="0"/>
          </a:p>
          <a:p>
            <a:pPr indent="360363"/>
            <a:r>
              <a:rPr lang="en-US" sz="2400" dirty="0"/>
              <a:t>$("</a:t>
            </a:r>
            <a:r>
              <a:rPr lang="en-US" sz="2400" dirty="0" err="1"/>
              <a:t>div.wrapper</a:t>
            </a:r>
            <a:r>
              <a:rPr lang="en-US" sz="2400" dirty="0"/>
              <a:t>")</a:t>
            </a:r>
            <a:endParaRPr lang="ru-RU" sz="2400" dirty="0"/>
          </a:p>
          <a:p>
            <a:pPr indent="360363"/>
            <a:r>
              <a:rPr lang="en-US" sz="2400" dirty="0"/>
              <a:t> // </a:t>
            </a:r>
            <a:r>
              <a:rPr lang="ru-RU" sz="2400" dirty="0"/>
              <a:t>выбираем </a:t>
            </a:r>
            <a:r>
              <a:rPr lang="en-US" sz="2400" dirty="0"/>
              <a:t>div'</a:t>
            </a:r>
            <a:r>
              <a:rPr lang="ru-RU" sz="2400" dirty="0"/>
              <a:t>ы с </a:t>
            </a:r>
            <a:r>
              <a:rPr lang="en-US" sz="2400" dirty="0"/>
              <a:t>class=wrapper</a:t>
            </a:r>
            <a:endParaRPr lang="ru-RU" sz="2400" dirty="0"/>
          </a:p>
          <a:p>
            <a:pPr indent="360363"/>
            <a:r>
              <a:rPr lang="en-US" sz="2400" dirty="0"/>
              <a:t>$(".</a:t>
            </a:r>
            <a:r>
              <a:rPr lang="en-US" sz="2400" dirty="0" err="1"/>
              <a:t>wrapper.box</a:t>
            </a:r>
            <a:r>
              <a:rPr lang="en-US" sz="2400" dirty="0"/>
              <a:t>")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выбираем элементы с </a:t>
            </a:r>
            <a:r>
              <a:rPr lang="en-US" sz="2400" dirty="0"/>
              <a:t>class=wrapper </a:t>
            </a:r>
            <a:r>
              <a:rPr lang="ru-RU" sz="2400" dirty="0"/>
              <a:t>и </a:t>
            </a:r>
            <a:r>
              <a:rPr lang="en-US" sz="2400" dirty="0"/>
              <a:t>box</a:t>
            </a:r>
            <a:endParaRPr lang="ru-RU" sz="2400" dirty="0"/>
          </a:p>
          <a:p>
            <a:pPr indent="360363"/>
            <a:r>
              <a:rPr lang="en-US" sz="2400" dirty="0"/>
              <a:t>$("h2")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выбираем все теги </a:t>
            </a:r>
            <a:r>
              <a:rPr lang="en-US" sz="2400" dirty="0"/>
              <a:t>h2</a:t>
            </a:r>
            <a:endParaRPr lang="ru-RU" sz="2400" dirty="0"/>
          </a:p>
          <a:p>
            <a:pPr indent="360363"/>
            <a:r>
              <a:rPr lang="en-US" sz="2400" dirty="0"/>
              <a:t>$("h1, h2")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выбираем все теги </a:t>
            </a:r>
            <a:r>
              <a:rPr lang="en-US" sz="2400" dirty="0"/>
              <a:t>h1 </a:t>
            </a:r>
            <a:r>
              <a:rPr lang="ru-RU" sz="2400" dirty="0"/>
              <a:t>и </a:t>
            </a:r>
            <a:r>
              <a:rPr lang="en-US" sz="2400" dirty="0"/>
              <a:t>h2 </a:t>
            </a:r>
          </a:p>
          <a:p>
            <a:pPr indent="360363"/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выборкой</a:t>
            </a:r>
          </a:p>
        </p:txBody>
      </p:sp>
    </p:spTree>
    <p:extLst>
      <p:ext uri="{BB962C8B-B14F-4D97-AF65-F5344CB8AC3E}">
        <p14:creationId xmlns:p14="http://schemas.microsoft.com/office/powerpoint/2010/main" val="9705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Вспомним, что мы в </a:t>
            </a:r>
            <a:r>
              <a:rPr lang="en-US" sz="2400" dirty="0"/>
              <a:t>DOM</a:t>
            </a:r>
            <a:r>
              <a:rPr lang="ru-RU" sz="2400" dirty="0"/>
              <a:t>е не одни, это иерархическая структура: </a:t>
            </a:r>
          </a:p>
          <a:p>
            <a:pPr indent="360363"/>
            <a:r>
              <a:rPr lang="ru-RU" sz="2400" dirty="0"/>
              <a:t> </a:t>
            </a:r>
          </a:p>
          <a:p>
            <a:pPr indent="360363"/>
            <a:r>
              <a:rPr lang="ru-RU" sz="2400" dirty="0"/>
              <a:t>$("</a:t>
            </a:r>
            <a:r>
              <a:rPr lang="en-US" sz="2400" dirty="0"/>
              <a:t>article h2")</a:t>
            </a:r>
            <a:endParaRPr lang="ru-RU" sz="2400" dirty="0"/>
          </a:p>
          <a:p>
            <a:pPr indent="360363"/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выбираем все теги </a:t>
            </a:r>
            <a:r>
              <a:rPr lang="en-US" sz="2400" dirty="0">
                <a:solidFill>
                  <a:srgbClr val="00B050"/>
                </a:solidFill>
              </a:rPr>
              <a:t>h2 </a:t>
            </a:r>
            <a:r>
              <a:rPr lang="ru-RU" sz="2400" dirty="0">
                <a:solidFill>
                  <a:srgbClr val="00B050"/>
                </a:solidFill>
              </a:rPr>
              <a:t>внутри тега </a:t>
            </a:r>
            <a:r>
              <a:rPr lang="en-US" sz="2400" dirty="0">
                <a:solidFill>
                  <a:srgbClr val="00B050"/>
                </a:solidFill>
              </a:rPr>
              <a:t>article</a:t>
            </a:r>
            <a:endParaRPr lang="ru-RU" sz="2400" dirty="0">
              <a:solidFill>
                <a:srgbClr val="00B050"/>
              </a:solidFill>
            </a:endParaRPr>
          </a:p>
          <a:p>
            <a:pPr indent="360363"/>
            <a:r>
              <a:rPr lang="en-US" sz="2400" dirty="0"/>
              <a:t>$("div article h2")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выбираем все теги </a:t>
            </a:r>
            <a:r>
              <a:rPr lang="en-US" sz="2400" dirty="0">
                <a:solidFill>
                  <a:srgbClr val="00B050"/>
                </a:solidFill>
              </a:rPr>
              <a:t>h2 </a:t>
            </a:r>
            <a:r>
              <a:rPr lang="ru-RU" sz="2400" dirty="0">
                <a:solidFill>
                  <a:srgbClr val="00B050"/>
                </a:solidFill>
              </a:rPr>
              <a:t>внутри тега </a:t>
            </a:r>
            <a:r>
              <a:rPr lang="en-US" sz="2400" dirty="0">
                <a:solidFill>
                  <a:srgbClr val="00B050"/>
                </a:solidFill>
              </a:rPr>
              <a:t>article </a:t>
            </a:r>
            <a:r>
              <a:rPr lang="ru-RU" sz="2400" dirty="0">
                <a:solidFill>
                  <a:srgbClr val="00B050"/>
                </a:solidFill>
              </a:rPr>
              <a:t>внутри тега </a:t>
            </a:r>
            <a:r>
              <a:rPr lang="en-US" sz="2400" dirty="0">
                <a:solidFill>
                  <a:srgbClr val="00B050"/>
                </a:solidFill>
              </a:rPr>
              <a:t>div</a:t>
            </a:r>
            <a:endParaRPr lang="ru-RU" sz="2400" dirty="0">
              <a:solidFill>
                <a:srgbClr val="00B050"/>
              </a:solidFill>
            </a:endParaRPr>
          </a:p>
          <a:p>
            <a:pPr indent="360363"/>
            <a:r>
              <a:rPr lang="ru-RU" sz="2400" dirty="0"/>
              <a:t>$("</a:t>
            </a:r>
            <a:r>
              <a:rPr lang="en-US" sz="2400" dirty="0"/>
              <a:t>article").find("h2")</a:t>
            </a:r>
            <a:endParaRPr lang="ru-RU" sz="2400" dirty="0"/>
          </a:p>
          <a:p>
            <a:pPr indent="360363"/>
            <a:r>
              <a:rPr lang="en-US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аналогично</a:t>
            </a:r>
          </a:p>
          <a:p>
            <a:pPr indent="360363"/>
            <a:r>
              <a:rPr lang="ru-RU" sz="2400" dirty="0"/>
              <a:t>$("</a:t>
            </a:r>
            <a:r>
              <a:rPr lang="en-US" sz="2400" dirty="0"/>
              <a:t>div").find("article").find("h2")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выборкой</a:t>
            </a:r>
          </a:p>
        </p:txBody>
      </p:sp>
    </p:spTree>
    <p:extLst>
      <p:ext uri="{BB962C8B-B14F-4D97-AF65-F5344CB8AC3E}">
        <p14:creationId xmlns:p14="http://schemas.microsoft.com/office/powerpoint/2010/main" val="24239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97" y="1124744"/>
            <a:ext cx="8549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У нас есть соседи: </a:t>
            </a:r>
          </a:p>
          <a:p>
            <a:pPr indent="360363"/>
            <a:r>
              <a:rPr lang="ru-RU" sz="2400" dirty="0"/>
              <a:t> </a:t>
            </a:r>
          </a:p>
          <a:p>
            <a:pPr indent="360363"/>
            <a:r>
              <a:rPr lang="ru-RU" sz="2400" dirty="0"/>
              <a:t>$("h1 + h2")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h2 элементов, перед которыми идут h1 элементы</a:t>
            </a:r>
          </a:p>
          <a:p>
            <a:pPr indent="360363"/>
            <a:r>
              <a:rPr lang="ru-RU" sz="2400" dirty="0"/>
              <a:t>$("#</a:t>
            </a:r>
            <a:r>
              <a:rPr lang="ru-RU" sz="2400" dirty="0" err="1"/>
              <a:t>stick</a:t>
            </a:r>
            <a:r>
              <a:rPr lang="ru-RU" sz="2400" dirty="0"/>
              <a:t> ~ </a:t>
            </a:r>
            <a:r>
              <a:rPr lang="ru-RU" sz="2400" dirty="0" err="1"/>
              <a:t>article</a:t>
            </a:r>
            <a:r>
              <a:rPr lang="ru-RU" sz="2400" dirty="0"/>
              <a:t>")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</a:t>
            </a:r>
            <a:r>
              <a:rPr lang="ru-RU" sz="2400" dirty="0" err="1">
                <a:solidFill>
                  <a:srgbClr val="00B050"/>
                </a:solidFill>
              </a:rPr>
              <a:t>article</a:t>
            </a:r>
            <a:r>
              <a:rPr lang="ru-RU" sz="2400" dirty="0">
                <a:solidFill>
                  <a:srgbClr val="00B050"/>
                </a:solidFill>
              </a:rPr>
              <a:t> элементов после элемента c </a:t>
            </a:r>
            <a:r>
              <a:rPr lang="ru-RU" sz="2400" dirty="0" err="1">
                <a:solidFill>
                  <a:srgbClr val="00B050"/>
                </a:solidFill>
              </a:rPr>
              <a:t>id</a:t>
            </a:r>
            <a:r>
              <a:rPr lang="ru-RU" sz="2400" dirty="0">
                <a:solidFill>
                  <a:srgbClr val="00B050"/>
                </a:solidFill>
              </a:rPr>
              <a:t>=</a:t>
            </a:r>
            <a:r>
              <a:rPr lang="ru-RU" sz="2400" dirty="0" err="1">
                <a:solidFill>
                  <a:srgbClr val="00B050"/>
                </a:solidFill>
              </a:rPr>
              <a:t>stick</a:t>
            </a:r>
            <a:endParaRPr lang="ru-RU" sz="2400" dirty="0">
              <a:solidFill>
                <a:srgbClr val="00B050"/>
              </a:solidFill>
            </a:endParaRPr>
          </a:p>
          <a:p>
            <a:pPr indent="360363"/>
            <a:r>
              <a:rPr lang="ru-RU" sz="2400" dirty="0"/>
              <a:t>$("#</a:t>
            </a:r>
            <a:r>
              <a:rPr lang="ru-RU" sz="2400" dirty="0" err="1"/>
              <a:t>stick</a:t>
            </a:r>
            <a:r>
              <a:rPr lang="ru-RU" sz="2400" dirty="0"/>
              <a:t>").</a:t>
            </a:r>
            <a:r>
              <a:rPr lang="ru-RU" sz="2400" dirty="0" err="1"/>
              <a:t>prev</a:t>
            </a:r>
            <a:r>
              <a:rPr lang="ru-RU" sz="2400" dirty="0"/>
              <a:t>()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предыдущего элемента от найденного</a:t>
            </a:r>
          </a:p>
          <a:p>
            <a:pPr indent="360363"/>
            <a:r>
              <a:rPr lang="ru-RU" sz="2400" dirty="0"/>
              <a:t>$("#</a:t>
            </a:r>
            <a:r>
              <a:rPr lang="ru-RU" sz="2400" dirty="0" err="1"/>
              <a:t>stick</a:t>
            </a:r>
            <a:r>
              <a:rPr lang="ru-RU" sz="2400" dirty="0"/>
              <a:t>").</a:t>
            </a:r>
            <a:r>
              <a:rPr lang="ru-RU" sz="2400" dirty="0" err="1"/>
              <a:t>next</a:t>
            </a:r>
            <a:r>
              <a:rPr lang="ru-RU" sz="2400" dirty="0"/>
              <a:t>()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следующего элемента от найденного </a:t>
            </a:r>
          </a:p>
          <a:p>
            <a:pPr indent="360363"/>
            <a:r>
              <a:rPr lang="ru-RU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выборкой</a:t>
            </a:r>
          </a:p>
        </p:txBody>
      </p:sp>
    </p:spTree>
    <p:extLst>
      <p:ext uri="{BB962C8B-B14F-4D97-AF65-F5344CB8AC3E}">
        <p14:creationId xmlns:p14="http://schemas.microsoft.com/office/powerpoint/2010/main" val="22630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97" y="1124744"/>
            <a:ext cx="85491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Родственные связи: </a:t>
            </a:r>
          </a:p>
          <a:p>
            <a:pPr indent="360363"/>
            <a:r>
              <a:rPr lang="ru-RU" sz="2400" dirty="0"/>
              <a:t> $("*") // выбор всех элементов</a:t>
            </a:r>
          </a:p>
          <a:p>
            <a:pPr indent="360363"/>
            <a:r>
              <a:rPr lang="ru-RU" sz="2400" dirty="0"/>
              <a:t>$("</a:t>
            </a:r>
            <a:r>
              <a:rPr lang="ru-RU" sz="2400" dirty="0" err="1"/>
              <a:t>article</a:t>
            </a:r>
            <a:r>
              <a:rPr lang="ru-RU" sz="2400" dirty="0"/>
              <a:t> &gt; h2")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выбираем все теги h2 которые являются непосредственными потомками тега </a:t>
            </a:r>
            <a:r>
              <a:rPr lang="ru-RU" sz="2400" dirty="0" err="1">
                <a:solidFill>
                  <a:srgbClr val="00B050"/>
                </a:solidFill>
              </a:rPr>
              <a:t>article</a:t>
            </a:r>
            <a:endParaRPr lang="ru-RU" sz="2400" dirty="0">
              <a:solidFill>
                <a:srgbClr val="00B050"/>
              </a:solidFill>
            </a:endParaRPr>
          </a:p>
          <a:p>
            <a:pPr indent="360363"/>
            <a:r>
              <a:rPr lang="ru-RU" sz="2400" dirty="0"/>
              <a:t>$("</a:t>
            </a:r>
            <a:r>
              <a:rPr lang="ru-RU" sz="2400" dirty="0" err="1"/>
              <a:t>article</a:t>
            </a:r>
            <a:r>
              <a:rPr lang="ru-RU" sz="2400" dirty="0"/>
              <a:t> &gt; *")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потомков элементов </a:t>
            </a:r>
            <a:r>
              <a:rPr lang="ru-RU" sz="2400" dirty="0" err="1">
                <a:solidFill>
                  <a:srgbClr val="00B050"/>
                </a:solidFill>
              </a:rPr>
              <a:t>article</a:t>
            </a:r>
            <a:endParaRPr lang="ru-RU" sz="2400" dirty="0">
              <a:solidFill>
                <a:srgbClr val="00B050"/>
              </a:solidFill>
            </a:endParaRPr>
          </a:p>
          <a:p>
            <a:pPr indent="360363"/>
            <a:r>
              <a:rPr lang="ru-RU" sz="2400" dirty="0"/>
              <a:t>$("</a:t>
            </a:r>
            <a:r>
              <a:rPr lang="ru-RU" sz="2400" dirty="0" err="1"/>
              <a:t>article</a:t>
            </a:r>
            <a:r>
              <a:rPr lang="ru-RU" sz="2400" dirty="0"/>
              <a:t>").</a:t>
            </a:r>
            <a:r>
              <a:rPr lang="ru-RU" sz="2400" dirty="0" err="1"/>
              <a:t>children</a:t>
            </a:r>
            <a:r>
              <a:rPr lang="ru-RU" sz="2400" dirty="0"/>
              <a:t>()  </a:t>
            </a:r>
          </a:p>
          <a:p>
            <a:pPr indent="360363"/>
            <a:r>
              <a:rPr lang="ru-RU" sz="2400" dirty="0"/>
              <a:t> $("p").</a:t>
            </a:r>
            <a:r>
              <a:rPr lang="ru-RU" sz="2400" dirty="0" err="1"/>
              <a:t>parent</a:t>
            </a:r>
            <a:r>
              <a:rPr lang="ru-RU" sz="2400" dirty="0"/>
              <a:t>()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прямых предков элементов p</a:t>
            </a:r>
          </a:p>
          <a:p>
            <a:pPr indent="360363"/>
            <a:r>
              <a:rPr lang="ru-RU" sz="2400" dirty="0"/>
              <a:t>$("p").</a:t>
            </a:r>
            <a:r>
              <a:rPr lang="ru-RU" sz="2400" dirty="0" err="1"/>
              <a:t>parents</a:t>
            </a:r>
            <a:r>
              <a:rPr lang="ru-RU" sz="2400" dirty="0"/>
              <a:t>()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предков элементов p</a:t>
            </a:r>
          </a:p>
          <a:p>
            <a:pPr indent="360363"/>
            <a:r>
              <a:rPr lang="ru-RU" sz="2400" dirty="0"/>
              <a:t>$("p").</a:t>
            </a:r>
            <a:r>
              <a:rPr lang="ru-RU" sz="2400" dirty="0" err="1"/>
              <a:t>parents</a:t>
            </a:r>
            <a:r>
              <a:rPr lang="ru-RU" sz="2400" dirty="0"/>
              <a:t>("</a:t>
            </a:r>
            <a:r>
              <a:rPr lang="ru-RU" sz="2400" dirty="0" err="1"/>
              <a:t>div</a:t>
            </a:r>
            <a:r>
              <a:rPr lang="ru-RU" sz="2400" dirty="0"/>
              <a:t>")</a:t>
            </a:r>
          </a:p>
          <a:p>
            <a:pPr indent="360363"/>
            <a:r>
              <a:rPr lang="ru-RU" sz="2400" dirty="0"/>
              <a:t>// </a:t>
            </a:r>
            <a:r>
              <a:rPr lang="ru-RU" sz="2400" dirty="0">
                <a:solidFill>
                  <a:srgbClr val="00B050"/>
                </a:solidFill>
              </a:rPr>
              <a:t>выбор всех предков элемента p которые есть </a:t>
            </a:r>
            <a:r>
              <a:rPr lang="ru-RU" sz="2400" dirty="0" err="1">
                <a:solidFill>
                  <a:srgbClr val="00B050"/>
                </a:solidFill>
              </a:rPr>
              <a:t>div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выборкой</a:t>
            </a:r>
          </a:p>
        </p:txBody>
      </p:sp>
    </p:spTree>
    <p:extLst>
      <p:ext uri="{BB962C8B-B14F-4D97-AF65-F5344CB8AC3E}">
        <p14:creationId xmlns:p14="http://schemas.microsoft.com/office/powerpoint/2010/main" val="39802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Применение селекторов и фильтров возвращает набор элементов, к которому можем применить различные свойства и методы. Также поскольку набор элементов представляет собой массив, то можем обращаться с ним как с массивом.</a:t>
            </a:r>
            <a:endParaRPr lang="en-US" sz="2400" dirty="0"/>
          </a:p>
          <a:p>
            <a:pPr indent="360363"/>
            <a:r>
              <a:rPr lang="ru-RU" sz="2400" b="1" dirty="0"/>
              <a:t>Свойство</a:t>
            </a:r>
            <a:r>
              <a:rPr lang="ru-RU" sz="2400" dirty="0"/>
              <a:t> </a:t>
            </a:r>
            <a:r>
              <a:rPr lang="ru-RU" sz="2400" b="1" dirty="0" err="1"/>
              <a:t>length</a:t>
            </a:r>
            <a:r>
              <a:rPr lang="ru-RU" sz="2400" dirty="0"/>
              <a:t> возвращает количество выбранных элементов:</a:t>
            </a:r>
            <a:endParaRPr lang="en-US" sz="2400" dirty="0"/>
          </a:p>
          <a:p>
            <a:pPr indent="360363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tr:nth-child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odd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)").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400" dirty="0"/>
          </a:p>
          <a:p>
            <a:pPr indent="360363"/>
            <a:r>
              <a:rPr lang="ru-RU" sz="2400" dirty="0"/>
              <a:t>Альтернативой является использование </a:t>
            </a:r>
            <a:r>
              <a:rPr lang="ru-RU" sz="2400" b="1" dirty="0"/>
              <a:t>метода</a:t>
            </a:r>
            <a:r>
              <a:rPr lang="ru-RU" sz="2400" dirty="0"/>
              <a:t> </a:t>
            </a:r>
            <a:r>
              <a:rPr lang="ru-RU" sz="2400" b="1" dirty="0" err="1"/>
              <a:t>size</a:t>
            </a:r>
            <a:r>
              <a:rPr lang="ru-RU" sz="2400" dirty="0"/>
              <a:t>, который также возвращает число выбранных элементов:</a:t>
            </a:r>
            <a:endParaRPr lang="en-US" sz="2400" dirty="0"/>
          </a:p>
          <a:p>
            <a:pPr indent="360363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tr:nth-child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odd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)").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выборкой</a:t>
            </a:r>
          </a:p>
        </p:txBody>
      </p:sp>
    </p:spTree>
    <p:extLst>
      <p:ext uri="{BB962C8B-B14F-4D97-AF65-F5344CB8AC3E}">
        <p14:creationId xmlns:p14="http://schemas.microsoft.com/office/powerpoint/2010/main" val="926398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Поскольку возвращаемый в процессе выборки набор данных является массивом, то можно получать элементы выборки по индексу:</a:t>
            </a:r>
          </a:p>
          <a:p>
            <a:pPr indent="360363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firstElement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tr:nth-child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odd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)")[0];</a:t>
            </a:r>
          </a:p>
          <a:p>
            <a:pPr indent="360363"/>
            <a:endParaRPr lang="ru-RU" sz="2400" dirty="0"/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array.length;i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i.toString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()+". "+array[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ru-RU" sz="2400" dirty="0"/>
              <a:t>Альтернативой является использование метода </a:t>
            </a:r>
            <a:r>
              <a:rPr lang="ru-RU" sz="2400" b="1" dirty="0" err="1"/>
              <a:t>get</a:t>
            </a:r>
            <a:r>
              <a:rPr lang="ru-RU" sz="2400" b="1" dirty="0"/>
              <a:t>(</a:t>
            </a:r>
            <a:r>
              <a:rPr lang="ru-RU" sz="2400" b="1" dirty="0" err="1"/>
              <a:t>index</a:t>
            </a:r>
            <a:r>
              <a:rPr lang="ru-RU" sz="2400" b="1" dirty="0"/>
              <a:t>)</a:t>
            </a:r>
            <a:r>
              <a:rPr lang="ru-RU" sz="2400" dirty="0"/>
              <a:t>, который в качестве параметра принимает индекс элемента:</a:t>
            </a:r>
          </a:p>
          <a:p>
            <a:pPr indent="360363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966121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68850"/>
            <a:ext cx="8640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Еще один способ обратиться к элементу является функция </a:t>
            </a:r>
            <a:r>
              <a:rPr lang="ru-RU" sz="2400" b="1" dirty="0" err="1"/>
              <a:t>eq</a:t>
            </a:r>
            <a:r>
              <a:rPr lang="ru-RU" sz="2400" b="1" dirty="0"/>
              <a:t>(</a:t>
            </a:r>
            <a:r>
              <a:rPr lang="ru-RU" sz="2400" b="1" dirty="0" err="1"/>
              <a:t>index</a:t>
            </a:r>
            <a:r>
              <a:rPr lang="ru-RU" sz="2400" b="1" dirty="0"/>
              <a:t>)</a:t>
            </a:r>
            <a:r>
              <a:rPr lang="ru-RU" sz="2400" dirty="0"/>
              <a:t>. Это функция в качестве параметра получает индекс элемента и возвращает новый набор, состоящий из одного элемента по данному индексу. 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(-1).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ru-RU" sz="2400" dirty="0"/>
              <a:t>Преимуществом такого подхода является то, что можно для результата функции </a:t>
            </a:r>
            <a:r>
              <a:rPr lang="ru-RU" sz="2400" dirty="0" err="1"/>
              <a:t>eq</a:t>
            </a:r>
            <a:r>
              <a:rPr lang="ru-RU" sz="2400" dirty="0"/>
              <a:t> использовать методы </a:t>
            </a:r>
            <a:r>
              <a:rPr lang="ru-RU" sz="2400" dirty="0" err="1"/>
              <a:t>jQuery</a:t>
            </a:r>
            <a:r>
              <a:rPr lang="ru-RU" sz="2400" dirty="0"/>
              <a:t> .</a:t>
            </a:r>
          </a:p>
          <a:p>
            <a:pPr indent="360363"/>
            <a:r>
              <a:rPr lang="ru-RU" sz="2400" dirty="0"/>
              <a:t>Кроме того, можно передать в функцию отрицательное значение. В этом случае отсчет будет производиться с конца.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eq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150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varfirstEl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array.first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Первый элемент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"+ firstEl.html());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varlastEl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array.last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Последний элемент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"+ lastEl.html());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первого и последнего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101546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Специальный метод </a:t>
            </a:r>
            <a:r>
              <a:rPr lang="ru-RU" sz="2400" b="1" dirty="0"/>
              <a:t>.</a:t>
            </a:r>
            <a:r>
              <a:rPr lang="ru-RU" sz="2400" b="1" dirty="0" err="1"/>
              <a:t>each</a:t>
            </a:r>
            <a:r>
              <a:rPr lang="ru-RU" sz="2400" b="1" dirty="0"/>
              <a:t>()</a:t>
            </a:r>
            <a:r>
              <a:rPr lang="ru-RU" sz="2400" dirty="0"/>
              <a:t>, позволяет применить какую-либо функцию для всех элементов набора </a:t>
            </a:r>
            <a:r>
              <a:rPr lang="ru-RU" sz="2400" dirty="0" err="1"/>
              <a:t>jQuery</a:t>
            </a:r>
            <a:r>
              <a:rPr lang="ru-RU" sz="2400" dirty="0"/>
              <a:t>. </a:t>
            </a:r>
          </a:p>
          <a:p>
            <a:pPr indent="360363"/>
            <a:r>
              <a:rPr lang="ru-RU" sz="2400" b="1" dirty="0"/>
              <a:t>.</a:t>
            </a:r>
            <a:r>
              <a:rPr lang="ru-RU" sz="2400" b="1" dirty="0" err="1"/>
              <a:t>each</a:t>
            </a:r>
            <a:r>
              <a:rPr lang="ru-RU" sz="2400" b="1" dirty="0"/>
              <a:t>()</a:t>
            </a:r>
            <a:r>
              <a:rPr lang="ru-RU" sz="2400" dirty="0"/>
              <a:t> является циклом, в помощью которого можно перебрать все найденные элементы. 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").each(function(index,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console.log(index + ". "+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/>
              <a:t>В метод </a:t>
            </a:r>
            <a:r>
              <a:rPr lang="ru-RU" sz="2400" b="1" dirty="0" err="1"/>
              <a:t>each</a:t>
            </a:r>
            <a:r>
              <a:rPr lang="ru-RU" sz="2400" dirty="0"/>
              <a:t> в качестве параметра передается безымянная функция, которая принимает два параметра: </a:t>
            </a:r>
            <a:r>
              <a:rPr lang="ru-RU" sz="2400" b="1" dirty="0" err="1"/>
              <a:t>index</a:t>
            </a:r>
            <a:r>
              <a:rPr lang="ru-RU" sz="2400" b="1" dirty="0"/>
              <a:t> </a:t>
            </a:r>
            <a:r>
              <a:rPr lang="ru-RU" sz="2400" dirty="0"/>
              <a:t>- индекс элемента в наборе и </a:t>
            </a:r>
            <a:r>
              <a:rPr lang="ru-RU" sz="2400" b="1" dirty="0" err="1"/>
              <a:t>elem</a:t>
            </a:r>
            <a:r>
              <a:rPr lang="ru-RU" sz="2400" b="1" dirty="0"/>
              <a:t> </a:t>
            </a:r>
            <a:r>
              <a:rPr lang="ru-RU" sz="2400" dirty="0"/>
              <a:t>- сам элемент.</a:t>
            </a: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119774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1.&lt;/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2.&lt;/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3.&lt;/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()); }</a:t>
            </a: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/>
              <a:t>// </a:t>
            </a:r>
            <a:r>
              <a:rPr lang="ru-RU" sz="2400" dirty="0"/>
              <a:t>получаем все элементы с классом </a:t>
            </a:r>
            <a:r>
              <a:rPr lang="ru-RU" sz="2400" b="1" dirty="0"/>
              <a:t>.</a:t>
            </a:r>
            <a:r>
              <a:rPr lang="ru-RU" sz="2400" b="1" dirty="0" err="1"/>
              <a:t>www</a:t>
            </a:r>
            <a:r>
              <a:rPr lang="ru-RU" sz="2400" dirty="0"/>
              <a:t> и выводим на экран их содержимое</a:t>
            </a:r>
            <a:endParaRPr lang="en-US" sz="2400" dirty="0"/>
          </a:p>
          <a:p>
            <a:pPr indent="360363"/>
            <a:r>
              <a:rPr lang="ru-RU" sz="2400" dirty="0"/>
              <a:t>Внутри функции </a:t>
            </a:r>
            <a:r>
              <a:rPr lang="ru-RU" sz="2400" b="1" dirty="0" err="1"/>
              <a:t>this</a:t>
            </a:r>
            <a:r>
              <a:rPr lang="ru-RU" sz="2400" dirty="0"/>
              <a:t> будет указывать на тот элемент, к которому применяется функция </a:t>
            </a:r>
            <a:r>
              <a:rPr lang="ru-RU" sz="2400" b="1" dirty="0" err="1"/>
              <a:t>test</a:t>
            </a:r>
            <a:r>
              <a:rPr lang="en-US" sz="2400" dirty="0"/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9178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Для начала его нужно скачать </a:t>
            </a:r>
            <a:r>
              <a:rPr lang="en-US" sz="2200" dirty="0"/>
              <a:t>jQuery </a:t>
            </a:r>
            <a:r>
              <a:rPr lang="ru-RU" sz="2200" dirty="0"/>
              <a:t>с официального сайта. Затем положить полученный файл в папку с сайтом и подключить его:</a:t>
            </a:r>
          </a:p>
          <a:p>
            <a:pPr indent="442913"/>
            <a:endParaRPr lang="ru-RU" sz="2200" dirty="0"/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&lt;meta charset="utf-8"&gt;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&lt;title&gt;&lt;/title&gt;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&lt;script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путь к файлу с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jQuery"&gt;&lt;/script&gt;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&lt;/head&gt;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  <a:p>
            <a:pPr indent="442913"/>
            <a:r>
              <a:rPr lang="ru-RU" sz="2200" dirty="0"/>
              <a:t>После подключения можно начинать писать код с использованием этой библиотеки.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Подключение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099223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Можно использовать анонимную функцию:</a:t>
            </a:r>
            <a:endParaRPr lang="en-US" sz="2400" dirty="0"/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1.&lt;/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2.&lt;/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 3.&lt;/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$('.www').each(function() {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alert($(this).html()); 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Перебор элементов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13516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С помощью метода </a:t>
            </a:r>
            <a:r>
              <a:rPr lang="ru-RU" sz="2400" b="1" dirty="0" err="1"/>
              <a:t>add</a:t>
            </a:r>
            <a:r>
              <a:rPr lang="ru-RU" sz="2400" dirty="0"/>
              <a:t> можем создать новый набор. Данный метод имеет следующие варианты синтаксиса:</a:t>
            </a:r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(селектор)</a:t>
            </a:r>
            <a:r>
              <a:rPr lang="ru-RU" sz="2400" dirty="0"/>
              <a:t> - добавление элементов, соответствующих селектору, в набор</a:t>
            </a:r>
            <a:r>
              <a:rPr lang="en-US" sz="2400" dirty="0"/>
              <a:t>;</a:t>
            </a:r>
            <a:endParaRPr lang="ru-RU" sz="2400" dirty="0"/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(селектор, контекст) </a:t>
            </a:r>
            <a:r>
              <a:rPr lang="ru-RU" sz="2400" dirty="0"/>
              <a:t>- добавление элементов, но в данном случае поиск элементов ведется в рамках контекста</a:t>
            </a:r>
            <a:r>
              <a:rPr lang="en-US" sz="2400" dirty="0"/>
              <a:t>;</a:t>
            </a:r>
            <a:endParaRPr lang="ru-RU" sz="2400" dirty="0"/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(элемент)</a:t>
            </a:r>
            <a:r>
              <a:rPr lang="ru-RU" sz="2400" dirty="0"/>
              <a:t> - добавление в набор элемента</a:t>
            </a:r>
            <a:r>
              <a:rPr lang="en-US" sz="2400" dirty="0"/>
              <a:t>;</a:t>
            </a:r>
            <a:endParaRPr lang="ru-RU" sz="2400" dirty="0"/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(массив элементов) </a:t>
            </a:r>
            <a:r>
              <a:rPr lang="ru-RU" sz="2400" dirty="0"/>
              <a:t>-  добавление массива элементов</a:t>
            </a:r>
            <a:r>
              <a:rPr lang="en-US" sz="2400" dirty="0"/>
              <a:t>;</a:t>
            </a:r>
            <a:endParaRPr lang="ru-RU" sz="2400" dirty="0"/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</a:t>
            </a:r>
            <a:r>
              <a:rPr lang="ru-RU" sz="2400" b="1" dirty="0" err="1"/>
              <a:t>html</a:t>
            </a:r>
            <a:r>
              <a:rPr lang="ru-RU" sz="2400" b="1" dirty="0"/>
              <a:t>)</a:t>
            </a:r>
            <a:r>
              <a:rPr lang="ru-RU" sz="2400" dirty="0"/>
              <a:t> -  добавление в набор элемента, представленного разметкой </a:t>
            </a:r>
            <a:r>
              <a:rPr lang="ru-RU" sz="2400" dirty="0" err="1"/>
              <a:t>html</a:t>
            </a:r>
            <a:r>
              <a:rPr lang="ru-RU" sz="2400" dirty="0"/>
              <a:t> (добавление идет только в набор, а не на страницу)</a:t>
            </a:r>
            <a:r>
              <a:rPr lang="en-US" sz="2400" dirty="0"/>
              <a:t>;</a:t>
            </a:r>
            <a:endParaRPr lang="ru-RU" sz="2400" dirty="0"/>
          </a:p>
          <a:p>
            <a:pPr indent="360363"/>
            <a:r>
              <a:rPr lang="ru-RU" sz="2400" dirty="0"/>
              <a:t>•	</a:t>
            </a:r>
            <a:r>
              <a:rPr lang="ru-RU" sz="2400" b="1" dirty="0" err="1"/>
              <a:t>add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</a:t>
            </a:r>
            <a:r>
              <a:rPr lang="ru-RU" sz="2400" dirty="0"/>
              <a:t> -  добавление объекта, который является результатом функции </a:t>
            </a:r>
            <a:r>
              <a:rPr lang="ru-RU" sz="2400" dirty="0" err="1"/>
              <a:t>jQuery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add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добавление новых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538513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").add("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tr:odd:first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//данное выражение эквивалентно следующему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tr:even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tr:odd:first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/>
              <a:t>Создадим начальную выборку из четных строк таблицы и добавим в нее первую строку из нечетных строк таблицы</a:t>
            </a:r>
            <a:r>
              <a:rPr lang="en-US" sz="2400" dirty="0"/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add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добавление новых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548066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 </a:t>
            </a:r>
            <a:r>
              <a:rPr lang="ru-RU" sz="2400" b="1" dirty="0" err="1"/>
              <a:t>filter</a:t>
            </a:r>
            <a:r>
              <a:rPr lang="ru-RU" sz="2400" b="1" dirty="0"/>
              <a:t>(условие)</a:t>
            </a:r>
            <a:r>
              <a:rPr lang="ru-RU" sz="2400" dirty="0"/>
              <a:t> принимает в качестве параметра условие фильтрации. Если элементы выборки не соответствуют этому условию, то они исключаются из выборки. В зависимости от того, что представляет собой условие, данный метод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filter</a:t>
            </a:r>
            <a:r>
              <a:rPr lang="ru-RU" sz="2400" b="1" dirty="0"/>
              <a:t>(селектор)</a:t>
            </a:r>
            <a:r>
              <a:rPr lang="ru-RU" sz="2400" dirty="0"/>
              <a:t> - если объекты выборки не удовлетворяют селектору, то они исключаются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filter</a:t>
            </a:r>
            <a:r>
              <a:rPr lang="ru-RU" sz="2400" b="1" dirty="0"/>
              <a:t>(элемент)</a:t>
            </a:r>
            <a:r>
              <a:rPr lang="ru-RU" sz="2400" dirty="0"/>
              <a:t> - если объекты выборки не представляют данный элемент </a:t>
            </a:r>
            <a:r>
              <a:rPr lang="ru-RU" sz="2400" dirty="0" err="1"/>
              <a:t>html</a:t>
            </a:r>
            <a:r>
              <a:rPr lang="ru-RU" sz="2400" dirty="0"/>
              <a:t>, то они исключаются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filter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</a:t>
            </a:r>
            <a:r>
              <a:rPr lang="ru-RU" sz="2400" dirty="0"/>
              <a:t> - если объекты выборки не представляют данный объект </a:t>
            </a:r>
            <a:r>
              <a:rPr lang="ru-RU" sz="2400" dirty="0" err="1"/>
              <a:t>jQuery</a:t>
            </a:r>
            <a:r>
              <a:rPr lang="ru-RU" sz="2400" dirty="0"/>
              <a:t>, то они исключаются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filter</a:t>
            </a:r>
            <a:r>
              <a:rPr lang="ru-RU" sz="2400" b="1" dirty="0"/>
              <a:t>(функция)</a:t>
            </a:r>
            <a:r>
              <a:rPr lang="ru-RU" sz="2400" dirty="0"/>
              <a:t> - для каждого элемента выборки вызывается функция, и если эта функция возвращает </a:t>
            </a:r>
            <a:r>
              <a:rPr lang="ru-RU" sz="2400" dirty="0" err="1"/>
              <a:t>false</a:t>
            </a:r>
            <a:r>
              <a:rPr lang="ru-RU" sz="2400" dirty="0"/>
              <a:t>, то элемент исключается из выборки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Фильтрация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091284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Выберем все элементы с атрибутом </a:t>
            </a:r>
            <a:r>
              <a:rPr lang="ru-RU" sz="2400" dirty="0" err="1"/>
              <a:t>class</a:t>
            </a:r>
            <a:r>
              <a:rPr lang="ru-RU" sz="2400" dirty="0"/>
              <a:t>="</a:t>
            </a:r>
            <a:r>
              <a:rPr lang="ru-RU" sz="2400" dirty="0" err="1"/>
              <a:t>header</a:t>
            </a:r>
            <a:r>
              <a:rPr lang="ru-RU" sz="2400" dirty="0"/>
              <a:t>", которые также являются элементами строк таблицы: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Фильтрация по селектору</a:t>
            </a: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$(".header").filter("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array.css('background-color',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Фильтрация по элементу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")[0];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array1 = $(".header").filter(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array1.css('background-color',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Фильтрация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4268992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array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").filter(function(){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if($(this).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("header")) { return true;}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else{return false;}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array.css('background-color',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en-US" sz="2400" dirty="0"/>
          </a:p>
          <a:p>
            <a:pPr indent="360363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Фильтрация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301953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Противоположным по действию по сравнению с методом </a:t>
            </a:r>
            <a:r>
              <a:rPr lang="ru-RU" sz="2400" b="1" dirty="0" err="1"/>
              <a:t>filter</a:t>
            </a:r>
            <a:r>
              <a:rPr lang="ru-RU" sz="2400" dirty="0"/>
              <a:t> является метод</a:t>
            </a:r>
            <a:r>
              <a:rPr lang="en-US" sz="2400" dirty="0"/>
              <a:t> </a:t>
            </a:r>
            <a:r>
              <a:rPr lang="ru-RU" sz="2400" b="1" dirty="0" err="1"/>
              <a:t>not</a:t>
            </a:r>
            <a:r>
              <a:rPr lang="ru-RU" sz="2400" dirty="0"/>
              <a:t>. Он исключает из выборки те элементы, которые соответствуют условию. Данный метод может иметь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not</a:t>
            </a:r>
            <a:r>
              <a:rPr lang="ru-RU" sz="2400" b="1" dirty="0"/>
              <a:t>(селектор) </a:t>
            </a:r>
            <a:r>
              <a:rPr lang="ru-RU" sz="2400" dirty="0"/>
              <a:t>- если объекты выборки удовлетворяют селектору, то они исключаются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not</a:t>
            </a:r>
            <a:r>
              <a:rPr lang="ru-RU" sz="2400" b="1" dirty="0"/>
              <a:t>(элемент)</a:t>
            </a:r>
            <a:r>
              <a:rPr lang="ru-RU" sz="2400" dirty="0"/>
              <a:t> - если объекты выборки представляют данный элемент </a:t>
            </a:r>
            <a:r>
              <a:rPr lang="ru-RU" sz="2400" dirty="0" err="1"/>
              <a:t>html</a:t>
            </a:r>
            <a:r>
              <a:rPr lang="ru-RU" sz="2400" dirty="0"/>
              <a:t>, то они исключаются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not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</a:t>
            </a:r>
            <a:r>
              <a:rPr lang="ru-RU" sz="2400" dirty="0"/>
              <a:t> - если объекты выборки представляют данный объект </a:t>
            </a:r>
            <a:r>
              <a:rPr lang="ru-RU" sz="2400" dirty="0" err="1"/>
              <a:t>jQuery</a:t>
            </a:r>
            <a:r>
              <a:rPr lang="ru-RU" sz="2400" dirty="0"/>
              <a:t>, то они исключаются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not</a:t>
            </a:r>
            <a:r>
              <a:rPr lang="ru-RU" sz="2400" b="1" dirty="0"/>
              <a:t>(функция)</a:t>
            </a:r>
            <a:r>
              <a:rPr lang="ru-RU" sz="2400" dirty="0"/>
              <a:t> - для каждого элемента выборки вызывается функция, и если эта функция возвращает </a:t>
            </a:r>
            <a:r>
              <a:rPr lang="ru-RU" sz="2400" dirty="0" err="1"/>
              <a:t>true</a:t>
            </a:r>
            <a:r>
              <a:rPr lang="ru-RU" sz="2400" dirty="0"/>
              <a:t>, то элемент исключается из выборки.</a:t>
            </a:r>
          </a:p>
          <a:p>
            <a:pPr indent="360363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not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250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Получить все абзацы </a:t>
            </a:r>
            <a:r>
              <a:rPr lang="ru-RU" sz="2400" b="1" dirty="0"/>
              <a:t>не</a:t>
            </a:r>
            <a:r>
              <a:rPr lang="ru-RU" sz="2400" dirty="0"/>
              <a:t> с классом </a:t>
            </a:r>
            <a:r>
              <a:rPr lang="ru-RU" sz="2400" b="1" dirty="0"/>
              <a:t>.</a:t>
            </a:r>
            <a:r>
              <a:rPr lang="ru-RU" sz="2400" b="1" dirty="0" err="1"/>
              <a:t>www</a:t>
            </a:r>
            <a:r>
              <a:rPr lang="ru-RU" sz="2400" dirty="0"/>
              <a:t>:</a:t>
            </a: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p:not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(.www)');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$('p').not('.www');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/>
          </a:p>
          <a:p>
            <a:pPr indent="360363"/>
            <a:r>
              <a:rPr lang="ru-RU" sz="2400" dirty="0"/>
              <a:t>Хотя варианты аналогичны, но не совсем одинаковы. При работе с </a:t>
            </a:r>
            <a:r>
              <a:rPr lang="ru-RU" sz="2400" dirty="0" err="1"/>
              <a:t>псевдоклассом</a:t>
            </a:r>
            <a:r>
              <a:rPr lang="ru-RU" sz="2400" dirty="0"/>
              <a:t> получаем нужные элементы, а при работе с методом сначала получим все абзацы, а потом среди них выберем абзацы не с классом .</a:t>
            </a:r>
            <a:r>
              <a:rPr lang="ru-RU" sz="2400" dirty="0" err="1"/>
              <a:t>www</a:t>
            </a:r>
            <a:r>
              <a:rPr lang="ru-RU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not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7309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$('p').prepend('!').not('.www').append('?');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/>
              <a:t>HTML код станет выглядеть так: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"&gt;!Абзац.&lt;/p&gt;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"&gt;!Абзац.&lt;/p&gt;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&lt;p&gt;!Абзац.?&lt;/p&gt;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&lt;p&gt;!Абзац.?&lt;/p&gt;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not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036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 </a:t>
            </a:r>
            <a:r>
              <a:rPr lang="ru-RU" sz="2400" b="1" dirty="0" err="1"/>
              <a:t>slice</a:t>
            </a:r>
            <a:r>
              <a:rPr lang="ru-RU" sz="2400" b="1" dirty="0"/>
              <a:t>(</a:t>
            </a:r>
            <a:r>
              <a:rPr lang="ru-RU" sz="2400" b="1" dirty="0" err="1"/>
              <a:t>begin</a:t>
            </a:r>
            <a:r>
              <a:rPr lang="ru-RU" sz="2400" b="1" dirty="0"/>
              <a:t>, </a:t>
            </a:r>
            <a:r>
              <a:rPr lang="ru-RU" sz="2400" b="1" dirty="0" err="1"/>
              <a:t>end</a:t>
            </a:r>
            <a:r>
              <a:rPr lang="ru-RU" sz="2400" b="1" dirty="0"/>
              <a:t>) </a:t>
            </a:r>
            <a:r>
              <a:rPr lang="ru-RU" sz="2400" dirty="0"/>
              <a:t>исключает из выборки те элементы, которые не попадают в диапазон, задаваемый параметрами </a:t>
            </a:r>
            <a:r>
              <a:rPr lang="ru-RU" sz="2400" dirty="0" err="1"/>
              <a:t>begin</a:t>
            </a:r>
            <a:r>
              <a:rPr lang="ru-RU" sz="2400" dirty="0"/>
              <a:t> и </a:t>
            </a:r>
            <a:r>
              <a:rPr lang="ru-RU" sz="2400" dirty="0" err="1"/>
              <a:t>end</a:t>
            </a:r>
            <a:r>
              <a:rPr lang="ru-RU" sz="2400" dirty="0"/>
              <a:t>.</a:t>
            </a:r>
            <a:endParaRPr lang="en-US" sz="2400" dirty="0"/>
          </a:p>
          <a:p>
            <a:pPr indent="360363"/>
            <a:r>
              <a:rPr lang="ru-RU" sz="2400" dirty="0"/>
              <a:t>Индексация начинается с 0.</a:t>
            </a:r>
            <a:endParaRPr lang="en-US" sz="2400" dirty="0"/>
          </a:p>
          <a:p>
            <a:pPr indent="360363"/>
            <a:r>
              <a:rPr lang="ru-RU" sz="2400" dirty="0"/>
              <a:t>Отрицательные индексы означают, что выборка ведется с конца набора.</a:t>
            </a:r>
            <a:endParaRPr lang="en-US" sz="2400" dirty="0"/>
          </a:p>
          <a:p>
            <a:pPr indent="360363"/>
            <a:r>
              <a:rPr lang="ru-RU" sz="2400" dirty="0"/>
              <a:t>Необязательный параметр </a:t>
            </a:r>
            <a:r>
              <a:rPr lang="ru-RU" sz="2400" b="1" dirty="0" err="1"/>
              <a:t>end</a:t>
            </a:r>
            <a:r>
              <a:rPr lang="ru-RU" sz="2400" dirty="0"/>
              <a:t> задает позицию с которой выборка элементов уже прекращена, если этот параметр отсутствует, то выборка ведется до конца набора</a:t>
            </a:r>
            <a:r>
              <a:rPr lang="en-US" sz="2400" dirty="0"/>
              <a:t>.</a:t>
            </a:r>
          </a:p>
          <a:p>
            <a:pPr indent="360363"/>
            <a:r>
              <a:rPr lang="ru-RU" sz="2400" dirty="0"/>
              <a:t>Метод </a:t>
            </a:r>
            <a:r>
              <a:rPr lang="ru-RU" sz="2400" b="1" dirty="0" err="1"/>
              <a:t>slice</a:t>
            </a:r>
            <a:r>
              <a:rPr lang="ru-RU" sz="2400" b="1" dirty="0"/>
              <a:t>(</a:t>
            </a:r>
            <a:r>
              <a:rPr lang="ru-RU" sz="2400" b="1" dirty="0" err="1"/>
              <a:t>begin</a:t>
            </a:r>
            <a:r>
              <a:rPr lang="ru-RU" sz="2400" b="1" dirty="0"/>
              <a:t>, </a:t>
            </a:r>
            <a:r>
              <a:rPr lang="ru-RU" sz="2400" b="1" dirty="0" err="1"/>
              <a:t>end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ru-RU" sz="2400" dirty="0"/>
              <a:t>первый элемент включает, а второй нет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slice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25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Работа с библиотекой </a:t>
            </a:r>
            <a:r>
              <a:rPr lang="ru-RU" sz="2200" dirty="0" err="1"/>
              <a:t>jQuery</a:t>
            </a:r>
            <a:r>
              <a:rPr lang="ru-RU" sz="2200" dirty="0"/>
              <a:t> осуществляется с помощью универсальной функции </a:t>
            </a:r>
            <a:r>
              <a:rPr lang="ru-RU" sz="2200" b="1" dirty="0"/>
              <a:t>$</a:t>
            </a:r>
            <a:r>
              <a:rPr lang="ru-RU" sz="2200" dirty="0"/>
              <a:t>. После доллара следует писать круглые скобки, в которых указываются параметры: $(параметр).</a:t>
            </a:r>
          </a:p>
          <a:p>
            <a:pPr indent="442913"/>
            <a:r>
              <a:rPr lang="ru-RU" sz="2200" dirty="0"/>
              <a:t>Чаще всего с помощью доллара $ получают группу HTML элементов по CSS селектору.</a:t>
            </a:r>
          </a:p>
          <a:p>
            <a:pPr indent="442913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все элементы с классом 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$('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p.www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абзацы с классом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p.www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получим элемент с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равным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Начало работы с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131903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").slice(1,4);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array.css('background-color',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").slice(3);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array.css('background-color', 'silver');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slice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9440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0.&lt;/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1.&lt;/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2.&lt;/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3.&lt;/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4.&lt;/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5.&lt;/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$('p').slice(1, 5).prepend('!');</a:t>
            </a:r>
          </a:p>
          <a:p>
            <a:pPr indent="360363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/>
              <a:t>HTML </a:t>
            </a:r>
            <a:r>
              <a:rPr lang="ru-RU" sz="2400" dirty="0"/>
              <a:t>код станет выглядеть так:</a:t>
            </a:r>
            <a:endParaRPr lang="en-US" sz="2400" dirty="0"/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0.&lt;/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1.!&lt;/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2.!&lt;/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3.!&lt;/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4.!&lt;/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5.&lt;/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slice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4251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</a:t>
            </a:r>
            <a:r>
              <a:rPr lang="en-US" sz="2400" dirty="0"/>
              <a:t> </a:t>
            </a:r>
            <a:r>
              <a:rPr lang="ru-RU" sz="2400" dirty="0" err="1"/>
              <a:t>has</a:t>
            </a:r>
            <a:r>
              <a:rPr lang="ru-RU" sz="2400" dirty="0"/>
              <a:t>(вложенный элемент)</a:t>
            </a:r>
            <a:r>
              <a:rPr lang="en-US" sz="2400" dirty="0"/>
              <a:t> </a:t>
            </a:r>
            <a:r>
              <a:rPr lang="ru-RU" sz="2400" dirty="0"/>
              <a:t>проверяет объект на наличие вложенного элемента. И если объект содержит вложенный элемент, то этот объект остается в выборке. Он может иметь следующие варианты вызова: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has</a:t>
            </a:r>
            <a:r>
              <a:rPr lang="ru-RU" sz="2400" b="1" dirty="0"/>
              <a:t>(селектор)</a:t>
            </a:r>
            <a:r>
              <a:rPr lang="en-US" sz="2400" b="1" dirty="0"/>
              <a:t> </a:t>
            </a:r>
            <a:r>
              <a:rPr lang="en-US" sz="2400" dirty="0"/>
              <a:t>-</a:t>
            </a:r>
            <a:r>
              <a:rPr lang="ru-RU" sz="2400" dirty="0"/>
              <a:t> если объекты содержат элемент, соответствующий селектору, то они остаются в выборке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has</a:t>
            </a:r>
            <a:r>
              <a:rPr lang="ru-RU" sz="2400" b="1" dirty="0"/>
              <a:t>(элемент)</a:t>
            </a:r>
            <a:r>
              <a:rPr lang="en-US" sz="2400" dirty="0"/>
              <a:t> -</a:t>
            </a:r>
            <a:r>
              <a:rPr lang="ru-RU" sz="2400" dirty="0"/>
              <a:t> если объекты содержат данный элемент </a:t>
            </a:r>
            <a:r>
              <a:rPr lang="ru-RU" sz="2400" dirty="0" err="1"/>
              <a:t>html</a:t>
            </a:r>
            <a:r>
              <a:rPr lang="ru-RU" sz="2400" dirty="0"/>
              <a:t>, то они остаются в выборке</a:t>
            </a:r>
            <a:endParaRPr lang="en-US" sz="2400" dirty="0"/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Абзац.&lt;/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с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жирным&lt;/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b&gt;.&lt;/p&gt;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Абзац с 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жирным&lt;/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b&gt;.&lt;/p&gt;</a:t>
            </a:r>
          </a:p>
          <a:p>
            <a:pPr lvl="0"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$('p').has('b');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has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007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&gt;Пункт 1&lt;/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&gt;Пункт 2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&gt;Подпункт 2.1&lt;/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&gt;Подпункт 2.2&lt;/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3&lt;/li&gt;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4492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silver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has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2514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</a:t>
            </a:r>
            <a:r>
              <a:rPr lang="en-US" sz="2400" dirty="0"/>
              <a:t> </a:t>
            </a:r>
            <a:r>
              <a:rPr lang="ru-RU" sz="2400" b="1" dirty="0" err="1"/>
              <a:t>is</a:t>
            </a:r>
            <a:r>
              <a:rPr lang="ru-RU" sz="2400" b="1" dirty="0"/>
              <a:t> (условие)</a:t>
            </a:r>
            <a:r>
              <a:rPr lang="en-US" sz="2400" b="1" dirty="0"/>
              <a:t> </a:t>
            </a:r>
            <a:r>
              <a:rPr lang="ru-RU" sz="2400" dirty="0"/>
              <a:t>определяет, имеются ли в данной выборке объекты, соответствующие условию. В зависимости от условия данный метод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is</a:t>
            </a:r>
            <a:r>
              <a:rPr lang="ru-RU" sz="2400" b="1" dirty="0"/>
              <a:t>(селектор)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проверяет, соответствует ли хотя бы дин объект выборки селектору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is</a:t>
            </a:r>
            <a:r>
              <a:rPr lang="ru-RU" sz="2400" b="1" dirty="0"/>
              <a:t>(элемент)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проверяет, присутствует ли в выборке данный элемент </a:t>
            </a:r>
            <a:r>
              <a:rPr lang="ru-RU" sz="2400" dirty="0" err="1"/>
              <a:t>html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is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проверяет, присутствует ли в выборке данный объект </a:t>
            </a:r>
            <a:r>
              <a:rPr lang="ru-RU" sz="2400" dirty="0" err="1"/>
              <a:t>jQuery</a:t>
            </a:r>
            <a:r>
              <a:rPr lang="en-US" sz="2400" dirty="0"/>
              <a:t>;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is</a:t>
            </a:r>
            <a:r>
              <a:rPr lang="ru-RU" sz="2400" b="1" dirty="0"/>
              <a:t>(функция)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поиск в выборке объектов, соответствующих данному элементу </a:t>
            </a:r>
            <a:r>
              <a:rPr lang="ru-RU" sz="2400" dirty="0" err="1"/>
              <a:t>html</a:t>
            </a:r>
            <a:r>
              <a:rPr lang="ru-RU" sz="2400" dirty="0"/>
              <a:t>.</a:t>
            </a:r>
          </a:p>
          <a:p>
            <a:pPr indent="360363"/>
            <a:r>
              <a:rPr lang="ru-RU" sz="2400" dirty="0"/>
              <a:t>На выходе метод </a:t>
            </a:r>
            <a:r>
              <a:rPr lang="ru-RU" sz="2400" dirty="0" err="1"/>
              <a:t>is</a:t>
            </a:r>
            <a:r>
              <a:rPr lang="ru-RU" sz="2400" dirty="0"/>
              <a:t> возвращает </a:t>
            </a:r>
            <a:r>
              <a:rPr lang="ru-RU" sz="2400" dirty="0" err="1"/>
              <a:t>булевое</a:t>
            </a:r>
            <a:r>
              <a:rPr lang="ru-RU" sz="2400" dirty="0"/>
              <a:t> значение </a:t>
            </a:r>
            <a:r>
              <a:rPr lang="ru-RU" sz="2400" dirty="0" err="1"/>
              <a:t>true</a:t>
            </a:r>
            <a:r>
              <a:rPr lang="ru-RU" sz="2400" dirty="0"/>
              <a:t>, если хотя бы один элемент выборки соответствует условию, и </a:t>
            </a:r>
            <a:r>
              <a:rPr lang="ru-RU" sz="2400" dirty="0" err="1"/>
              <a:t>false</a:t>
            </a:r>
            <a:r>
              <a:rPr lang="ru-RU" sz="2400" dirty="0"/>
              <a:t>, если такого соответствия не найдено.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16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868850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&gt;Пункт 1&lt;/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&gt;Пункт 2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submenu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&gt;Подпункт 2.1&lt;/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&gt;Подпункт 2.2&lt;/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&gt;Пункт 3&lt;/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lists = 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if(lists.is('.submenu')){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lists.css('background-color', 'silver');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16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Получим все элементы с классом </a:t>
            </a:r>
            <a:r>
              <a:rPr lang="ru-RU" sz="2200" b="1" dirty="0"/>
              <a:t>.</a:t>
            </a:r>
            <a:r>
              <a:rPr lang="ru-RU" sz="2200" b="1" dirty="0" err="1"/>
              <a:t>www</a:t>
            </a:r>
            <a:r>
              <a:rPr lang="ru-RU" sz="2200" dirty="0"/>
              <a:t> и одновременно поменяем всем им текст на '!!!'.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Абзац1.&lt;/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Абзац2.&lt;/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Абзац3.&lt;/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Абзац4.&lt;/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</a:p>
          <a:p>
            <a:pPr indent="44291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('www');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'!!!';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ru-RU" sz="2200" dirty="0"/>
              <a:t>Через </a:t>
            </a:r>
            <a:r>
              <a:rPr lang="ru-RU" sz="2200" dirty="0" err="1"/>
              <a:t>jQuery</a:t>
            </a:r>
            <a:r>
              <a:rPr lang="ru-RU" sz="2200" dirty="0"/>
              <a:t> все будет проще: 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$('.www').html('!!!');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$('.www');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elems.html('!!!');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текста элемента через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022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Есть соглашение, которым желательно пользоваться для удобства: названия переменных, которые содержат в себе обернутый набор </a:t>
            </a:r>
            <a:r>
              <a:rPr lang="ru-RU" sz="2200" dirty="0" err="1"/>
              <a:t>jQuery</a:t>
            </a:r>
            <a:r>
              <a:rPr lang="ru-RU" sz="2200" dirty="0"/>
              <a:t>, принято начинать с доллара. То есть в нашем случае нужно не </a:t>
            </a:r>
            <a:r>
              <a:rPr lang="ru-RU" sz="2200" dirty="0" err="1"/>
              <a:t>elems</a:t>
            </a:r>
            <a:r>
              <a:rPr lang="ru-RU" sz="2200" dirty="0"/>
              <a:t>, а </a:t>
            </a:r>
            <a:r>
              <a:rPr lang="ru-RU" sz="2200" b="1" dirty="0"/>
              <a:t>$</a:t>
            </a:r>
            <a:r>
              <a:rPr lang="ru-RU" sz="2200" b="1" dirty="0" err="1"/>
              <a:t>elems</a:t>
            </a:r>
            <a:r>
              <a:rPr lang="ru-RU" sz="2200" dirty="0"/>
              <a:t>.</a:t>
            </a: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Абзац1.&lt;/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Абзац2.&lt;/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class="www"&gt;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Абзац3.&lt;/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Абзац4.&lt;/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$('.www');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$elems.html('!!!');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текста элемента через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13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Метод </a:t>
            </a:r>
            <a:r>
              <a:rPr lang="ru-RU" sz="2200" b="1" dirty="0"/>
              <a:t>.</a:t>
            </a:r>
            <a:r>
              <a:rPr lang="ru-RU" sz="2200" b="1" dirty="0" err="1"/>
              <a:t>html</a:t>
            </a:r>
            <a:r>
              <a:rPr lang="ru-RU" sz="2200" b="1" dirty="0"/>
              <a:t>()</a:t>
            </a:r>
            <a:r>
              <a:rPr lang="ru-RU" sz="2200" dirty="0"/>
              <a:t> можно использовать не только для изменения текста элементов, но и для вывода его на экран. Получим элемент и выведем его текст: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/>
              <a:t>Если попытаться получить текст не одного элемента, а многих, то увидим только содержимое первого элемента.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/>
              <a:t>Получим все абзацы с классом </a:t>
            </a:r>
            <a:r>
              <a:rPr lang="ru-RU" sz="2200" dirty="0" err="1"/>
              <a:t>www</a:t>
            </a:r>
            <a:r>
              <a:rPr lang="ru-RU" sz="2200" dirty="0"/>
              <a:t> и выводим содержимое с помощью .</a:t>
            </a:r>
            <a:r>
              <a:rPr lang="ru-RU" sz="2200" dirty="0" err="1"/>
              <a:t>html</a:t>
            </a:r>
            <a:r>
              <a:rPr lang="ru-RU" sz="2200" dirty="0"/>
              <a:t>(), выведется только текст первого абзаца из полученных: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"&gt;Текст абзаца 1.&lt;/p&gt;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"&gt;Текст абзаца 2.&lt;/p&gt;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"&gt;Текст абзаца 3.&lt;/p&gt;</a:t>
            </a:r>
          </a:p>
          <a:p>
            <a:pPr indent="442913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//выведет 'Текст абзаца 1.'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Вывод текста элемента через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9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Для работы с CSS в </a:t>
            </a:r>
            <a:r>
              <a:rPr lang="ru-RU" sz="2200" dirty="0" err="1"/>
              <a:t>jQuery</a:t>
            </a:r>
            <a:r>
              <a:rPr lang="ru-RU" sz="2200" dirty="0"/>
              <a:t> предусмотрен метод </a:t>
            </a:r>
            <a:r>
              <a:rPr lang="ru-RU" sz="2200" b="1" dirty="0"/>
              <a:t>.</a:t>
            </a:r>
            <a:r>
              <a:rPr lang="ru-RU" sz="2200" b="1" dirty="0" err="1"/>
              <a:t>css</a:t>
            </a:r>
            <a:r>
              <a:rPr lang="ru-RU" sz="2200" b="1" dirty="0"/>
              <a:t>()</a:t>
            </a:r>
            <a:r>
              <a:rPr lang="ru-RU" sz="2200" dirty="0"/>
              <a:t>. Первым параметром он принимает имя CSS свойства, а вторым - его новое значение.</a:t>
            </a:r>
          </a:p>
          <a:p>
            <a:pPr indent="442913"/>
            <a:r>
              <a:rPr lang="ru-RU" sz="2200" dirty="0"/>
              <a:t>Получим все элементы с классом .</a:t>
            </a:r>
            <a:r>
              <a:rPr lang="ru-RU" sz="2200" dirty="0" err="1"/>
              <a:t>www</a:t>
            </a:r>
            <a:r>
              <a:rPr lang="ru-RU" sz="2200" dirty="0"/>
              <a:t> и поменяем их цвет на красный: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442913"/>
            <a:endParaRPr lang="ru-RU" sz="2200" dirty="0"/>
          </a:p>
          <a:p>
            <a:pPr indent="442913"/>
            <a:r>
              <a:rPr lang="ru-RU" sz="2200" dirty="0"/>
              <a:t>Если свойство CSS состоит из нескольких слов, разделенных дефисом, то оно записывается так же, как и в CSS: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"&gt;Абзац.&lt;/p&gt;</a:t>
            </a:r>
          </a:p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', '20px');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CSS через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881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4180</Words>
  <Application>Microsoft Office PowerPoint</Application>
  <PresentationFormat>Экран (4:3)</PresentationFormat>
  <Paragraphs>554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Web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bogeyman</cp:lastModifiedBy>
  <cp:revision>76</cp:revision>
  <dcterms:created xsi:type="dcterms:W3CDTF">2016-05-18T02:57:37Z</dcterms:created>
  <dcterms:modified xsi:type="dcterms:W3CDTF">2019-06-01T05:12:35Z</dcterms:modified>
</cp:coreProperties>
</file>