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308" r:id="rId4"/>
    <p:sldId id="309" r:id="rId5"/>
    <p:sldId id="258" r:id="rId6"/>
    <p:sldId id="310" r:id="rId7"/>
    <p:sldId id="259" r:id="rId8"/>
    <p:sldId id="312" r:id="rId9"/>
    <p:sldId id="367" r:id="rId10"/>
    <p:sldId id="260" r:id="rId11"/>
    <p:sldId id="313" r:id="rId12"/>
    <p:sldId id="358" r:id="rId13"/>
    <p:sldId id="359" r:id="rId14"/>
    <p:sldId id="314" r:id="rId15"/>
    <p:sldId id="361" r:id="rId16"/>
    <p:sldId id="360" r:id="rId17"/>
    <p:sldId id="315" r:id="rId18"/>
    <p:sldId id="261" r:id="rId19"/>
    <p:sldId id="316" r:id="rId20"/>
    <p:sldId id="317" r:id="rId21"/>
    <p:sldId id="318" r:id="rId22"/>
    <p:sldId id="322" r:id="rId23"/>
    <p:sldId id="262" r:id="rId24"/>
    <p:sldId id="263" r:id="rId25"/>
    <p:sldId id="319" r:id="rId26"/>
    <p:sldId id="320" r:id="rId27"/>
    <p:sldId id="362" r:id="rId28"/>
    <p:sldId id="363" r:id="rId29"/>
    <p:sldId id="364" r:id="rId30"/>
    <p:sldId id="329" r:id="rId31"/>
    <p:sldId id="321" r:id="rId32"/>
    <p:sldId id="323" r:id="rId33"/>
    <p:sldId id="366" r:id="rId34"/>
    <p:sldId id="365" r:id="rId35"/>
    <p:sldId id="325" r:id="rId36"/>
    <p:sldId id="326" r:id="rId37"/>
    <p:sldId id="264" r:id="rId38"/>
    <p:sldId id="327" r:id="rId39"/>
    <p:sldId id="328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60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1D8A7-DF51-4EE1-9DF6-7F4E5743ED0F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89D8-6B97-4981-9AF6-B277CD2B7B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280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283BA-F490-4096-83FC-A558D19859B6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77283BA-F490-4096-83FC-A558D19859B6}" type="datetimeFigureOut">
              <a:rPr lang="ru-RU" smtClean="0"/>
              <a:t>23.04.2019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20FC469-5B22-43A1-8EB1-A2BB49E221A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heory.phphtml.net/html/textarea.html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251447"/>
          </a:xfrm>
        </p:spPr>
        <p:txBody>
          <a:bodyPr/>
          <a:lstStyle/>
          <a:p>
            <a:r>
              <a:rPr lang="en-US" altLang="ru-RU" b="1" dirty="0">
                <a:solidFill>
                  <a:srgbClr val="C00000"/>
                </a:solidFill>
              </a:rPr>
              <a:t>Web </a:t>
            </a:r>
            <a:r>
              <a:rPr lang="ru-RU" altLang="ru-RU" b="1" dirty="0" smtClean="0">
                <a:solidFill>
                  <a:srgbClr val="C00000"/>
                </a:solidFill>
              </a:rPr>
              <a:t>технологии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Введение в </a:t>
            </a:r>
            <a:r>
              <a:rPr lang="en-US" sz="32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JQuery</a:t>
            </a:r>
            <a:endParaRPr lang="ru-RU" sz="32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165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/>
              <a:t>Для получения следующего по порядку элемента, находящегося на одном уровне с текущим, используется метод </a:t>
            </a:r>
            <a:r>
              <a:rPr lang="ru-RU" sz="2000" b="1" dirty="0" err="1"/>
              <a:t>next</a:t>
            </a:r>
            <a:r>
              <a:rPr lang="ru-RU" sz="2000" b="1" dirty="0"/>
              <a:t>(селектор)</a:t>
            </a:r>
            <a:r>
              <a:rPr lang="ru-RU" sz="2000" dirty="0"/>
              <a:t>. Этот метод может принимать необязательный селектор и возвращает элемент, находящийся после текущего.</a:t>
            </a:r>
          </a:p>
          <a:p>
            <a:pPr indent="360363"/>
            <a:r>
              <a:rPr lang="ru-RU" sz="2000" dirty="0"/>
              <a:t>Метод </a:t>
            </a:r>
            <a:r>
              <a:rPr lang="ru-RU" sz="2000" b="1" dirty="0" err="1"/>
              <a:t>next</a:t>
            </a:r>
            <a:r>
              <a:rPr lang="ru-RU" sz="2000" dirty="0"/>
              <a:t> работает только с элементами одного уровня. </a:t>
            </a:r>
            <a:endParaRPr lang="ru-RU" sz="2000" dirty="0" smtClean="0"/>
          </a:p>
          <a:p>
            <a:pPr indent="360363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h2 class="header"&gt;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Заголовок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&lt;/h2&gt;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class="menu"&gt;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 class="punkt1"&gt;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1&lt;/li&gt;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 class="punkt2"&gt;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class="submenu"&gt;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Подпункт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2.1&lt;/li&gt;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Подпункт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2.2&lt;/li&gt;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 class="punkt3"&gt;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3&lt;/li&gt;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next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и последующие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190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268760"/>
            <a:ext cx="816937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/>
            <a:r>
              <a:rPr lang="ru-RU" sz="2200" dirty="0"/>
              <a:t>Применим метод </a:t>
            </a:r>
            <a:r>
              <a:rPr lang="ru-RU" sz="2200" b="1" dirty="0" err="1"/>
              <a:t>next</a:t>
            </a:r>
            <a:r>
              <a:rPr lang="ru-RU" sz="2200" dirty="0"/>
              <a:t>, </a:t>
            </a:r>
            <a:r>
              <a:rPr lang="ru-RU" sz="2200" dirty="0" smtClean="0"/>
              <a:t>получим </a:t>
            </a:r>
            <a:r>
              <a:rPr lang="ru-RU" sz="2200" dirty="0"/>
              <a:t>следующий элемент после первого элемента списка:</a:t>
            </a:r>
          </a:p>
          <a:p>
            <a:pPr indent="360363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lists = $('li.punkt1').next();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lists.each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(function(index,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);});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200" dirty="0" smtClean="0"/>
              <a:t>Можно получить все следующие элементы одного уровня по отношению к текущему, использовав метод </a:t>
            </a:r>
            <a:r>
              <a:rPr lang="ru-RU" sz="2200" b="1" dirty="0" err="1" smtClean="0"/>
              <a:t>nextAll</a:t>
            </a:r>
            <a:r>
              <a:rPr lang="ru-RU" sz="2200" b="1" dirty="0" smtClean="0"/>
              <a:t>([селектор])</a:t>
            </a:r>
            <a:r>
              <a:rPr lang="ru-RU" sz="2200" dirty="0" smtClean="0"/>
              <a:t>.</a:t>
            </a:r>
          </a:p>
          <a:p>
            <a:pPr indent="360363"/>
            <a:r>
              <a:rPr lang="ru-RU" sz="2200" dirty="0" smtClean="0"/>
              <a:t>Этот метод может принимать в качестве необязательного параметра селектор, сужающий выборку.</a:t>
            </a:r>
          </a:p>
          <a:p>
            <a:pPr indent="36036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next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и последующие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6761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268760"/>
            <a:ext cx="816937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без селектора</a:t>
            </a:r>
          </a:p>
          <a:p>
            <a:pPr indent="442913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lists = $('li.punkt1').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nextAll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442913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lists.each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(function(index,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indent="44291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elem.innerHTML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44291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44291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indent="44291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селектором</a:t>
            </a:r>
          </a:p>
          <a:p>
            <a:pPr indent="442913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lists1 = $('li.punkt1').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nextAll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('.punkt3');</a:t>
            </a:r>
          </a:p>
          <a:p>
            <a:pPr indent="44291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lists1.each(function(index,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indent="44291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elem.innerHTML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44291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endParaRPr lang="ru-RU" sz="2200" dirty="0" smtClean="0"/>
          </a:p>
          <a:p>
            <a:pPr indent="442913"/>
            <a:r>
              <a:rPr lang="ru-RU" sz="2200" dirty="0" smtClean="0"/>
              <a:t>В </a:t>
            </a:r>
            <a:r>
              <a:rPr lang="ru-RU" sz="2200" dirty="0"/>
              <a:t>первом случае в выборке окажутся все элементы одного уровня, которые находятся после элемента </a:t>
            </a:r>
            <a:r>
              <a:rPr lang="ru-RU" sz="2200" dirty="0" err="1"/>
              <a:t>li</a:t>
            </a:r>
            <a:r>
              <a:rPr lang="ru-RU" sz="2200" dirty="0"/>
              <a:t> с классом punkt1. Во втором же случае в выборке будут только те следующие элементы, класс которых - punkt3.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next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All( )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0094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268760"/>
            <a:ext cx="816937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smtClean="0"/>
              <a:t>Получить </a:t>
            </a:r>
            <a:r>
              <a:rPr lang="ru-RU" sz="2200" dirty="0"/>
              <a:t>следующие элементы одного уровня с текущим можно с помощью метода </a:t>
            </a:r>
            <a:r>
              <a:rPr lang="ru-RU" sz="2200" b="1" dirty="0" err="1"/>
              <a:t>nextUntil</a:t>
            </a:r>
            <a:r>
              <a:rPr lang="ru-RU" sz="2200" dirty="0"/>
              <a:t>([селектор]). Если </a:t>
            </a:r>
            <a:r>
              <a:rPr lang="ru-RU" sz="2200" dirty="0" smtClean="0"/>
              <a:t>использовать </a:t>
            </a:r>
            <a:r>
              <a:rPr lang="ru-RU" sz="2200" dirty="0"/>
              <a:t>данный метод без селектора, то его действие аналогично методу </a:t>
            </a:r>
            <a:r>
              <a:rPr lang="ru-RU" sz="2200" dirty="0" err="1"/>
              <a:t>nextAll</a:t>
            </a:r>
            <a:r>
              <a:rPr lang="ru-RU" sz="2200" dirty="0" smtClean="0"/>
              <a:t>.</a:t>
            </a:r>
          </a:p>
          <a:p>
            <a:pPr indent="442913"/>
            <a:r>
              <a:rPr lang="ru-RU" sz="2400" dirty="0"/>
              <a:t>Если </a:t>
            </a:r>
            <a:r>
              <a:rPr lang="ru-RU" sz="2400" dirty="0" smtClean="0"/>
              <a:t>применить </a:t>
            </a:r>
            <a:r>
              <a:rPr lang="ru-RU" sz="2400" dirty="0"/>
              <a:t>селектор, то тогда поиск следующих элементов будет производиться до того элемента, который соответствует селектору</a:t>
            </a:r>
            <a:r>
              <a:rPr lang="ru-RU" sz="2400" dirty="0" smtClean="0"/>
              <a:t>.</a:t>
            </a:r>
          </a:p>
          <a:p>
            <a:pPr indent="442913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lists = $('li.punkt1').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nextUntil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('li.punkt3');</a:t>
            </a:r>
          </a:p>
          <a:p>
            <a:pPr indent="442913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lists.each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(function(index,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indent="44291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elem.innerHTML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442913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</a:rPr>
              <a:t>ищем все элементы списка до того элемента, класс которого равен punkt3</a:t>
            </a:r>
            <a:endParaRPr lang="ru-RU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en-US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nextUntil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( )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6978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10" y="1268760"/>
            <a:ext cx="816937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/>
              <a:t>Метод </a:t>
            </a:r>
            <a:r>
              <a:rPr lang="ru-RU" sz="2200" b="1" dirty="0" err="1"/>
              <a:t>prev</a:t>
            </a:r>
            <a:r>
              <a:rPr lang="ru-RU" sz="2200" dirty="0"/>
              <a:t> </a:t>
            </a:r>
            <a:r>
              <a:rPr lang="ru-RU" sz="2200" dirty="0" smtClean="0"/>
              <a:t>получает </a:t>
            </a:r>
            <a:r>
              <a:rPr lang="ru-RU" sz="2200" dirty="0"/>
              <a:t>предыдущие элементы по отношению к текущему. </a:t>
            </a:r>
          </a:p>
          <a:p>
            <a:pPr indent="360363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lists = $('li.punkt3').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lists.each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(function(index,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});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200" dirty="0" smtClean="0"/>
          </a:p>
          <a:p>
            <a:pPr indent="360363"/>
            <a:r>
              <a:rPr lang="ru-RU" sz="2200" dirty="0" smtClean="0"/>
              <a:t>Метод </a:t>
            </a:r>
            <a:r>
              <a:rPr lang="ru-RU" sz="2200" b="1" dirty="0" err="1"/>
              <a:t>prev</a:t>
            </a:r>
            <a:r>
              <a:rPr lang="ru-RU" sz="2200" dirty="0"/>
              <a:t> также может принимать в качестве параметра селектор, </a:t>
            </a:r>
            <a:r>
              <a:rPr lang="ru-RU" sz="2200" dirty="0" smtClean="0"/>
              <a:t>указывающий диапазон </a:t>
            </a:r>
            <a:r>
              <a:rPr lang="ru-RU" sz="2200" dirty="0"/>
              <a:t>элементов выборки</a:t>
            </a:r>
            <a:r>
              <a:rPr lang="ru-RU" sz="2200" dirty="0" smtClean="0"/>
              <a:t>.</a:t>
            </a:r>
          </a:p>
          <a:p>
            <a:pPr indent="360363"/>
            <a:endParaRPr lang="ru-RU" sz="2200" dirty="0"/>
          </a:p>
          <a:p>
            <a:pPr indent="36036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prev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и предыдущие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34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10" y="1268760"/>
            <a:ext cx="816937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/>
              <a:t>Подобно методу </a:t>
            </a:r>
            <a:r>
              <a:rPr lang="ru-RU" sz="2200" dirty="0" err="1"/>
              <a:t>nextAll</a:t>
            </a:r>
            <a:r>
              <a:rPr lang="ru-RU" sz="2200" dirty="0"/>
              <a:t> </a:t>
            </a:r>
            <a:r>
              <a:rPr lang="ru-RU" sz="2200" dirty="0" smtClean="0"/>
              <a:t>можно </a:t>
            </a:r>
            <a:r>
              <a:rPr lang="ru-RU" sz="2200" dirty="0"/>
              <a:t>использовать метод </a:t>
            </a:r>
            <a:r>
              <a:rPr lang="ru-RU" sz="2200" dirty="0" err="1"/>
              <a:t>prevAll</a:t>
            </a:r>
            <a:r>
              <a:rPr lang="ru-RU" sz="2200" dirty="0"/>
              <a:t>([селектор</a:t>
            </a:r>
            <a:r>
              <a:rPr lang="ru-RU" sz="2200" dirty="0" smtClean="0"/>
              <a:t>]):</a:t>
            </a:r>
          </a:p>
          <a:p>
            <a:pPr indent="360363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без селектора</a:t>
            </a:r>
          </a:p>
          <a:p>
            <a:pPr indent="360363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lists = $('li.punkt3').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prevAll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360363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lists.each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(function(index,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elem.innerHTML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ru-RU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селектором</a:t>
            </a:r>
          </a:p>
          <a:p>
            <a:pPr indent="360363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lists1 = $('li.punkt3').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prevAll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('.punkt1');</a:t>
            </a: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lists1.each(function(index,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elem.innerHTML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prev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и предыдущие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30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10" y="1268760"/>
            <a:ext cx="8169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/>
              <a:t>Аналогично использованию метода </a:t>
            </a:r>
            <a:r>
              <a:rPr lang="ru-RU" sz="2200" dirty="0" err="1"/>
              <a:t>nextUntil</a:t>
            </a:r>
            <a:r>
              <a:rPr lang="ru-RU" sz="2200" dirty="0"/>
              <a:t> применение метода </a:t>
            </a:r>
            <a:r>
              <a:rPr lang="ru-RU" sz="2200" b="1" dirty="0" err="1"/>
              <a:t>prevUntil</a:t>
            </a:r>
            <a:r>
              <a:rPr lang="ru-RU" sz="2200" dirty="0"/>
              <a:t>([селектор</a:t>
            </a:r>
            <a:r>
              <a:rPr lang="ru-RU" sz="2200" dirty="0" smtClean="0"/>
              <a:t>]):</a:t>
            </a:r>
          </a:p>
          <a:p>
            <a:pPr indent="360363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lists = $('li.punkt3').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prevUntil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('li.punkt1');</a:t>
            </a:r>
          </a:p>
          <a:p>
            <a:pPr indent="360363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lists.each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(function(index,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console.log(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elem.innerHTML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prev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и предыдущие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элементы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11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endParaRPr lang="ru-RU" sz="2200" dirty="0" smtClean="0"/>
          </a:p>
          <a:p>
            <a:pPr indent="360363"/>
            <a:r>
              <a:rPr lang="ru-RU" sz="2200" dirty="0" smtClean="0"/>
              <a:t>Метод </a:t>
            </a:r>
            <a:r>
              <a:rPr lang="ru-RU" sz="2200" b="1" dirty="0" err="1"/>
              <a:t>siblings</a:t>
            </a:r>
            <a:r>
              <a:rPr lang="ru-RU" sz="2200" b="1" dirty="0"/>
              <a:t>([селектор])</a:t>
            </a:r>
            <a:r>
              <a:rPr lang="ru-RU" sz="2200" dirty="0"/>
              <a:t> представляет собой комбинацию методов </a:t>
            </a:r>
            <a:r>
              <a:rPr lang="ru-RU" sz="2200" b="1" dirty="0" err="1"/>
              <a:t>nextAll</a:t>
            </a:r>
            <a:r>
              <a:rPr lang="ru-RU" sz="2200" dirty="0"/>
              <a:t> и </a:t>
            </a:r>
            <a:r>
              <a:rPr lang="ru-RU" sz="2200" b="1" dirty="0" err="1"/>
              <a:t>prevAll</a:t>
            </a:r>
            <a:r>
              <a:rPr lang="ru-RU" sz="2200" dirty="0"/>
              <a:t> и позволяет получить </a:t>
            </a:r>
            <a:r>
              <a:rPr lang="ru-RU" sz="2200" dirty="0" smtClean="0"/>
              <a:t>все сестринские элементы для текущего.</a:t>
            </a:r>
            <a:endParaRPr lang="ru-RU" sz="2200" dirty="0"/>
          </a:p>
          <a:p>
            <a:pPr indent="360363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lists = $('.punkt2').siblings();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200" dirty="0" smtClean="0"/>
          </a:p>
          <a:p>
            <a:pPr indent="360363"/>
            <a:r>
              <a:rPr lang="ru-RU" sz="2200" dirty="0" smtClean="0"/>
              <a:t>В </a:t>
            </a:r>
            <a:r>
              <a:rPr lang="ru-RU" sz="2200" dirty="0"/>
              <a:t>этом случае переменная </a:t>
            </a:r>
            <a:r>
              <a:rPr lang="ru-RU" sz="2200" b="1" dirty="0" err="1"/>
              <a:t>lists</a:t>
            </a:r>
            <a:r>
              <a:rPr lang="ru-RU" sz="2200" dirty="0"/>
              <a:t> будет содержать набор из предыдущего элемента punkt1 и следующего элемента punkt3.</a:t>
            </a:r>
          </a:p>
          <a:p>
            <a:pPr indent="360363"/>
            <a:endParaRPr lang="ru-RU" sz="2200" dirty="0"/>
          </a:p>
          <a:p>
            <a:pPr indent="36036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Получение всех элементов одного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уровня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52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Метод </a:t>
            </a:r>
            <a:r>
              <a:rPr lang="ru-RU" sz="2400" b="1" dirty="0" err="1"/>
              <a:t>parent</a:t>
            </a:r>
            <a:r>
              <a:rPr lang="ru-RU" sz="2400" b="1" dirty="0"/>
              <a:t>([селектор])</a:t>
            </a:r>
            <a:r>
              <a:rPr lang="ru-RU" sz="2400" dirty="0"/>
              <a:t> возвращает непосредственных родителей для данного элемента. 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0363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punkt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1"&gt;Пункт 1&lt;/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&lt;li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="punkt2"&gt;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Пункт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="submenu"&gt;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Подпункт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2.1&lt;/li&gt;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Подпункт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2.2&lt;/li&gt;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&lt;li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="punkt3"&gt;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Пункт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3&lt;/li&gt;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Методы </a:t>
            </a:r>
            <a:r>
              <a:rPr lang="ru-RU" sz="24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parent</a:t>
            </a:r>
            <a:r>
              <a:rPr lang="ru-RU" sz="24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/</a:t>
            </a:r>
            <a:r>
              <a:rPr lang="ru-RU" sz="24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parents</a:t>
            </a:r>
            <a:r>
              <a:rPr lang="ru-RU" sz="24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и получение </a:t>
            </a:r>
            <a:r>
              <a:rPr lang="ru-RU" sz="24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родителей</a:t>
            </a:r>
            <a:endParaRPr lang="ru-RU" sz="24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02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lists = $('.menu').parent();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/>
              <a:t>Используя селектор, </a:t>
            </a:r>
            <a:r>
              <a:rPr lang="ru-RU" sz="2000" dirty="0" smtClean="0"/>
              <a:t>можно </a:t>
            </a:r>
            <a:r>
              <a:rPr lang="ru-RU" sz="2000" dirty="0"/>
              <a:t>конкретизировать родителя на соответствие данному </a:t>
            </a:r>
            <a:r>
              <a:rPr lang="ru-RU" sz="2000" dirty="0" smtClean="0"/>
              <a:t>селектору.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ru-RU" sz="2000" dirty="0" smtClean="0"/>
              <a:t>Метод </a:t>
            </a:r>
            <a:r>
              <a:rPr lang="ru-RU" sz="2000" b="1" dirty="0" err="1" smtClean="0"/>
              <a:t>parents</a:t>
            </a:r>
            <a:r>
              <a:rPr lang="ru-RU" sz="2000" b="1" dirty="0"/>
              <a:t>([селектор])</a:t>
            </a:r>
            <a:r>
              <a:rPr lang="ru-RU" sz="2000" dirty="0"/>
              <a:t>. </a:t>
            </a:r>
            <a:r>
              <a:rPr lang="ru-RU" sz="2000" dirty="0" smtClean="0"/>
              <a:t>Возвращает не </a:t>
            </a:r>
            <a:r>
              <a:rPr lang="ru-RU" sz="2000" dirty="0"/>
              <a:t>только непосредственных родителей, но и вообще всех родителей вплоть до элемента самого верхнего уровня - то есть элемента </a:t>
            </a:r>
            <a:r>
              <a:rPr lang="ru-RU" sz="2000" b="1" dirty="0" err="1"/>
              <a:t>html</a:t>
            </a:r>
            <a:r>
              <a:rPr lang="ru-RU" sz="2000" dirty="0"/>
              <a:t>. Например, получим всех родителей для первого элемента списка: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$('.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punkt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1').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parents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indent="360363"/>
            <a:r>
              <a:rPr lang="ru-RU" sz="2000" dirty="0" smtClean="0"/>
              <a:t>Выражение вернет </a:t>
            </a:r>
            <a:r>
              <a:rPr lang="ru-RU" sz="2000" dirty="0"/>
              <a:t>следующую цепочку родителей: </a:t>
            </a:r>
            <a:r>
              <a:rPr lang="ru-RU" sz="2000" b="1" dirty="0" err="1"/>
              <a:t>ul</a:t>
            </a:r>
            <a:r>
              <a:rPr lang="ru-RU" sz="2000" b="1" dirty="0"/>
              <a:t> – </a:t>
            </a:r>
            <a:r>
              <a:rPr lang="ru-RU" sz="2000" b="1" dirty="0" err="1"/>
              <a:t>body</a:t>
            </a:r>
            <a:r>
              <a:rPr lang="ru-RU" sz="2000" b="1" dirty="0"/>
              <a:t> - </a:t>
            </a:r>
            <a:r>
              <a:rPr lang="ru-RU" sz="2000" b="1" dirty="0" err="1"/>
              <a:t>html</a:t>
            </a:r>
            <a:endParaRPr lang="ru-RU" sz="2000" dirty="0"/>
          </a:p>
          <a:p>
            <a:pPr indent="360363"/>
            <a:r>
              <a:rPr lang="ru-RU" sz="2000" dirty="0"/>
              <a:t>Можем ограничить возвращаемый набор родителей, использовав селектор или применив </a:t>
            </a:r>
            <a:r>
              <a:rPr lang="ru-RU" sz="2000" dirty="0" smtClean="0"/>
              <a:t>метод </a:t>
            </a:r>
            <a:r>
              <a:rPr lang="ru-RU" sz="2000" b="1" dirty="0" err="1"/>
              <a:t>parentsUntil</a:t>
            </a:r>
            <a:r>
              <a:rPr lang="ru-RU" sz="2000" b="1" dirty="0"/>
              <a:t>([селектор])</a:t>
            </a:r>
            <a:r>
              <a:rPr lang="ru-RU" sz="2000" dirty="0"/>
              <a:t>.</a:t>
            </a:r>
          </a:p>
          <a:p>
            <a:pPr indent="360363"/>
            <a:r>
              <a:rPr lang="ru-RU" sz="2000" dirty="0" smtClean="0"/>
              <a:t>Метод ограничивает </a:t>
            </a:r>
            <a:r>
              <a:rPr lang="ru-RU" sz="2000" dirty="0"/>
              <a:t>восхождение по дереву родителей элементом, соответствующим селектору. Например, не хотим, чтобы родители выходили за пределы элемента </a:t>
            </a:r>
            <a:r>
              <a:rPr lang="ru-RU" sz="2000" b="1" dirty="0" err="1"/>
              <a:t>body</a:t>
            </a:r>
            <a:r>
              <a:rPr lang="ru-RU" sz="2000" dirty="0"/>
              <a:t>: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$('.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punkt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1').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parentsUntil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Методы </a:t>
            </a:r>
            <a:r>
              <a:rPr lang="ru-RU" sz="24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parent</a:t>
            </a:r>
            <a:r>
              <a:rPr lang="ru-RU" sz="24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/</a:t>
            </a:r>
            <a:r>
              <a:rPr lang="ru-RU" sz="2400" b="1" dirty="0" err="1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parents</a:t>
            </a:r>
            <a:r>
              <a:rPr lang="ru-RU" sz="24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 и получение </a:t>
            </a:r>
            <a:r>
              <a:rPr lang="ru-RU" sz="24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родителей</a:t>
            </a:r>
            <a:endParaRPr lang="ru-RU" sz="24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66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Для поиска в выборке предназначен метод </a:t>
            </a:r>
            <a:r>
              <a:rPr lang="ru-RU" sz="2400" b="1" dirty="0" err="1" smtClean="0"/>
              <a:t>find</a:t>
            </a:r>
            <a:r>
              <a:rPr lang="ru-RU" sz="2400" b="1" dirty="0" smtClean="0"/>
              <a:t>.</a:t>
            </a:r>
            <a:r>
              <a:rPr lang="ru-RU" sz="2400" dirty="0" smtClean="0"/>
              <a:t> </a:t>
            </a:r>
            <a:r>
              <a:rPr lang="ru-RU" sz="2400" dirty="0"/>
              <a:t>Он имеет следующие варианты использования: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find</a:t>
            </a:r>
            <a:r>
              <a:rPr lang="ru-RU" sz="2400" b="1" dirty="0"/>
              <a:t>(селектор)</a:t>
            </a:r>
            <a:r>
              <a:rPr lang="ru-RU" sz="2400" dirty="0"/>
              <a:t> - поиск в выборке объектов, соответствующих селектору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find</a:t>
            </a:r>
            <a:r>
              <a:rPr lang="ru-RU" sz="2400" b="1" dirty="0"/>
              <a:t>(элемент)</a:t>
            </a:r>
            <a:r>
              <a:rPr lang="ru-RU" sz="2400" dirty="0"/>
              <a:t> - поиск в выборке объектов, соответствующих данному элементу </a:t>
            </a:r>
            <a:r>
              <a:rPr lang="ru-RU" sz="2400" b="1" dirty="0" err="1"/>
              <a:t>html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find</a:t>
            </a:r>
            <a:r>
              <a:rPr lang="ru-RU" sz="2400" b="1" dirty="0"/>
              <a:t>(</a:t>
            </a:r>
            <a:r>
              <a:rPr lang="ru-RU" sz="2400" b="1" dirty="0" err="1"/>
              <a:t>jQuery</a:t>
            </a:r>
            <a:r>
              <a:rPr lang="ru-RU" sz="2400" b="1" dirty="0"/>
              <a:t>) </a:t>
            </a:r>
            <a:r>
              <a:rPr lang="ru-RU" sz="2400" dirty="0"/>
              <a:t>- поиск в выборке объектов, соответствующих объекту </a:t>
            </a:r>
            <a:r>
              <a:rPr lang="ru-RU" sz="2400" dirty="0" err="1" smtClean="0"/>
              <a:t>jQuery</a:t>
            </a:r>
            <a:endParaRPr lang="ru-RU" sz="2400" dirty="0" smtClean="0"/>
          </a:p>
          <a:p>
            <a:pPr lvl="0" indent="354013"/>
            <a:r>
              <a:rPr lang="ru-RU" sz="2400" dirty="0"/>
              <a:t>Метод </a:t>
            </a:r>
            <a:r>
              <a:rPr lang="ru-RU" sz="2400" b="1" dirty="0" err="1"/>
              <a:t>find</a:t>
            </a:r>
            <a:r>
              <a:rPr lang="ru-RU" sz="2400" dirty="0"/>
              <a:t> на выходе возвращает новую выборку.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Поиск 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выборке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98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b="1" dirty="0"/>
              <a:t>Атрибуты и свойства элементов</a:t>
            </a:r>
          </a:p>
          <a:p>
            <a:pPr indent="360363"/>
            <a:r>
              <a:rPr lang="ru-RU" sz="2000" dirty="0"/>
              <a:t>Атрибуты - это элементы разметки элементов, такие как </a:t>
            </a:r>
            <a:r>
              <a:rPr lang="ru-RU" sz="2000" dirty="0" err="1"/>
              <a:t>id</a:t>
            </a:r>
            <a:r>
              <a:rPr lang="ru-RU" sz="2000" dirty="0"/>
              <a:t>, </a:t>
            </a:r>
            <a:r>
              <a:rPr lang="ru-RU" sz="2000" dirty="0" err="1"/>
              <a:t>style</a:t>
            </a:r>
            <a:r>
              <a:rPr lang="ru-RU" sz="2000" dirty="0"/>
              <a:t>, </a:t>
            </a:r>
            <a:r>
              <a:rPr lang="ru-RU" sz="2000" dirty="0" err="1"/>
              <a:t>class</a:t>
            </a:r>
            <a:r>
              <a:rPr lang="ru-RU" sz="2000" dirty="0"/>
              <a:t> и ряд </a:t>
            </a:r>
            <a:r>
              <a:rPr lang="ru-RU" sz="2000" dirty="0" smtClean="0"/>
              <a:t>других.</a:t>
            </a:r>
          </a:p>
          <a:p>
            <a:pPr indent="360363"/>
            <a:r>
              <a:rPr lang="ru-RU" sz="2000" dirty="0" smtClean="0"/>
              <a:t>Свойства представляют </a:t>
            </a:r>
            <a:r>
              <a:rPr lang="ru-RU" sz="2000" dirty="0"/>
              <a:t>элементы </a:t>
            </a:r>
            <a:r>
              <a:rPr lang="ru-RU" sz="2000" dirty="0" smtClean="0"/>
              <a:t>объектов </a:t>
            </a:r>
            <a:r>
              <a:rPr lang="ru-RU" sz="2000" dirty="0" err="1"/>
              <a:t>javascript</a:t>
            </a:r>
            <a:r>
              <a:rPr lang="ru-RU" sz="2000" dirty="0" smtClean="0"/>
              <a:t>.</a:t>
            </a:r>
          </a:p>
          <a:p>
            <a:pPr indent="360363"/>
            <a:endParaRPr lang="ru-RU" sz="2000" dirty="0"/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&lt;a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="1.html"id="link1"&gt;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Ссылка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&lt;/a&gt;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document.getElementsByTagName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('a')[0]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console.log(ahref.id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выведет значение атрибута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link1</a:t>
            </a:r>
            <a:endParaRPr lang="ru-RU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endParaRPr lang="ru-RU" sz="2000" dirty="0"/>
          </a:p>
          <a:p>
            <a:pPr indent="360363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Манипуляция элементами в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jQuery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588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268760"/>
            <a:ext cx="81693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/>
              <a:t>Для работы со свойствами в </a:t>
            </a:r>
            <a:r>
              <a:rPr lang="ru-RU" sz="2000" dirty="0" err="1"/>
              <a:t>jQuery</a:t>
            </a:r>
            <a:r>
              <a:rPr lang="ru-RU" sz="2000" dirty="0"/>
              <a:t> имеется метод </a:t>
            </a:r>
            <a:r>
              <a:rPr lang="ru-RU" sz="2000" b="1" dirty="0" err="1"/>
              <a:t>prop</a:t>
            </a:r>
            <a:r>
              <a:rPr lang="ru-RU" sz="2000" b="1" dirty="0"/>
              <a:t>()</a:t>
            </a:r>
            <a:r>
              <a:rPr lang="ru-RU" sz="2000" dirty="0"/>
              <a:t>. Чтобы получить значения свойства, надо передать в этот метод имя свойства. Например, можем получить все адреса ссылок на странице: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$('a').each(function(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index,elem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console.log($(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).prop('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ru-RU" sz="2000" dirty="0" smtClean="0"/>
              <a:t>Чтобы </a:t>
            </a:r>
            <a:r>
              <a:rPr lang="ru-RU" sz="2000" dirty="0"/>
              <a:t>изменить значение свойства, надо передать в качестве второго параметра новое значение: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$('a').first().prop('href','33.html');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000" dirty="0" smtClean="0"/>
          </a:p>
          <a:p>
            <a:pPr indent="360363"/>
            <a:r>
              <a:rPr lang="ru-RU" sz="2000" dirty="0" smtClean="0"/>
              <a:t>После </a:t>
            </a:r>
            <a:r>
              <a:rPr lang="ru-RU" sz="2000" dirty="0"/>
              <a:t>этого первая ссылка на странице будет иметь в качестве адреса страницу 33.html.</a:t>
            </a:r>
          </a:p>
          <a:p>
            <a:pPr indent="360363"/>
            <a:endParaRPr lang="ru-RU" sz="2000" dirty="0"/>
          </a:p>
          <a:p>
            <a:pPr indent="360363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Изменение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26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 smtClean="0"/>
              <a:t>Установим для </a:t>
            </a:r>
            <a:r>
              <a:rPr lang="ru-RU" sz="2000" dirty="0" err="1"/>
              <a:t>инпута</a:t>
            </a:r>
            <a:r>
              <a:rPr lang="ru-RU" sz="2000" dirty="0"/>
              <a:t> атрибут </a:t>
            </a:r>
            <a:r>
              <a:rPr lang="en-US" sz="2000" b="1" dirty="0"/>
              <a:t>disabled</a:t>
            </a:r>
            <a:r>
              <a:rPr lang="en-US" sz="2000" dirty="0"/>
              <a:t>: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type="text" id="test"&gt;$('#test').prop('disabled', true);</a:t>
            </a:r>
          </a:p>
          <a:p>
            <a:pPr indent="360363"/>
            <a:r>
              <a:rPr lang="en-US" sz="2000" dirty="0"/>
              <a:t>HTML </a:t>
            </a:r>
            <a:r>
              <a:rPr lang="ru-RU" sz="2000" dirty="0"/>
              <a:t>код станет выглядеть так: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input type="text" id="test" disabled&gt;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ru-RU" sz="2000" dirty="0" smtClean="0"/>
              <a:t>А </a:t>
            </a:r>
            <a:r>
              <a:rPr lang="ru-RU" sz="2000" dirty="0"/>
              <a:t>теперь</a:t>
            </a:r>
            <a:r>
              <a:rPr lang="ru-RU" sz="2000" dirty="0" smtClean="0"/>
              <a:t>, </a:t>
            </a:r>
            <a:r>
              <a:rPr lang="ru-RU" sz="2000" dirty="0"/>
              <a:t>уберем </a:t>
            </a:r>
            <a:r>
              <a:rPr lang="en-US" sz="2000" dirty="0"/>
              <a:t>disabled: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&lt;input type="text" id="test" disabled&gt;$('#test').prop('disabled', false);</a:t>
            </a:r>
          </a:p>
          <a:p>
            <a:pPr indent="360363"/>
            <a:r>
              <a:rPr lang="en-US" sz="2000" dirty="0"/>
              <a:t>HTML </a:t>
            </a:r>
            <a:r>
              <a:rPr lang="ru-RU" sz="2000" dirty="0"/>
              <a:t>код станет выглядеть так: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input type="text" id="test"&gt;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ru-RU" sz="2000" dirty="0" smtClean="0"/>
              <a:t>Можно </a:t>
            </a:r>
            <a:r>
              <a:rPr lang="ru-RU" sz="2000" dirty="0"/>
              <a:t>не только изменять значения таких атрибутов-свойств, но и считывать их: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input type="text" id="test" disabled&gt;alert($('#test').prop('disabled')); //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выведет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true -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атрибут есть</a:t>
            </a:r>
          </a:p>
          <a:p>
            <a:pPr indent="360363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Изменение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9349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/>
              <a:t>Для удаления свойств можем использовать метод </a:t>
            </a:r>
            <a:r>
              <a:rPr lang="ru-RU" sz="2200" b="1" dirty="0" err="1"/>
              <a:t>removeProp</a:t>
            </a:r>
            <a:r>
              <a:rPr lang="ru-RU" sz="2200" b="1" dirty="0"/>
              <a:t>('</a:t>
            </a:r>
            <a:r>
              <a:rPr lang="ru-RU" sz="2200" b="1" dirty="0" err="1"/>
              <a:t>имя_свойства</a:t>
            </a:r>
            <a:r>
              <a:rPr lang="ru-RU" sz="2200" b="1" dirty="0"/>
              <a:t>')</a:t>
            </a:r>
            <a:r>
              <a:rPr lang="ru-RU" sz="2200" dirty="0"/>
              <a:t>:</a:t>
            </a:r>
          </a:p>
          <a:p>
            <a:pPr indent="360363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removeProp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indent="360363"/>
            <a:endParaRPr lang="ru-RU" sz="2200" dirty="0" smtClean="0"/>
          </a:p>
          <a:p>
            <a:pPr indent="360363"/>
            <a:r>
              <a:rPr lang="ru-RU" sz="2200" dirty="0" smtClean="0"/>
              <a:t>После </a:t>
            </a:r>
            <a:r>
              <a:rPr lang="ru-RU" sz="2200" dirty="0"/>
              <a:t>этого свойству будет присвоено новое значение: </a:t>
            </a:r>
            <a:r>
              <a:rPr lang="ru-RU" sz="2200" b="1" dirty="0" err="1"/>
              <a:t>undefined</a:t>
            </a:r>
            <a:r>
              <a:rPr lang="ru-RU" sz="2200" dirty="0"/>
              <a:t>, которое будет указывать, свойство не определено.</a:t>
            </a:r>
          </a:p>
          <a:p>
            <a:pPr indent="36036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44291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Удаление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свойств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13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 smtClean="0"/>
              <a:t>Чтобы получить </a:t>
            </a:r>
            <a:r>
              <a:rPr lang="ru-RU" sz="2400" dirty="0"/>
              <a:t>значение атрибута элемента, надо использовать метод </a:t>
            </a:r>
            <a:r>
              <a:rPr lang="ru-RU" sz="2400" b="1" dirty="0" err="1"/>
              <a:t>attr</a:t>
            </a:r>
            <a:r>
              <a:rPr lang="ru-RU" sz="2400" b="1" dirty="0"/>
              <a:t>('</a:t>
            </a:r>
            <a:r>
              <a:rPr lang="ru-RU" sz="2400" b="1" dirty="0" err="1"/>
              <a:t>имя_атрибута</a:t>
            </a:r>
            <a:r>
              <a:rPr lang="ru-RU" sz="2400" b="1" dirty="0"/>
              <a:t>')</a:t>
            </a:r>
            <a:r>
              <a:rPr lang="ru-RU" sz="2400" dirty="0"/>
              <a:t>: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$('a').each(function(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index,elem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console.log($(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/>
            <a:endParaRPr lang="ru-RU" sz="2400" dirty="0" smtClean="0"/>
          </a:p>
          <a:p>
            <a:pPr indent="360363"/>
            <a:r>
              <a:rPr lang="ru-RU" sz="2400" dirty="0" smtClean="0"/>
              <a:t>Передавая в </a:t>
            </a:r>
            <a:r>
              <a:rPr lang="ru-RU" sz="2400" dirty="0"/>
              <a:t>качестве второго параметра в метод </a:t>
            </a:r>
            <a:r>
              <a:rPr lang="ru-RU" sz="2400" b="1" dirty="0" err="1"/>
              <a:t>attr</a:t>
            </a:r>
            <a:r>
              <a:rPr lang="ru-RU" sz="2400" dirty="0"/>
              <a:t> некоторое значение, можно установить новое значение атрибута:</a:t>
            </a:r>
          </a:p>
          <a:p>
            <a:pPr indent="360363"/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'a').first().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('href','33.html');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с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атрибутами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39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 smtClean="0"/>
              <a:t>Получаем </a:t>
            </a:r>
            <a:r>
              <a:rPr lang="ru-RU" sz="2200" dirty="0" err="1" smtClean="0"/>
              <a:t>инпут</a:t>
            </a:r>
            <a:r>
              <a:rPr lang="ru-RU" sz="2200" dirty="0" smtClean="0"/>
              <a:t> </a:t>
            </a:r>
            <a:r>
              <a:rPr lang="ru-RU" sz="2200" dirty="0"/>
              <a:t>по его </a:t>
            </a:r>
            <a:r>
              <a:rPr lang="en-US" sz="2200" dirty="0"/>
              <a:t>id </a:t>
            </a:r>
            <a:r>
              <a:rPr lang="ru-RU" sz="2200" dirty="0"/>
              <a:t>и выводим на экран значение его атрибута </a:t>
            </a:r>
            <a:r>
              <a:rPr lang="en-US" sz="2200" dirty="0"/>
              <a:t>value:</a:t>
            </a:r>
          </a:p>
          <a:p>
            <a:pPr indent="360363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input type="text" value="!!!" id="test"&gt;</a:t>
            </a: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alert($('#test').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('value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'));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выведет '!!!'</a:t>
            </a:r>
          </a:p>
          <a:p>
            <a:pPr indent="360363"/>
            <a:endParaRPr lang="ru-RU" sz="2200" dirty="0" smtClean="0"/>
          </a:p>
          <a:p>
            <a:pPr indent="360363"/>
            <a:r>
              <a:rPr lang="ru-RU" sz="2200" dirty="0" smtClean="0"/>
              <a:t>Запишем новое </a:t>
            </a:r>
            <a:r>
              <a:rPr lang="ru-RU" sz="2200" dirty="0"/>
              <a:t>значение '</a:t>
            </a:r>
            <a:r>
              <a:rPr lang="en-US" sz="2200" dirty="0"/>
              <a:t>www' </a:t>
            </a:r>
            <a:r>
              <a:rPr lang="ru-RU" sz="2200" dirty="0"/>
              <a:t>в этот же атрибут:</a:t>
            </a:r>
          </a:p>
          <a:p>
            <a:pPr indent="360363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input type="text" value="!!!" id="test"&gt;</a:t>
            </a: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$('#test').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('value', 'www');</a:t>
            </a:r>
          </a:p>
          <a:p>
            <a:pPr indent="360363"/>
            <a:endParaRPr lang="ru-RU" sz="2200" dirty="0" smtClean="0"/>
          </a:p>
          <a:p>
            <a:pPr indent="360363"/>
            <a:r>
              <a:rPr lang="en-US" sz="2200" dirty="0" smtClean="0"/>
              <a:t>HTML </a:t>
            </a:r>
            <a:r>
              <a:rPr lang="ru-RU" sz="2200" dirty="0"/>
              <a:t>код станет выглядеть так:</a:t>
            </a:r>
          </a:p>
          <a:p>
            <a:pPr indent="36036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input type="text" value="www" id="test"&gt;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с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атрибутами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929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Для удаления значений атрибутов используем метод </a:t>
            </a:r>
            <a:r>
              <a:rPr lang="ru-RU" sz="2400" b="1" dirty="0" err="1"/>
              <a:t>removeAttr</a:t>
            </a:r>
            <a:r>
              <a:rPr lang="ru-RU" sz="2400" b="1" dirty="0"/>
              <a:t>('</a:t>
            </a:r>
            <a:r>
              <a:rPr lang="ru-RU" sz="2400" b="1" dirty="0" err="1"/>
              <a:t>имя_атрибута</a:t>
            </a:r>
            <a:r>
              <a:rPr lang="ru-RU" sz="2400" b="1" dirty="0"/>
              <a:t>')</a:t>
            </a:r>
            <a:r>
              <a:rPr lang="ru-RU" sz="2400" dirty="0"/>
              <a:t>: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$('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removeAttr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indent="360363"/>
            <a:r>
              <a:rPr lang="ru-RU" sz="2400" dirty="0" smtClean="0"/>
              <a:t>При удалении </a:t>
            </a:r>
            <a:r>
              <a:rPr lang="ru-RU" sz="2400" dirty="0"/>
              <a:t>атрибута через </a:t>
            </a:r>
            <a:r>
              <a:rPr lang="ru-RU" sz="2400" b="1" dirty="0" err="1"/>
              <a:t>removeAttr</a:t>
            </a:r>
            <a:r>
              <a:rPr lang="ru-RU" sz="2400" dirty="0"/>
              <a:t> атрибут удаляется из разметки элемента</a:t>
            </a:r>
            <a:r>
              <a:rPr lang="ru-RU" sz="2400" dirty="0" smtClean="0"/>
              <a:t>.</a:t>
            </a:r>
          </a:p>
          <a:p>
            <a:pPr indent="360363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input type="text" value="!!!" id="test"&gt;</a:t>
            </a: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$('#test').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removeAttr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('value');</a:t>
            </a:r>
          </a:p>
          <a:p>
            <a:pPr indent="360363"/>
            <a:r>
              <a:rPr lang="en-US" sz="2400" dirty="0" smtClean="0"/>
              <a:t>HTML </a:t>
            </a:r>
            <a:r>
              <a:rPr lang="ru-RU" sz="2400" dirty="0"/>
              <a:t>код станет выглядеть так - атрибута </a:t>
            </a:r>
            <a:r>
              <a:rPr lang="en-US" sz="2400" dirty="0"/>
              <a:t>value </a:t>
            </a:r>
            <a:r>
              <a:rPr lang="ru-RU" sz="2400" dirty="0"/>
              <a:t>больше нет:</a:t>
            </a:r>
          </a:p>
          <a:p>
            <a:pPr indent="360363"/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input type="text" id="test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400" dirty="0" smtClean="0"/>
              <a:t>В </a:t>
            </a:r>
            <a:r>
              <a:rPr lang="ru-RU" sz="2400" dirty="0"/>
              <a:t>случае с удалением свойства через метод </a:t>
            </a:r>
            <a:r>
              <a:rPr lang="ru-RU" sz="2400" dirty="0" err="1"/>
              <a:t>removeProp</a:t>
            </a:r>
            <a:r>
              <a:rPr lang="ru-RU" sz="2400" dirty="0"/>
              <a:t> соответствующий свойству атрибут оставался, </a:t>
            </a:r>
            <a:r>
              <a:rPr lang="ru-RU" sz="2400" dirty="0" smtClean="0"/>
              <a:t>ему </a:t>
            </a:r>
            <a:r>
              <a:rPr lang="ru-RU" sz="2400" dirty="0"/>
              <a:t>присваивалось значение </a:t>
            </a:r>
            <a:r>
              <a:rPr lang="ru-RU" sz="2400" dirty="0" smtClean="0"/>
              <a:t>свойства </a:t>
            </a:r>
            <a:r>
              <a:rPr lang="ru-RU" sz="2400" dirty="0" err="1"/>
              <a:t>undefined</a:t>
            </a:r>
            <a:r>
              <a:rPr lang="ru-RU" sz="2400" dirty="0"/>
              <a:t>, то при удалении атрибута через </a:t>
            </a:r>
            <a:r>
              <a:rPr lang="ru-RU" sz="2400" dirty="0" err="1"/>
              <a:t>removeAttr</a:t>
            </a:r>
            <a:r>
              <a:rPr lang="ru-RU" sz="2400" dirty="0"/>
              <a:t> атрибут удаляется из разметки элемента.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с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атрибутами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23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В HTML5 </a:t>
            </a:r>
            <a:r>
              <a:rPr lang="ru-RU" sz="2400" dirty="0" smtClean="0"/>
              <a:t>введена </a:t>
            </a:r>
            <a:r>
              <a:rPr lang="ru-RU" sz="2400" dirty="0"/>
              <a:t>такая функциональность, как пользовательские атрибуты. </a:t>
            </a:r>
            <a:r>
              <a:rPr lang="ru-RU" sz="2400" dirty="0" smtClean="0"/>
              <a:t>Можно применить </a:t>
            </a:r>
            <a:r>
              <a:rPr lang="ru-RU" sz="2400" dirty="0"/>
              <a:t>к элементу дополнительные атрибуты, которые будут хранить некоторое дополнительное значение. Подобные атрибуты начинаются с префикса </a:t>
            </a:r>
            <a:r>
              <a:rPr lang="ru-RU" sz="2400" b="1" dirty="0" err="1"/>
              <a:t>data</a:t>
            </a:r>
            <a:r>
              <a:rPr lang="ru-RU" sz="2400" b="1" dirty="0"/>
              <a:t>-</a:t>
            </a:r>
            <a:r>
              <a:rPr lang="ru-RU" sz="2400" dirty="0"/>
              <a:t>, после которого идет </a:t>
            </a:r>
            <a:r>
              <a:rPr lang="ru-RU" sz="2400" dirty="0" smtClean="0"/>
              <a:t>название </a:t>
            </a:r>
            <a:r>
              <a:rPr lang="ru-RU" sz="2400" dirty="0"/>
              <a:t>атрибута и его значение. </a:t>
            </a:r>
            <a:endParaRPr lang="ru-RU" sz="2400" dirty="0" smtClean="0"/>
          </a:p>
          <a:p>
            <a:pPr indent="360363"/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&lt;ul data-year="2010"&gt;</a:t>
            </a:r>
          </a:p>
          <a:p>
            <a:pPr indent="360363"/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   &lt;li&gt;Java&lt;/li&gt;</a:t>
            </a:r>
          </a:p>
          <a:p>
            <a:pPr indent="360363"/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   &lt;li&gt;C/C++&lt;/li&gt;</a:t>
            </a:r>
          </a:p>
          <a:p>
            <a:pPr indent="360363"/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   &lt;li&gt;PHP&lt;/li&gt;</a:t>
            </a:r>
          </a:p>
          <a:p>
            <a:pPr indent="360363"/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&lt;/ul</a:t>
            </a:r>
            <a:r>
              <a:rPr lang="it-IT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Пользовательские атрибуты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html5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73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Для работы с подобными атрибутами используется метод </a:t>
            </a:r>
            <a:r>
              <a:rPr lang="ru-RU" sz="2400" b="1" dirty="0" err="1"/>
              <a:t>data</a:t>
            </a:r>
            <a:r>
              <a:rPr lang="ru-RU" sz="2400" dirty="0"/>
              <a:t>. </a:t>
            </a:r>
            <a:endParaRPr lang="ru-RU" sz="2400" dirty="0" smtClean="0"/>
          </a:p>
          <a:p>
            <a:pPr indent="360363"/>
            <a:r>
              <a:rPr lang="ru-RU" sz="2400" b="1" dirty="0" err="1"/>
              <a:t>data</a:t>
            </a:r>
            <a:r>
              <a:rPr lang="ru-RU" sz="2400" b="1" dirty="0"/>
              <a:t>('имя атрибута</a:t>
            </a:r>
            <a:r>
              <a:rPr lang="ru-RU" sz="2400" b="1" dirty="0" smtClean="0"/>
              <a:t>')</a:t>
            </a:r>
            <a:r>
              <a:rPr lang="ru-RU" sz="2400" dirty="0" smtClean="0"/>
              <a:t> - получает </a:t>
            </a:r>
            <a:r>
              <a:rPr lang="ru-RU" sz="2400" dirty="0"/>
              <a:t>значение атрибута первого элемента набора. В качестве параметра передается имя атрибута без префикса </a:t>
            </a:r>
            <a:r>
              <a:rPr lang="ru-RU" sz="2400" dirty="0" err="1"/>
              <a:t>data</a:t>
            </a:r>
            <a:r>
              <a:rPr lang="ru-RU" sz="2400" dirty="0"/>
              <a:t>-</a:t>
            </a:r>
          </a:p>
          <a:p>
            <a:pPr indent="360363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($('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'));</a:t>
            </a:r>
          </a:p>
          <a:p>
            <a:pPr indent="360363"/>
            <a:endParaRPr lang="ru-RU" sz="2400" dirty="0" smtClean="0"/>
          </a:p>
          <a:p>
            <a:pPr indent="360363"/>
            <a:r>
              <a:rPr lang="ru-RU" sz="2400" b="1" dirty="0" err="1" smtClean="0"/>
              <a:t>data</a:t>
            </a:r>
            <a:r>
              <a:rPr lang="ru-RU" sz="2400" b="1" dirty="0" smtClean="0"/>
              <a:t>() </a:t>
            </a:r>
            <a:r>
              <a:rPr lang="ru-RU" sz="2400" dirty="0" smtClean="0"/>
              <a:t>- </a:t>
            </a:r>
            <a:r>
              <a:rPr lang="ru-RU" sz="2400" dirty="0"/>
              <a:t>возвращает объект </a:t>
            </a:r>
            <a:r>
              <a:rPr lang="ru-RU" sz="2400" dirty="0" err="1"/>
              <a:t>javascript</a:t>
            </a:r>
            <a:r>
              <a:rPr lang="ru-RU" sz="2400" dirty="0"/>
              <a:t>, который содержит набор атрибутов и их значений в виде пар ключ-значение.</a:t>
            </a:r>
          </a:p>
          <a:p>
            <a:pPr indent="360363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data-year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="2010"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data-description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0363"/>
            <a:r>
              <a:rPr lang="ru-RU" sz="2400" dirty="0"/>
              <a:t>Тогда метод </a:t>
            </a:r>
            <a:r>
              <a:rPr lang="ru-RU" sz="2400" dirty="0" err="1"/>
              <a:t>data</a:t>
            </a:r>
            <a:r>
              <a:rPr lang="ru-RU" sz="2400" dirty="0"/>
              <a:t>() </a:t>
            </a:r>
            <a:r>
              <a:rPr lang="ru-RU" sz="2400" dirty="0" smtClean="0"/>
              <a:t>вернет </a:t>
            </a:r>
            <a:r>
              <a:rPr lang="ru-RU" sz="2400" dirty="0"/>
              <a:t>объект {</a:t>
            </a:r>
            <a:r>
              <a:rPr lang="ru-RU" sz="2400" dirty="0" err="1"/>
              <a:t>description</a:t>
            </a:r>
            <a:r>
              <a:rPr lang="ru-RU" sz="2400" dirty="0"/>
              <a:t>:'</a:t>
            </a:r>
            <a:r>
              <a:rPr lang="ru-RU" sz="2400" dirty="0" err="1"/>
              <a:t>lang</a:t>
            </a:r>
            <a:r>
              <a:rPr lang="ru-RU" sz="2400" dirty="0"/>
              <a:t>', year:'2010'}. Чтобы получить значение отдельного атрибута:</a:t>
            </a:r>
          </a:p>
          <a:p>
            <a:pPr indent="360363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($('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Пользовательские атрибуты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html5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111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b="1" dirty="0" err="1"/>
              <a:t>data</a:t>
            </a:r>
            <a:r>
              <a:rPr lang="ru-RU" sz="2400" b="1" dirty="0"/>
              <a:t>('атрибут', 'новое значение</a:t>
            </a:r>
            <a:r>
              <a:rPr lang="ru-RU" sz="2400" b="1" dirty="0" smtClean="0"/>
              <a:t>') </a:t>
            </a:r>
            <a:r>
              <a:rPr lang="ru-RU" sz="2400" dirty="0" smtClean="0"/>
              <a:t>-</a:t>
            </a:r>
            <a:r>
              <a:rPr lang="ru-RU" sz="2400" b="1" dirty="0" smtClean="0"/>
              <a:t> </a:t>
            </a:r>
            <a:r>
              <a:rPr lang="ru-RU" sz="2400" dirty="0"/>
              <a:t>устанавливает в качестве значения атрибута строку, переданную в качестве второго параметра:</a:t>
            </a:r>
          </a:p>
          <a:p>
            <a:pPr indent="360363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', '2012');</a:t>
            </a:r>
          </a:p>
          <a:p>
            <a:pPr indent="360363"/>
            <a:endParaRPr lang="ru-RU" sz="2400" dirty="0" smtClean="0"/>
          </a:p>
          <a:p>
            <a:pPr indent="360363"/>
            <a:r>
              <a:rPr lang="ru-RU" sz="2400" dirty="0" smtClean="0"/>
              <a:t>В </a:t>
            </a:r>
            <a:r>
              <a:rPr lang="ru-RU" sz="2400" dirty="0"/>
              <a:t>качестве нового значения может выступать и </a:t>
            </a:r>
            <a:r>
              <a:rPr lang="ru-RU" sz="2400" dirty="0" smtClean="0"/>
              <a:t>объект </a:t>
            </a:r>
            <a:r>
              <a:rPr lang="ru-RU" sz="2400" dirty="0" err="1"/>
              <a:t>javascript</a:t>
            </a:r>
            <a:r>
              <a:rPr lang="ru-RU" sz="2400" dirty="0"/>
              <a:t>, а данный атрибут будет содержать в качестве значения весь этот объект:</a:t>
            </a:r>
          </a:p>
          <a:p>
            <a:pPr indent="360363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', {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rate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: "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tiobe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: 2012 });</a:t>
            </a:r>
          </a:p>
          <a:p>
            <a:pPr indent="360363"/>
            <a:endParaRPr lang="ru-RU" sz="2400" dirty="0" smtClean="0"/>
          </a:p>
          <a:p>
            <a:pPr indent="360363"/>
            <a:r>
              <a:rPr lang="ru-RU" sz="2400" dirty="0" smtClean="0"/>
              <a:t>Если хотим </a:t>
            </a:r>
            <a:r>
              <a:rPr lang="ru-RU" sz="2400" dirty="0"/>
              <a:t>удалить атрибут, то для этого нужно применить метод </a:t>
            </a:r>
            <a:r>
              <a:rPr lang="ru-RU" sz="2400" b="1" dirty="0" err="1"/>
              <a:t>removeData</a:t>
            </a:r>
            <a:r>
              <a:rPr lang="ru-RU" sz="2400" b="1" dirty="0"/>
              <a:t>('</a:t>
            </a:r>
            <a:r>
              <a:rPr lang="ru-RU" sz="2400" b="1" dirty="0" err="1"/>
              <a:t>название_атрибута</a:t>
            </a:r>
            <a:r>
              <a:rPr lang="ru-RU" sz="2400" b="1" dirty="0"/>
              <a:t>')</a:t>
            </a:r>
            <a:r>
              <a:rPr lang="ru-RU" sz="2400" dirty="0"/>
              <a:t>:</a:t>
            </a:r>
          </a:p>
          <a:p>
            <a:pPr indent="360363"/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removeData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Пользовательские атрибуты 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html5</a:t>
            </a:r>
            <a:endParaRPr lang="en-US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92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class="menu"&gt;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1&lt;/li&gt;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class="submenu"&gt;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Подпункт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2.1&lt;/li&gt;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Подпункт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2.2&lt;/li&gt;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="submenu"&gt;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Подпункт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3.1&lt;/li&gt;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Подпункт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3.2&lt;/li&gt;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Поиск 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выборке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442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/>
              <a:t>Для работы с атрибутом </a:t>
            </a:r>
            <a:r>
              <a:rPr lang="ru-RU" sz="2200" b="1" dirty="0" err="1"/>
              <a:t>value</a:t>
            </a:r>
            <a:r>
              <a:rPr lang="ru-RU" sz="2200" dirty="0"/>
              <a:t> </a:t>
            </a:r>
            <a:r>
              <a:rPr lang="ru-RU" sz="2200" dirty="0" err="1"/>
              <a:t>инпутов</a:t>
            </a:r>
            <a:r>
              <a:rPr lang="ru-RU" sz="2200" dirty="0"/>
              <a:t> </a:t>
            </a:r>
            <a:r>
              <a:rPr lang="ru-RU" sz="2200" dirty="0" smtClean="0"/>
              <a:t>можно </a:t>
            </a:r>
            <a:r>
              <a:rPr lang="ru-RU" sz="2200" dirty="0"/>
              <a:t>использовать метод </a:t>
            </a:r>
            <a:r>
              <a:rPr lang="ru-RU" sz="2200" b="1" dirty="0"/>
              <a:t>.</a:t>
            </a:r>
            <a:r>
              <a:rPr lang="ru-RU" sz="2200" b="1" dirty="0" err="1"/>
              <a:t>val</a:t>
            </a:r>
            <a:r>
              <a:rPr lang="ru-RU" sz="2200" b="1" dirty="0"/>
              <a:t>()</a:t>
            </a:r>
            <a:r>
              <a:rPr lang="ru-RU" sz="2200" dirty="0"/>
              <a:t>, который позволяет считывать и записывать новые значения.</a:t>
            </a:r>
          </a:p>
          <a:p>
            <a:pPr indent="360363"/>
            <a:r>
              <a:rPr lang="ru-RU" sz="2200" dirty="0" smtClean="0"/>
              <a:t>Запишем новое </a:t>
            </a:r>
            <a:r>
              <a:rPr lang="ru-RU" sz="2200" dirty="0"/>
              <a:t>значение '</a:t>
            </a:r>
            <a:r>
              <a:rPr lang="ru-RU" sz="2200" dirty="0" err="1"/>
              <a:t>www</a:t>
            </a:r>
            <a:r>
              <a:rPr lang="ru-RU" sz="2200" dirty="0"/>
              <a:t>' в атрибут </a:t>
            </a:r>
            <a:r>
              <a:rPr lang="ru-RU" sz="2200" dirty="0" err="1"/>
              <a:t>value</a:t>
            </a:r>
            <a:r>
              <a:rPr lang="ru-RU" sz="2200" dirty="0"/>
              <a:t>:</a:t>
            </a:r>
          </a:p>
          <a:p>
            <a:pPr indent="36036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="!!!"&gt;$('#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indent="360363"/>
            <a:r>
              <a:rPr lang="ru-RU" sz="2200" dirty="0" smtClean="0"/>
              <a:t>HTML </a:t>
            </a:r>
            <a:r>
              <a:rPr lang="ru-RU" sz="2200" dirty="0"/>
              <a:t>код станет выглядеть так:</a:t>
            </a:r>
          </a:p>
          <a:p>
            <a:pPr indent="36036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indent="360363"/>
            <a:endParaRPr lang="ru-RU" sz="2200" dirty="0" smtClean="0"/>
          </a:p>
          <a:p>
            <a:pPr indent="360363"/>
            <a:r>
              <a:rPr lang="ru-RU" sz="2200" dirty="0" smtClean="0"/>
              <a:t>Выведем текущее </a:t>
            </a:r>
            <a:r>
              <a:rPr lang="ru-RU" sz="2200" dirty="0"/>
              <a:t>значение на экран:</a:t>
            </a:r>
          </a:p>
          <a:p>
            <a:pPr indent="36036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="!!!"&gt;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($('#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indent="360363"/>
            <a:r>
              <a:rPr lang="ru-RU" sz="2200" dirty="0" smtClean="0"/>
              <a:t>Для тега</a:t>
            </a:r>
            <a:r>
              <a:rPr lang="ru-RU" sz="2200" dirty="0"/>
              <a:t> </a:t>
            </a:r>
            <a:r>
              <a:rPr lang="ru-RU" sz="2200" dirty="0" err="1">
                <a:hlinkClick r:id="rId2"/>
              </a:rPr>
              <a:t>textarea</a:t>
            </a:r>
            <a:r>
              <a:rPr lang="ru-RU" sz="2200" dirty="0"/>
              <a:t> нельзя получить внутреннее содержимое через метод </a:t>
            </a:r>
            <a:r>
              <a:rPr lang="ru-RU" sz="2200" b="1" dirty="0"/>
              <a:t>.</a:t>
            </a:r>
            <a:r>
              <a:rPr lang="ru-RU" sz="2200" b="1" dirty="0" err="1"/>
              <a:t>html</a:t>
            </a:r>
            <a:r>
              <a:rPr lang="ru-RU" sz="2200" b="1" dirty="0" smtClean="0"/>
              <a:t>(),</a:t>
            </a:r>
            <a:r>
              <a:rPr lang="ru-RU" sz="2200" dirty="0" smtClean="0"/>
              <a:t> для этого </a:t>
            </a:r>
            <a:r>
              <a:rPr lang="ru-RU" sz="2200" dirty="0"/>
              <a:t>нужно пользоваться методом </a:t>
            </a:r>
            <a:r>
              <a:rPr lang="ru-RU" sz="2200" b="1" dirty="0"/>
              <a:t>.</a:t>
            </a:r>
            <a:r>
              <a:rPr lang="ru-RU" sz="2200" b="1" dirty="0" err="1"/>
              <a:t>val</a:t>
            </a:r>
            <a:r>
              <a:rPr lang="ru-RU" sz="2200" b="1" dirty="0"/>
              <a:t>()</a:t>
            </a:r>
            <a:r>
              <a:rPr lang="ru-RU" sz="2200" dirty="0"/>
              <a:t>:</a:t>
            </a:r>
          </a:p>
          <a:p>
            <a:pPr indent="36036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&gt;!!!&lt;/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($('#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indent="360363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выведет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'!!!'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value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форм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28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354013"/>
            <a:r>
              <a:rPr lang="ru-RU" sz="2000" b="1" dirty="0" err="1"/>
              <a:t>val</a:t>
            </a:r>
            <a:r>
              <a:rPr lang="ru-RU" sz="2000" b="1" dirty="0" smtClean="0"/>
              <a:t>()</a:t>
            </a:r>
            <a:r>
              <a:rPr lang="ru-RU" sz="2000" dirty="0" smtClean="0"/>
              <a:t> - получает </a:t>
            </a:r>
            <a:r>
              <a:rPr lang="ru-RU" sz="2000" dirty="0"/>
              <a:t>значение первого элемента в наборе</a:t>
            </a:r>
          </a:p>
          <a:p>
            <a:pPr lvl="0" indent="354013"/>
            <a:r>
              <a:rPr lang="ru-RU" sz="2000" b="1" dirty="0" err="1"/>
              <a:t>val</a:t>
            </a:r>
            <a:r>
              <a:rPr lang="ru-RU" sz="2000" b="1" dirty="0"/>
              <a:t>('</a:t>
            </a:r>
            <a:r>
              <a:rPr lang="ru-RU" sz="2000" b="1" dirty="0" err="1"/>
              <a:t>новое_значение</a:t>
            </a:r>
            <a:r>
              <a:rPr lang="ru-RU" sz="2000" b="1" dirty="0" smtClean="0"/>
              <a:t>') </a:t>
            </a:r>
            <a:r>
              <a:rPr lang="ru-RU" sz="2000" dirty="0" smtClean="0"/>
              <a:t>- устанавливает </a:t>
            </a:r>
            <a:r>
              <a:rPr lang="ru-RU" sz="2000" dirty="0"/>
              <a:t>в качестве значения элемента строку, переданную в качестве параметра</a:t>
            </a:r>
          </a:p>
          <a:p>
            <a:pPr lvl="0" indent="354013"/>
            <a:r>
              <a:rPr lang="ru-RU" sz="2000" b="1" dirty="0" err="1"/>
              <a:t>val</a:t>
            </a:r>
            <a:r>
              <a:rPr lang="ru-RU" sz="2000" b="1" dirty="0"/>
              <a:t>(функция</a:t>
            </a:r>
            <a:r>
              <a:rPr lang="ru-RU" sz="2000" b="1" dirty="0" smtClean="0"/>
              <a:t>)</a:t>
            </a:r>
            <a:r>
              <a:rPr lang="ru-RU" sz="2000" dirty="0" smtClean="0"/>
              <a:t> - установка </a:t>
            </a:r>
            <a:r>
              <a:rPr lang="ru-RU" sz="2000" dirty="0"/>
              <a:t>значения с помощью функции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text"value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Введите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значение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="text/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получение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значения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текстового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поля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$('input[type="text"]').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/>
              <a:t> </a:t>
            </a:r>
            <a:endParaRPr lang="ru-RU" sz="2000" dirty="0"/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$('input[type="text"]').first().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Введите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логин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/>
              <a:t> </a:t>
            </a:r>
            <a:r>
              <a:rPr lang="en-US" sz="2000" dirty="0" smtClean="0"/>
              <a:t>// </a:t>
            </a:r>
            <a:r>
              <a:rPr lang="en-US" sz="2000" dirty="0" err="1" smtClean="0"/>
              <a:t>использование</a:t>
            </a:r>
            <a:r>
              <a:rPr lang="ru-RU" sz="2000" dirty="0" smtClean="0"/>
              <a:t> </a:t>
            </a:r>
            <a:r>
              <a:rPr lang="en-US" sz="2000" dirty="0" err="1" smtClean="0"/>
              <a:t>функции</a:t>
            </a:r>
            <a:r>
              <a:rPr lang="ru-RU" sz="2000" dirty="0" smtClean="0"/>
              <a:t> </a:t>
            </a:r>
            <a:r>
              <a:rPr lang="en-US" sz="2000" dirty="0" err="1" smtClean="0"/>
              <a:t>для</a:t>
            </a:r>
            <a:r>
              <a:rPr lang="ru-RU" sz="2000" dirty="0" smtClean="0"/>
              <a:t> </a:t>
            </a:r>
            <a:r>
              <a:rPr lang="en-US" sz="2000" dirty="0" err="1" smtClean="0"/>
              <a:t>установки</a:t>
            </a:r>
            <a:r>
              <a:rPr lang="ru-RU" sz="2000" dirty="0" smtClean="0"/>
              <a:t> </a:t>
            </a:r>
            <a:r>
              <a:rPr lang="en-US" sz="2000" dirty="0" err="1" smtClean="0"/>
              <a:t>значения</a:t>
            </a:r>
            <a:endParaRPr lang="ru-RU" sz="2000" dirty="0"/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$('input[type="text"]').first().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(function(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index,oldValue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("Старое значение: " +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"Введите пароль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";});</a:t>
            </a: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value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форм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505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b="1" dirty="0"/>
              <a:t>Получение стиля</a:t>
            </a:r>
          </a:p>
          <a:p>
            <a:pPr indent="360363"/>
            <a:r>
              <a:rPr lang="ru-RU" sz="2200" dirty="0"/>
              <a:t>Для работы со стилями применяется метод </a:t>
            </a:r>
            <a:r>
              <a:rPr lang="ru-RU" sz="2200" b="1" dirty="0" err="1"/>
              <a:t>css</a:t>
            </a:r>
            <a:r>
              <a:rPr lang="ru-RU" sz="2200" b="1" dirty="0"/>
              <a:t>()</a:t>
            </a:r>
            <a:r>
              <a:rPr lang="ru-RU" sz="2200" dirty="0"/>
              <a:t>. Чтобы получить значение нужного свойства, </a:t>
            </a:r>
            <a:r>
              <a:rPr lang="ru-RU" sz="2200" dirty="0" smtClean="0"/>
              <a:t>передаем </a:t>
            </a:r>
            <a:r>
              <a:rPr lang="ru-RU" sz="2200" dirty="0"/>
              <a:t>в этот метод в качестве параметра название свойства: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console.log($('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'));</a:t>
            </a:r>
          </a:p>
          <a:p>
            <a:pPr indent="360363"/>
            <a:endParaRPr lang="ru-RU" sz="2200" dirty="0" smtClean="0"/>
          </a:p>
          <a:p>
            <a:pPr indent="360363"/>
            <a:r>
              <a:rPr lang="ru-RU" sz="2200" b="1" dirty="0" smtClean="0"/>
              <a:t>Изменение </a:t>
            </a:r>
            <a:r>
              <a:rPr lang="ru-RU" sz="2200" b="1" dirty="0"/>
              <a:t>стиля</a:t>
            </a:r>
          </a:p>
          <a:p>
            <a:pPr indent="360363"/>
            <a:r>
              <a:rPr lang="ru-RU" sz="2200" dirty="0"/>
              <a:t>Чтобы изменить стиль, </a:t>
            </a:r>
            <a:r>
              <a:rPr lang="ru-RU" sz="2200" dirty="0" smtClean="0"/>
              <a:t>можем </a:t>
            </a:r>
            <a:r>
              <a:rPr lang="ru-RU" sz="2200" dirty="0"/>
              <a:t>передать в метод </a:t>
            </a:r>
            <a:r>
              <a:rPr lang="ru-RU" sz="2200" dirty="0" err="1"/>
              <a:t>css</a:t>
            </a:r>
            <a:r>
              <a:rPr lang="ru-RU" sz="2200" dirty="0"/>
              <a:t> в качестве второго параметра новое значение свойства: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$('a').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font-weight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bold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indent="360363"/>
            <a:r>
              <a:rPr lang="ru-RU" sz="2200" dirty="0" smtClean="0"/>
              <a:t>Можем изменить </a:t>
            </a:r>
            <a:r>
              <a:rPr lang="ru-RU" sz="2200" dirty="0"/>
              <a:t>стиль с помощью функции, которая также передается в качестве второго параметра метода </a:t>
            </a:r>
            <a:r>
              <a:rPr lang="ru-RU" sz="2200" dirty="0" err="1"/>
              <a:t>css</a:t>
            </a:r>
            <a:r>
              <a:rPr lang="ru-RU" sz="2200" dirty="0"/>
              <a:t>. 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$('a').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=='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(0, 0, 238)')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';}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';}   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C00000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Изменение стилей </a:t>
            </a:r>
            <a:r>
              <a:rPr lang="en-US" sz="2800" b="1" dirty="0" smtClean="0">
                <a:solidFill>
                  <a:srgbClr val="C00000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CSS</a:t>
            </a:r>
            <a:endParaRPr lang="en-US" sz="2800" b="1" dirty="0">
              <a:solidFill>
                <a:srgbClr val="C00000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943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/>
              <a:t>В-третьих, </a:t>
            </a:r>
            <a:r>
              <a:rPr lang="ru-RU" sz="2200" dirty="0" smtClean="0"/>
              <a:t>можем </a:t>
            </a:r>
            <a:r>
              <a:rPr lang="ru-RU" sz="2200" dirty="0"/>
              <a:t>передать массив свойств для установки:</a:t>
            </a:r>
          </a:p>
          <a:p>
            <a:pPr indent="360363"/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'a').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({'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':'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cursor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':'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pointer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': '14px'});</a:t>
            </a:r>
          </a:p>
          <a:p>
            <a:pPr indent="360363"/>
            <a:endParaRPr lang="ru-RU" sz="2200" dirty="0" smtClean="0"/>
          </a:p>
          <a:p>
            <a:pPr indent="360363"/>
            <a:r>
              <a:rPr lang="ru-RU" sz="2200" dirty="0" smtClean="0"/>
              <a:t>В </a:t>
            </a:r>
            <a:r>
              <a:rPr lang="ru-RU" sz="2200" dirty="0"/>
              <a:t>качестве параметра </a:t>
            </a:r>
            <a:r>
              <a:rPr lang="ru-RU" sz="2200" dirty="0" smtClean="0"/>
              <a:t>передаем </a:t>
            </a:r>
            <a:r>
              <a:rPr lang="ru-RU" sz="2200" dirty="0"/>
              <a:t>объект </a:t>
            </a:r>
            <a:r>
              <a:rPr lang="ru-RU" sz="2200" dirty="0" err="1"/>
              <a:t>javascript</a:t>
            </a:r>
            <a:r>
              <a:rPr lang="ru-RU" sz="2200" dirty="0"/>
              <a:t>, в котором устанавливаем для нужных свойств новые значения.</a:t>
            </a:r>
          </a:p>
          <a:p>
            <a:pPr indent="360363"/>
            <a:endParaRPr lang="ru-RU" sz="2200" dirty="0"/>
          </a:p>
          <a:p>
            <a:pPr indent="360363"/>
            <a:r>
              <a:rPr lang="ru-RU" sz="2200" dirty="0"/>
              <a:t>Иногда необходимо увеличить или уменьшать свойства относительно текущего значения на определенное количество. В этом случае </a:t>
            </a:r>
            <a:r>
              <a:rPr lang="ru-RU" sz="2200" dirty="0" smtClean="0"/>
              <a:t>можем написать:</a:t>
            </a:r>
            <a:endParaRPr lang="ru-RU" sz="2200" dirty="0"/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$('a').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({'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font-size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': '-=1', 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margin-left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': '+=10'});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Изменение стилей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632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/>
              <a:t>Для добавления к элементу класса применяется метод </a:t>
            </a:r>
            <a:r>
              <a:rPr lang="ru-RU" sz="2200" b="1" dirty="0" err="1"/>
              <a:t>addClass</a:t>
            </a:r>
            <a:r>
              <a:rPr lang="ru-RU" sz="2200" b="1" dirty="0"/>
              <a:t>('</a:t>
            </a:r>
            <a:r>
              <a:rPr lang="ru-RU" sz="2200" b="1" dirty="0" err="1"/>
              <a:t>названия_классов</a:t>
            </a:r>
            <a:r>
              <a:rPr lang="ru-RU" sz="2200" b="1" dirty="0"/>
              <a:t>')</a:t>
            </a:r>
            <a:r>
              <a:rPr lang="ru-RU" sz="2200" dirty="0"/>
              <a:t>, который в качестве параметра принимает название класса. Поскольку для одного элемента можно определить несколько классов, то и в данном случае можем передать в метод </a:t>
            </a:r>
            <a:r>
              <a:rPr lang="ru-RU" sz="2200" b="1" dirty="0" err="1"/>
              <a:t>addClass</a:t>
            </a:r>
            <a:r>
              <a:rPr lang="ru-RU" sz="2200" dirty="0"/>
              <a:t> строку, содержащую несколько классов, разделенных пробелами:</a:t>
            </a:r>
          </a:p>
          <a:p>
            <a:pPr indent="360363"/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redStyle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indent="36036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// добавление двух 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классов</a:t>
            </a:r>
          </a:p>
          <a:p>
            <a:pPr indent="360363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'div').first().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("black visible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"&gt;Текст абзаца.&lt;/p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addClass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kkk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pPr indent="360363"/>
            <a:r>
              <a:rPr lang="ru-RU" sz="2200" dirty="0"/>
              <a:t>HTML код станет выглядеть так:</a:t>
            </a:r>
          </a:p>
          <a:p>
            <a:pPr indent="360363"/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&lt;p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www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kkk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ru-RU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"&gt;Текст абзаца.&lt;/p</a:t>
            </a:r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Работа с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классами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235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200" dirty="0"/>
              <a:t>Для удаления класса используется метод </a:t>
            </a:r>
            <a:r>
              <a:rPr lang="ru-RU" sz="2200" b="1" dirty="0" err="1"/>
              <a:t>removeClass</a:t>
            </a:r>
            <a:r>
              <a:rPr lang="ru-RU" sz="2200" b="1" dirty="0"/>
              <a:t>('</a:t>
            </a:r>
            <a:r>
              <a:rPr lang="ru-RU" sz="2200" b="1" dirty="0" err="1"/>
              <a:t>названия_классов</a:t>
            </a:r>
            <a:r>
              <a:rPr lang="ru-RU" sz="2200" b="1" dirty="0"/>
              <a:t>')</a:t>
            </a:r>
            <a:r>
              <a:rPr lang="ru-RU" sz="2200" dirty="0"/>
              <a:t>. Данный метод </a:t>
            </a:r>
            <a:r>
              <a:rPr lang="ru-RU" sz="2200" dirty="0" smtClean="0"/>
              <a:t>принимает </a:t>
            </a:r>
            <a:r>
              <a:rPr lang="ru-RU" sz="2200" dirty="0"/>
              <a:t>набор имен классов, разделенных пробелами. И если у элемента имеется такой класс, то он удаляется:</a:t>
            </a:r>
          </a:p>
          <a:p>
            <a:pPr indent="360363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$('div').first().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removeClass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("black visible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 smtClean="0"/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 class="www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 id="test"&gt;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$('#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test').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removeClass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200" dirty="0" smtClean="0"/>
              <a:t>HTML </a:t>
            </a:r>
            <a:r>
              <a:rPr lang="ru-RU" sz="2200" dirty="0"/>
              <a:t>код станет выглядеть так</a:t>
            </a:r>
            <a:r>
              <a:rPr lang="ru-RU" sz="2200" dirty="0" smtClean="0"/>
              <a:t>:</a:t>
            </a:r>
          </a:p>
          <a:p>
            <a:pPr indent="360363"/>
            <a:r>
              <a:rPr lang="ru-RU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 class="www" id="test"&gt;</a:t>
            </a:r>
            <a:r>
              <a:rPr lang="ru-RU" sz="22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Удаление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класса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739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Нередко бывает нужно проверить, имеет ли тот или иной элемент какой-нибудь класс, особенно это бывает необходимо, если классы добавляются динамически. В этом случае нам может помочь метод </a:t>
            </a:r>
            <a:r>
              <a:rPr lang="ru-RU" sz="2400" b="1" dirty="0" err="1"/>
              <a:t>hasClass</a:t>
            </a:r>
            <a:r>
              <a:rPr lang="ru-RU" sz="2400" b="1" dirty="0"/>
              <a:t>('</a:t>
            </a:r>
            <a:r>
              <a:rPr lang="ru-RU" sz="2400" b="1" dirty="0" err="1"/>
              <a:t>названия_классов</a:t>
            </a:r>
            <a:r>
              <a:rPr lang="ru-RU" sz="2400" b="1" dirty="0"/>
              <a:t>')</a:t>
            </a:r>
            <a:r>
              <a:rPr lang="ru-RU" sz="2400" dirty="0"/>
              <a:t>. И если содержит класс, то данный метод возвращает </a:t>
            </a:r>
            <a:r>
              <a:rPr lang="ru-RU" sz="2400" dirty="0" err="1"/>
              <a:t>true</a:t>
            </a:r>
            <a:r>
              <a:rPr lang="ru-RU" sz="2400" dirty="0"/>
              <a:t>, иначе </a:t>
            </a:r>
            <a:r>
              <a:rPr lang="ru-RU" sz="2400" dirty="0" err="1"/>
              <a:t>false</a:t>
            </a:r>
            <a:r>
              <a:rPr lang="ru-RU" sz="2400" dirty="0"/>
              <a:t>.</a:t>
            </a:r>
          </a:p>
          <a:p>
            <a:pPr indent="360363"/>
            <a:endParaRPr lang="ru-RU" sz="2400" dirty="0" smtClean="0"/>
          </a:p>
          <a:p>
            <a:pPr indent="360363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($('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').first().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hasClass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redStyle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")){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console.log('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Список содержи </a:t>
            </a:r>
            <a:r>
              <a:rPr lang="ru-RU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ткласс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redStyle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else{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('Список не содержит класс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redStyle</a:t>
            </a:r>
            <a:r>
              <a:rPr lang="ru-RU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'); }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Проверка классов. 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hasClass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900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/>
              <a:t>Переключение классов осуществляется с помощью метода </a:t>
            </a:r>
            <a:r>
              <a:rPr lang="ru-RU" sz="2000" b="1" dirty="0" err="1"/>
              <a:t>toggleClass</a:t>
            </a:r>
            <a:r>
              <a:rPr lang="ru-RU" sz="2000" b="1" dirty="0"/>
              <a:t>('</a:t>
            </a:r>
            <a:r>
              <a:rPr lang="ru-RU" sz="2000" b="1" dirty="0" err="1"/>
              <a:t>название_класса</a:t>
            </a:r>
            <a:r>
              <a:rPr lang="ru-RU" sz="2000" b="1" dirty="0"/>
              <a:t>')</a:t>
            </a:r>
            <a:r>
              <a:rPr lang="ru-RU" sz="2000" dirty="0"/>
              <a:t>. В качестве параметра принимается название класса, который будет присвоен элементу. </a:t>
            </a:r>
            <a:endParaRPr lang="ru-RU" sz="2000" dirty="0" smtClean="0"/>
          </a:p>
          <a:p>
            <a:pPr indent="360363"/>
            <a:r>
              <a:rPr lang="ru-RU" sz="2000" dirty="0" smtClean="0"/>
              <a:t>Сделаем переключение </a:t>
            </a:r>
            <a:r>
              <a:rPr lang="ru-RU" sz="2000" dirty="0"/>
              <a:t>класса у кнопки по ее нажатию: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redStyle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color:red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blueStyle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color:blue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&lt;/style&gt;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&lt;button class="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redStyle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Переключить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стиль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&lt;/button&gt;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$('button').click(function(){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if($(this).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hasClass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redStyle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")){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$(this).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toggleClass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blueStyle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else{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$(this).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toggleClass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redStyle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 });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Переключение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классов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788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000" dirty="0"/>
              <a:t>.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red 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color: red;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font-style: italic;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 class="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id="test"&gt;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$('#test').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toggleClass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('red');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ru-RU" sz="2000" dirty="0" smtClean="0"/>
              <a:t>После </a:t>
            </a:r>
            <a:r>
              <a:rPr lang="ru-RU" sz="2000" dirty="0"/>
              <a:t>первого нажатия </a:t>
            </a:r>
            <a:r>
              <a:rPr lang="en-US" sz="2000" dirty="0"/>
              <a:t>HTML </a:t>
            </a:r>
            <a:r>
              <a:rPr lang="ru-RU" sz="2000" dirty="0"/>
              <a:t>код станет выглядеть </a:t>
            </a:r>
            <a:r>
              <a:rPr lang="ru-RU" sz="2000" dirty="0" smtClean="0"/>
              <a:t>так</a:t>
            </a:r>
            <a:r>
              <a:rPr lang="en-US" sz="2000" dirty="0" smtClean="0"/>
              <a:t>:</a:t>
            </a:r>
            <a:endParaRPr lang="en-US" sz="2000" dirty="0"/>
          </a:p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class="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red" id="test"&gt;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ru-RU" sz="2000" dirty="0" smtClean="0"/>
              <a:t>А </a:t>
            </a:r>
            <a:r>
              <a:rPr lang="ru-RU" sz="2000" dirty="0"/>
              <a:t>после второго нажатия - </a:t>
            </a:r>
            <a:r>
              <a:rPr lang="ru-RU" sz="2000" dirty="0" smtClean="0"/>
              <a:t>так</a:t>
            </a:r>
            <a:r>
              <a:rPr lang="en-US" sz="2000" dirty="0" smtClean="0"/>
              <a:t>:</a:t>
            </a:r>
            <a:endParaRPr lang="en-US" sz="2000" dirty="0"/>
          </a:p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class="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id="test"&gt;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Переключение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классов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187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en-US" sz="2000" dirty="0"/>
              <a:t>.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red 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color: red;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font-style: italic;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&lt;p class="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id="test"&gt;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$('#test').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toggleClass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('red');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ru-RU" sz="2000" dirty="0" smtClean="0"/>
              <a:t>После </a:t>
            </a:r>
            <a:r>
              <a:rPr lang="ru-RU" sz="2000" dirty="0"/>
              <a:t>первого нажатия </a:t>
            </a:r>
            <a:r>
              <a:rPr lang="en-US" sz="2000" dirty="0"/>
              <a:t>HTML </a:t>
            </a:r>
            <a:r>
              <a:rPr lang="ru-RU" sz="2000" dirty="0"/>
              <a:t>код станет выглядеть </a:t>
            </a:r>
            <a:r>
              <a:rPr lang="ru-RU" sz="2000" dirty="0" smtClean="0"/>
              <a:t>так</a:t>
            </a:r>
            <a:r>
              <a:rPr lang="en-US" sz="2000" dirty="0" smtClean="0"/>
              <a:t>:</a:t>
            </a:r>
            <a:endParaRPr lang="en-US" sz="2000" dirty="0"/>
          </a:p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class="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red" id="test"&gt;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</a:p>
          <a:p>
            <a:pPr indent="360363"/>
            <a:endParaRPr lang="ru-RU" sz="2000" dirty="0" smtClean="0"/>
          </a:p>
          <a:p>
            <a:pPr indent="360363"/>
            <a:r>
              <a:rPr lang="ru-RU" sz="2000" dirty="0" smtClean="0"/>
              <a:t>А </a:t>
            </a:r>
            <a:r>
              <a:rPr lang="ru-RU" sz="2000" dirty="0"/>
              <a:t>после второго нажатия - </a:t>
            </a:r>
            <a:r>
              <a:rPr lang="ru-RU" sz="2000" dirty="0" smtClean="0"/>
              <a:t>так</a:t>
            </a:r>
            <a:r>
              <a:rPr lang="en-US" sz="2000" dirty="0" smtClean="0"/>
              <a:t>:</a:t>
            </a:r>
            <a:endParaRPr lang="en-US" sz="2000" dirty="0"/>
          </a:p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class="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id="test"&gt;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Текст абзаца.&lt;/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Переключение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классов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96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$(function(){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поиск по селектору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array0 = $('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').find('.submenu');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array0.css('background-color', 'silver');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поиск по элементу</a:t>
            </a:r>
          </a:p>
          <a:p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= $('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ul.submenu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')[0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получаем первый элемент выборки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ru-RU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array1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= $('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').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array1.css('background-color', 'gray');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поиск объекта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jQuery</a:t>
            </a:r>
            <a:endParaRPr lang="ru-RU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jQueryObject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$('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ul.submenu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array2= $('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').find(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jQueryObject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array2.css('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</a:p>
          <a:p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Поиск в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выборке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1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 err="1"/>
              <a:t>jQuery</a:t>
            </a:r>
            <a:r>
              <a:rPr lang="ru-RU" sz="2000" dirty="0"/>
              <a:t> предлагает ряд методов для обхода по объектам набора и выбора из </a:t>
            </a:r>
            <a:r>
              <a:rPr lang="ru-RU" sz="2000" dirty="0" smtClean="0"/>
              <a:t>них. Для </a:t>
            </a:r>
            <a:r>
              <a:rPr lang="ru-RU" sz="2000" dirty="0"/>
              <a:t>получения дочерних элементов объекта </a:t>
            </a:r>
            <a:r>
              <a:rPr lang="ru-RU" sz="2000" dirty="0" smtClean="0"/>
              <a:t>можно </a:t>
            </a:r>
            <a:r>
              <a:rPr lang="ru-RU" sz="2000" dirty="0"/>
              <a:t>использовать метод </a:t>
            </a:r>
            <a:r>
              <a:rPr lang="ru-RU" sz="2000" b="1" dirty="0" err="1"/>
              <a:t>children</a:t>
            </a:r>
            <a:r>
              <a:rPr lang="ru-RU" sz="2000" b="1" dirty="0"/>
              <a:t>([селектор])</a:t>
            </a:r>
            <a:r>
              <a:rPr lang="ru-RU" sz="2000" dirty="0"/>
              <a:t>:</a:t>
            </a: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class="menu"&gt;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1&lt;/li&gt;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class="submenu"&gt;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Подпункт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2.1&lt;/li&gt;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Подпункт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2.2&lt;/li&gt;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Подпункт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3.1&lt;/li&gt;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Подпункт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3.2&lt;/li&gt;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Получение дочерних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элементов</a:t>
            </a:r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171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дочерние узлы без селектора</a:t>
            </a:r>
          </a:p>
          <a:p>
            <a:pPr indent="360363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lists = $('li').children('');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lists.each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(function(index,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elem.innerHTML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/>
              <a:t>Метод </a:t>
            </a:r>
            <a:r>
              <a:rPr lang="ru-RU" sz="2000" dirty="0" err="1"/>
              <a:t>children</a:t>
            </a:r>
            <a:r>
              <a:rPr lang="ru-RU" sz="2000" dirty="0"/>
              <a:t> </a:t>
            </a:r>
            <a:r>
              <a:rPr lang="ru-RU" sz="2000" dirty="0"/>
              <a:t>не использует селектор, поэтому он выбирает все дочерние узла элементов </a:t>
            </a:r>
            <a:r>
              <a:rPr lang="ru-RU" sz="2000" dirty="0" err="1"/>
              <a:t>li</a:t>
            </a:r>
            <a:r>
              <a:rPr lang="ru-RU" sz="2000" dirty="0"/>
              <a:t>.</a:t>
            </a:r>
            <a:endParaRPr lang="ru-RU" sz="2000" dirty="0"/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дочерние узлы по селектору</a:t>
            </a:r>
          </a:p>
          <a:p>
            <a:pPr indent="360363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lists2 = $('li').children('.submenu');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lists2.each(function(index,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360363"/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ru-RU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elem.innerHTML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360363"/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indent="360363"/>
            <a:r>
              <a:rPr lang="ru-RU" sz="2000" dirty="0" smtClean="0"/>
              <a:t>В метод </a:t>
            </a:r>
            <a:r>
              <a:rPr lang="ru-RU" sz="2000" dirty="0" err="1"/>
              <a:t>children</a:t>
            </a:r>
            <a:r>
              <a:rPr lang="ru-RU" sz="2000" dirty="0"/>
              <a:t> передается селектор - имя класса дочернего списка, поэтому в этом случае в выборке окажется только первый список, так как только он имеет класс </a:t>
            </a:r>
            <a:r>
              <a:rPr lang="ru-RU" sz="2000" dirty="0" err="1"/>
              <a:t>submenu</a:t>
            </a:r>
            <a:r>
              <a:rPr lang="ru-RU" sz="2000" dirty="0"/>
              <a:t>.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Навигация по </a:t>
            </a:r>
            <a:r>
              <a:rPr lang="ru-RU" sz="2800" b="1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странице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70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268760"/>
            <a:ext cx="81693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sz="2400" dirty="0"/>
              <a:t>Метод </a:t>
            </a:r>
            <a:r>
              <a:rPr lang="ru-RU" sz="2400" b="1" dirty="0" err="1"/>
              <a:t>closest</a:t>
            </a:r>
            <a:r>
              <a:rPr lang="ru-RU" sz="2400" b="1" dirty="0"/>
              <a:t>(условие)</a:t>
            </a:r>
            <a:r>
              <a:rPr lang="ru-RU" sz="2400" dirty="0"/>
              <a:t> возвращает ближайшего родителя по отношению к данному элементу.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closest</a:t>
            </a:r>
            <a:r>
              <a:rPr lang="ru-RU" sz="2400" b="1" dirty="0"/>
              <a:t>(селектор[, контекст]) -</a:t>
            </a:r>
            <a:r>
              <a:rPr lang="ru-RU" sz="2400" dirty="0"/>
              <a:t> возвращает ближайшего родителя, соответствующего селектору. В качестве необязательного параметра может принимать контекст, в рамках которого будет проводиться поиск.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closest</a:t>
            </a:r>
            <a:r>
              <a:rPr lang="ru-RU" sz="2400" b="1" dirty="0"/>
              <a:t>(элемент)</a:t>
            </a:r>
            <a:r>
              <a:rPr lang="ru-RU" sz="2400" dirty="0"/>
              <a:t> - возвращает ближайшего родителя, соответствующего элементу </a:t>
            </a:r>
            <a:r>
              <a:rPr lang="ru-RU" sz="2400" dirty="0" err="1"/>
              <a:t>html</a:t>
            </a:r>
            <a:endParaRPr lang="ru-RU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closest</a:t>
            </a:r>
            <a:r>
              <a:rPr lang="ru-RU" sz="2400" b="1" dirty="0"/>
              <a:t>(</a:t>
            </a:r>
            <a:r>
              <a:rPr lang="ru-RU" sz="2400" b="1" dirty="0" err="1"/>
              <a:t>jQuery</a:t>
            </a:r>
            <a:r>
              <a:rPr lang="ru-RU" sz="2400" b="1" dirty="0"/>
              <a:t>) </a:t>
            </a:r>
            <a:r>
              <a:rPr lang="ru-RU" sz="2400" dirty="0"/>
              <a:t>- возвращает ближайшего родителя, соответствующего объекту </a:t>
            </a:r>
            <a:r>
              <a:rPr lang="ru-RU" sz="2400" dirty="0" err="1"/>
              <a:t>jQuery</a:t>
            </a:r>
            <a:endParaRPr lang="ru-RU" sz="2400" dirty="0"/>
          </a:p>
          <a:p>
            <a:pPr indent="442913"/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closest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922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032305"/>
            <a:ext cx="81693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="menu"&gt;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1&lt;/li&gt;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class="submenu"&gt;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Подпункт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2.1&lt;/li&gt;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Подпункт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2.2&lt;/li&gt;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Подпункт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3.1&lt;/li&gt;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Подпункт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3.2&lt;/li&gt;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closest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501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091" y="1196752"/>
            <a:ext cx="81693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&lt;script type="text/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function(){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 = $('li').closest('</a:t>
            </a:r>
            <a:r>
              <a:rPr lang="en-US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ul.submenu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lists.each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(function(index, </a:t>
            </a:r>
            <a:r>
              <a:rPr lang="en-US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sz="22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elem.innerHTML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);});</a:t>
            </a:r>
            <a:r>
              <a:rPr lang="ru-RU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2200" dirty="0" smtClean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22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2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script&gt;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442913"/>
            <a:r>
              <a:rPr lang="ru-RU" sz="2200" dirty="0" smtClean="0"/>
              <a:t>Метод </a:t>
            </a:r>
            <a:r>
              <a:rPr lang="ru-RU" sz="2200" dirty="0" err="1" smtClean="0"/>
              <a:t>closest</a:t>
            </a:r>
            <a:r>
              <a:rPr lang="ru-RU" sz="2200" dirty="0" smtClean="0"/>
              <a:t> </a:t>
            </a:r>
            <a:r>
              <a:rPr lang="ru-RU" sz="2200" dirty="0"/>
              <a:t>вернет </a:t>
            </a:r>
            <a:r>
              <a:rPr lang="ru-RU" sz="2200" dirty="0" smtClean="0"/>
              <a:t>первый </a:t>
            </a:r>
            <a:r>
              <a:rPr lang="ru-RU" sz="2200" dirty="0"/>
              <a:t>вложенный список, поскольку он имеет класс </a:t>
            </a:r>
            <a:r>
              <a:rPr lang="ru-RU" sz="2200" dirty="0" err="1"/>
              <a:t>submenu</a:t>
            </a:r>
            <a:r>
              <a:rPr lang="ru-RU" sz="2200" dirty="0"/>
              <a:t>.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104" y="493433"/>
            <a:ext cx="795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Метод </a:t>
            </a:r>
            <a:r>
              <a:rPr lang="ru-RU" sz="2800" b="1" dirty="0" err="1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closest</a:t>
            </a:r>
            <a:endParaRPr lang="ru-RU" sz="2800" b="1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82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2647</Words>
  <Application>Microsoft Office PowerPoint</Application>
  <PresentationFormat>Экран (4:3)</PresentationFormat>
  <Paragraphs>430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Calibri</vt:lpstr>
      <vt:lpstr>Century Gothic</vt:lpstr>
      <vt:lpstr>Consolas</vt:lpstr>
      <vt:lpstr>Courier New</vt:lpstr>
      <vt:lpstr>Palatino Linotype</vt:lpstr>
      <vt:lpstr>Исполнительная</vt:lpstr>
      <vt:lpstr>Web 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Галина</dc:creator>
  <cp:lastModifiedBy>Галина</cp:lastModifiedBy>
  <cp:revision>96</cp:revision>
  <dcterms:created xsi:type="dcterms:W3CDTF">2016-05-18T02:57:37Z</dcterms:created>
  <dcterms:modified xsi:type="dcterms:W3CDTF">2019-04-23T03:15:41Z</dcterms:modified>
</cp:coreProperties>
</file>