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30" r:id="rId3"/>
    <p:sldId id="331" r:id="rId4"/>
    <p:sldId id="371" r:id="rId5"/>
    <p:sldId id="332" r:id="rId6"/>
    <p:sldId id="333" r:id="rId7"/>
    <p:sldId id="334" r:id="rId8"/>
    <p:sldId id="335" r:id="rId9"/>
    <p:sldId id="337" r:id="rId10"/>
    <p:sldId id="372" r:id="rId11"/>
    <p:sldId id="370" r:id="rId12"/>
    <p:sldId id="339" r:id="rId13"/>
    <p:sldId id="367" r:id="rId14"/>
    <p:sldId id="368" r:id="rId15"/>
    <p:sldId id="341" r:id="rId16"/>
    <p:sldId id="342" r:id="rId17"/>
    <p:sldId id="369" r:id="rId18"/>
    <p:sldId id="338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n-US" altLang="ru-RU" b="1" dirty="0">
                <a:solidFill>
                  <a:srgbClr val="C00000"/>
                </a:solidFill>
              </a:rPr>
              <a:t>Web </a:t>
            </a:r>
            <a:r>
              <a:rPr lang="ru-RU" altLang="ru-RU" b="1" dirty="0" smtClean="0">
                <a:solidFill>
                  <a:srgbClr val="C00000"/>
                </a:solidFill>
              </a:rPr>
              <a:t>технологии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Введение в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JQuery</a:t>
            </a:r>
            <a:endParaRPr lang="ru-RU" sz="32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 smtClean="0"/>
              <a:t>Методы</a:t>
            </a:r>
            <a:r>
              <a:rPr lang="en-US" sz="2200" dirty="0" smtClean="0"/>
              <a:t> </a:t>
            </a:r>
            <a:r>
              <a:rPr lang="ru-RU" sz="2200" b="1" dirty="0" err="1" smtClean="0"/>
              <a:t>appendTo</a:t>
            </a:r>
            <a:r>
              <a:rPr lang="en-US" sz="2200" dirty="0" smtClean="0"/>
              <a:t>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ru-RU" sz="2200" b="1" dirty="0" err="1" smtClean="0"/>
              <a:t>prependTo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качестве параметров могут принимать либо объект </a:t>
            </a:r>
            <a:r>
              <a:rPr lang="ru-RU" sz="2200" dirty="0" err="1"/>
              <a:t>jQuery</a:t>
            </a:r>
            <a:r>
              <a:rPr lang="ru-RU" sz="2200" dirty="0"/>
              <a:t>, либо элемент </a:t>
            </a:r>
            <a:r>
              <a:rPr lang="ru-RU" sz="2200" dirty="0" err="1" smtClean="0"/>
              <a:t>html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indent="360363"/>
            <a:r>
              <a:rPr lang="ru-RU" sz="2200" dirty="0" smtClean="0"/>
              <a:t>В </a:t>
            </a:r>
            <a:r>
              <a:rPr lang="ru-RU" sz="2200" dirty="0"/>
              <a:t>первом случае сначала </a:t>
            </a:r>
            <a:r>
              <a:rPr lang="ru-RU" sz="2200" dirty="0" smtClean="0"/>
              <a:t>создаем </a:t>
            </a:r>
            <a:r>
              <a:rPr lang="ru-RU" sz="2200" dirty="0"/>
              <a:t>объект </a:t>
            </a:r>
            <a:r>
              <a:rPr lang="ru-RU" sz="2200" dirty="0" err="1"/>
              <a:t>jQuery</a:t>
            </a:r>
            <a:r>
              <a:rPr lang="ru-RU" sz="2200" dirty="0"/>
              <a:t> из разметки ($('&lt;</a:t>
            </a:r>
            <a:r>
              <a:rPr lang="ru-RU" sz="2200" dirty="0" err="1"/>
              <a:t>li</a:t>
            </a:r>
            <a:r>
              <a:rPr lang="ru-RU" sz="2200" dirty="0"/>
              <a:t>&gt;C#&lt;/</a:t>
            </a:r>
            <a:r>
              <a:rPr lang="ru-RU" sz="2200" dirty="0" err="1"/>
              <a:t>li</a:t>
            </a:r>
            <a:r>
              <a:rPr lang="ru-RU" sz="2200" dirty="0"/>
              <a:t>&gt;')) и затем добавляем его в начало элемента, у которого </a:t>
            </a:r>
            <a:r>
              <a:rPr lang="ru-RU" sz="2200" dirty="0" err="1"/>
              <a:t>id</a:t>
            </a:r>
            <a:r>
              <a:rPr lang="ru-RU" sz="2200" dirty="0"/>
              <a:t>=</a:t>
            </a:r>
            <a:r>
              <a:rPr lang="ru-RU" sz="2200" dirty="0" err="1"/>
              <a:t>langs</a:t>
            </a:r>
            <a:r>
              <a:rPr lang="ru-RU" sz="2200" dirty="0"/>
              <a:t>.</a:t>
            </a:r>
          </a:p>
          <a:p>
            <a:pPr indent="360363"/>
            <a:r>
              <a:rPr lang="ru-RU" sz="2200" dirty="0"/>
              <a:t>Во втором случае, </a:t>
            </a:r>
            <a:r>
              <a:rPr lang="ru-RU" sz="2200" dirty="0" smtClean="0"/>
              <a:t>получаем </a:t>
            </a:r>
            <a:r>
              <a:rPr lang="ru-RU" sz="2200" dirty="0"/>
              <a:t>элемент списка с помощью метода </a:t>
            </a:r>
            <a:r>
              <a:rPr lang="ru-RU" sz="2200" dirty="0" err="1"/>
              <a:t>JavaScript</a:t>
            </a:r>
            <a:r>
              <a:rPr lang="ru-RU" sz="2200" dirty="0"/>
              <a:t> и затем в конец этого элемента добавляем разметку </a:t>
            </a:r>
            <a:r>
              <a:rPr lang="ru-RU" sz="2200" dirty="0" err="1"/>
              <a:t>html</a:t>
            </a:r>
            <a:r>
              <a:rPr lang="ru-RU" sz="2200" dirty="0"/>
              <a:t> с помощью метода </a:t>
            </a:r>
            <a:r>
              <a:rPr lang="ru-RU" sz="2200" dirty="0" err="1"/>
              <a:t>appendTo</a:t>
            </a:r>
            <a:r>
              <a:rPr lang="ru-RU" sz="2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appendTo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 и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prependTo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1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Метод </a:t>
            </a:r>
            <a:r>
              <a:rPr lang="ru-RU" sz="2200" b="1" dirty="0" err="1"/>
              <a:t>before</a:t>
            </a:r>
            <a:r>
              <a:rPr lang="ru-RU" sz="2200" dirty="0"/>
              <a:t> вставляет новый элемент перед каждым элементом выборки. Он имеет следующие способы использования:</a:t>
            </a:r>
          </a:p>
          <a:p>
            <a:pPr indent="360363"/>
            <a:endParaRPr lang="ru-RU" sz="2200" dirty="0"/>
          </a:p>
          <a:p>
            <a:pPr indent="458788">
              <a:buFont typeface="Arial" panose="020B0604020202020204" pitchFamily="34" charset="0"/>
              <a:buChar char="•"/>
            </a:pPr>
            <a:r>
              <a:rPr lang="ru-RU" sz="2200" b="1" dirty="0" err="1"/>
              <a:t>before</a:t>
            </a:r>
            <a:r>
              <a:rPr lang="ru-RU" sz="2200" b="1" dirty="0"/>
              <a:t>('разметка </a:t>
            </a:r>
            <a:r>
              <a:rPr lang="ru-RU" sz="2200" b="1" dirty="0" err="1"/>
              <a:t>html</a:t>
            </a:r>
            <a:r>
              <a:rPr lang="ru-RU" sz="2200" b="1" dirty="0" smtClean="0"/>
              <a:t>') </a:t>
            </a:r>
            <a:r>
              <a:rPr lang="ru-RU" sz="2200" dirty="0" smtClean="0"/>
              <a:t>- </a:t>
            </a:r>
            <a:r>
              <a:rPr lang="ru-RU" sz="2200" dirty="0"/>
              <a:t>добавляет в разметку перед каждым элементом выборки элемент, создаваемый из разметки </a:t>
            </a:r>
            <a:r>
              <a:rPr lang="ru-RU" sz="2200" dirty="0" err="1"/>
              <a:t>html</a:t>
            </a:r>
            <a:endParaRPr lang="ru-RU" sz="2200" dirty="0"/>
          </a:p>
          <a:p>
            <a:pPr indent="458788"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before</a:t>
            </a:r>
            <a:r>
              <a:rPr lang="ru-RU" sz="2200" b="1" dirty="0" smtClean="0"/>
              <a:t>(элемент)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smtClean="0"/>
              <a:t>добавляет </a:t>
            </a:r>
            <a:r>
              <a:rPr lang="ru-RU" sz="2200" dirty="0"/>
              <a:t>в разметку перед каждым элементом выборки элемент </a:t>
            </a:r>
            <a:r>
              <a:rPr lang="ru-RU" sz="2200" dirty="0" err="1"/>
              <a:t>html</a:t>
            </a:r>
            <a:r>
              <a:rPr lang="ru-RU" sz="2200" dirty="0"/>
              <a:t>, переданный в качестве параметра</a:t>
            </a:r>
          </a:p>
          <a:p>
            <a:pPr indent="458788"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before</a:t>
            </a:r>
            <a:r>
              <a:rPr lang="ru-RU" sz="2200" b="1" dirty="0" smtClean="0"/>
              <a:t>(</a:t>
            </a:r>
            <a:r>
              <a:rPr lang="ru-RU" sz="2200" b="1" dirty="0" err="1" smtClean="0"/>
              <a:t>jQuery</a:t>
            </a:r>
            <a:r>
              <a:rPr lang="ru-RU" sz="2200" b="1" dirty="0" smtClean="0"/>
              <a:t>)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smtClean="0"/>
              <a:t>добавляет </a:t>
            </a:r>
            <a:r>
              <a:rPr lang="ru-RU" sz="2200" dirty="0"/>
              <a:t>в разметку перед каждым элементом выборки в объект </a:t>
            </a:r>
            <a:r>
              <a:rPr lang="ru-RU" sz="2200" dirty="0" err="1"/>
              <a:t>jQuery</a:t>
            </a:r>
            <a:endParaRPr lang="ru-RU" sz="2200" dirty="0"/>
          </a:p>
          <a:p>
            <a:pPr indent="458788"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before</a:t>
            </a:r>
            <a:r>
              <a:rPr lang="ru-RU" sz="2200" b="1" dirty="0" smtClean="0"/>
              <a:t>(функция)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smtClean="0"/>
              <a:t>добавляет </a:t>
            </a:r>
            <a:r>
              <a:rPr lang="ru-RU" sz="2200" dirty="0"/>
              <a:t>в разметку перед каждым элементом выборки объект, возвращаемый функцией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Добавление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сестринских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/>
              <a:t>Используя метод </a:t>
            </a:r>
            <a:r>
              <a:rPr lang="en-US" sz="2000" b="1" dirty="0"/>
              <a:t>before</a:t>
            </a:r>
            <a:r>
              <a:rPr lang="en-US" sz="2000" dirty="0"/>
              <a:t>, </a:t>
            </a:r>
            <a:r>
              <a:rPr lang="ru-RU" sz="2000" dirty="0" smtClean="0"/>
              <a:t>можем </a:t>
            </a:r>
            <a:r>
              <a:rPr lang="ru-RU" sz="2000" dirty="0"/>
              <a:t>добавить новый элемент списка в начало:</a:t>
            </a:r>
          </a:p>
          <a:p>
            <a:pPr indent="360363"/>
            <a:r>
              <a:rPr lang="ru-RU" sz="2000" dirty="0" smtClean="0"/>
              <a:t>// </a:t>
            </a:r>
            <a:r>
              <a:rPr lang="ru-RU" sz="2000" dirty="0"/>
              <a:t>добавление с помощью кода разметки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').first().before('&lt;li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"&gt;JavaScript&lt;/li&gt;');</a:t>
            </a:r>
          </a:p>
          <a:p>
            <a:pPr indent="360363"/>
            <a:endParaRPr lang="en-US" sz="2000" dirty="0"/>
          </a:p>
          <a:p>
            <a:pPr indent="360363"/>
            <a:r>
              <a:rPr lang="en-US" sz="2000" dirty="0"/>
              <a:t>// </a:t>
            </a:r>
            <a:r>
              <a:rPr lang="ru-RU" sz="2000" dirty="0"/>
              <a:t>добавление нового элемента </a:t>
            </a:r>
            <a:r>
              <a:rPr lang="en-US" sz="2000" dirty="0"/>
              <a:t>html</a:t>
            </a:r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('li');</a:t>
            </a: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='Visual Basic';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').first().before(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2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 </a:t>
            </a:r>
            <a:r>
              <a:rPr lang="ru-RU" sz="2000" b="1" dirty="0" err="1" smtClean="0"/>
              <a:t>after</a:t>
            </a:r>
            <a:r>
              <a:rPr lang="ru-RU" sz="2000" dirty="0" smtClean="0"/>
              <a:t> </a:t>
            </a:r>
            <a:r>
              <a:rPr lang="ru-RU" sz="2000" dirty="0"/>
              <a:t>работает похожим образом , за тем исключением, что добавление идет в конец </a:t>
            </a:r>
            <a:r>
              <a:rPr lang="ru-RU" sz="2000" dirty="0" smtClean="0"/>
              <a:t>списка.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b="1" dirty="0" err="1" smtClean="0"/>
              <a:t>after</a:t>
            </a:r>
            <a:r>
              <a:rPr lang="ru-RU" sz="2000" b="1" dirty="0" smtClean="0"/>
              <a:t>(</a:t>
            </a:r>
            <a:r>
              <a:rPr lang="ru-RU" sz="2000" b="1" i="1" dirty="0" err="1" smtClean="0"/>
              <a:t>content</a:t>
            </a:r>
            <a:r>
              <a:rPr lang="ru-RU" sz="2000" b="1" dirty="0"/>
              <a:t>) </a:t>
            </a:r>
            <a:r>
              <a:rPr lang="ru-RU" sz="2000" dirty="0"/>
              <a:t>— вставляет контент после каждого элемента из выборки, т.е. </a:t>
            </a:r>
            <a:r>
              <a:rPr lang="ru-RU" sz="2000" dirty="0" smtClean="0"/>
              <a:t>если встречаете строку</a:t>
            </a:r>
          </a:p>
          <a:p>
            <a:pPr indent="360363"/>
            <a:r>
              <a:rPr lang="ru-RU" sz="2000" dirty="0" smtClean="0"/>
              <a:t>$("</a:t>
            </a:r>
            <a:r>
              <a:rPr lang="ru-RU" sz="2000" dirty="0"/>
              <a:t>p").</a:t>
            </a:r>
            <a:r>
              <a:rPr lang="ru-RU" sz="2000" dirty="0" err="1"/>
              <a:t>after</a:t>
            </a:r>
            <a:r>
              <a:rPr lang="ru-RU" sz="2000" dirty="0"/>
              <a:t>("&lt;</a:t>
            </a:r>
            <a:r>
              <a:rPr lang="ru-RU" sz="2000" dirty="0" err="1"/>
              <a:t>hr</a:t>
            </a:r>
            <a:r>
              <a:rPr lang="ru-RU" sz="2000" dirty="0" smtClean="0"/>
              <a:t>/&gt;")</a:t>
            </a:r>
          </a:p>
          <a:p>
            <a:pPr indent="360363"/>
            <a:r>
              <a:rPr lang="en-US" sz="2000" dirty="0" smtClean="0"/>
              <a:t>// </a:t>
            </a:r>
            <a:r>
              <a:rPr lang="ru-RU" sz="2000" dirty="0" smtClean="0"/>
              <a:t>после каждого параграфа </a:t>
            </a:r>
            <a:r>
              <a:rPr lang="ru-RU" sz="2000" dirty="0"/>
              <a:t>будет вставлена </a:t>
            </a:r>
            <a:r>
              <a:rPr lang="ru-RU" sz="2000" dirty="0" smtClean="0"/>
              <a:t>линия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b="1" dirty="0" err="1" smtClean="0"/>
              <a:t>after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 smtClean="0"/>
              <a:t>- </a:t>
            </a:r>
            <a:r>
              <a:rPr lang="ru-RU" sz="2000" dirty="0"/>
              <a:t>добавляет после каждого элемента выборки элемент, создаваемый из разметки </a:t>
            </a:r>
            <a:r>
              <a:rPr lang="ru-RU" sz="2000" dirty="0" err="1"/>
              <a:t>html</a:t>
            </a:r>
            <a:endParaRPr lang="ru-RU" sz="2000" dirty="0"/>
          </a:p>
          <a:p>
            <a:pPr indent="360363"/>
            <a:r>
              <a:rPr lang="ru-RU" sz="2000" b="1" dirty="0" err="1" smtClean="0"/>
              <a:t>after</a:t>
            </a:r>
            <a:r>
              <a:rPr lang="ru-RU" sz="2000" b="1" dirty="0" smtClean="0"/>
              <a:t>(элемент)</a:t>
            </a:r>
            <a:r>
              <a:rPr lang="ru-RU" sz="2000" dirty="0" smtClean="0"/>
              <a:t> - </a:t>
            </a:r>
            <a:r>
              <a:rPr lang="ru-RU" sz="2000" dirty="0"/>
              <a:t>добавляет после каждого элемента выборки элемент </a:t>
            </a:r>
            <a:r>
              <a:rPr lang="ru-RU" sz="2000" dirty="0" err="1"/>
              <a:t>html</a:t>
            </a:r>
            <a:r>
              <a:rPr lang="ru-RU" sz="2000" dirty="0"/>
              <a:t>, переданный в качестве параметра</a:t>
            </a:r>
          </a:p>
          <a:p>
            <a:pPr indent="360363"/>
            <a:r>
              <a:rPr lang="ru-RU" sz="2000" b="1" dirty="0" err="1" smtClean="0"/>
              <a:t>after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jQuery</a:t>
            </a:r>
            <a:r>
              <a:rPr lang="ru-RU" sz="2000" b="1" dirty="0" smtClean="0"/>
              <a:t>) </a:t>
            </a:r>
            <a:r>
              <a:rPr lang="ru-RU" sz="2000" dirty="0" smtClean="0"/>
              <a:t>- </a:t>
            </a:r>
            <a:r>
              <a:rPr lang="ru-RU" sz="2000" dirty="0"/>
              <a:t>добавляет после каждого элемента выборки в объект </a:t>
            </a:r>
            <a:r>
              <a:rPr lang="ru-RU" sz="2000" dirty="0" err="1"/>
              <a:t>jQuery</a:t>
            </a:r>
            <a:endParaRPr lang="ru-RU" sz="2000" dirty="0"/>
          </a:p>
          <a:p>
            <a:pPr indent="360363"/>
            <a:r>
              <a:rPr lang="ru-RU" sz="2000" b="1" dirty="0" err="1" smtClean="0"/>
              <a:t>after</a:t>
            </a:r>
            <a:r>
              <a:rPr lang="ru-RU" sz="2000" b="1" dirty="0" smtClean="0"/>
              <a:t>(функция)</a:t>
            </a:r>
            <a:r>
              <a:rPr lang="ru-RU" sz="2000" dirty="0" smtClean="0"/>
              <a:t> - </a:t>
            </a:r>
            <a:r>
              <a:rPr lang="ru-RU" sz="2000" dirty="0"/>
              <a:t>добавляет после каждого элемента выборки объект, возвращаемый функцией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// Добавление с </a:t>
            </a:r>
            <a:r>
              <a:rPr lang="ru-RU" sz="2000" dirty="0"/>
              <a:t>помощью кода разметки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/>
              <a:t>Добавление объекта </a:t>
            </a:r>
            <a:r>
              <a:rPr lang="ru-RU" sz="2000" dirty="0" err="1"/>
              <a:t>jQuery</a:t>
            </a:r>
            <a:r>
              <a:rPr lang="ru-RU" sz="2000" dirty="0"/>
              <a:t> через клонирование последнего элемента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 smtClean="0"/>
              <a:t>Метод</a:t>
            </a:r>
            <a:r>
              <a:rPr lang="en-US" sz="2200" dirty="0" smtClean="0"/>
              <a:t> </a:t>
            </a:r>
            <a:r>
              <a:rPr lang="ru-RU" sz="2200" b="1" dirty="0" err="1" smtClean="0"/>
              <a:t>insertBefore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качестве параметра он принимает элемент, перед которым будет происходить добавление. Он имеет следующий синтаксис: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insertBefore</a:t>
            </a:r>
            <a:r>
              <a:rPr lang="ru-RU" sz="2200" b="1" dirty="0"/>
              <a:t>('разметка </a:t>
            </a:r>
            <a:r>
              <a:rPr lang="ru-RU" sz="2200" b="1" dirty="0" err="1"/>
              <a:t>html</a:t>
            </a:r>
            <a:r>
              <a:rPr lang="ru-RU" sz="2200" b="1" dirty="0" smtClean="0"/>
              <a:t>') </a:t>
            </a:r>
            <a:r>
              <a:rPr lang="ru-RU" sz="2200" dirty="0"/>
              <a:t>элемент добавляется перед элементом, создаваемым из разметки </a:t>
            </a:r>
            <a:r>
              <a:rPr lang="ru-RU" sz="2200" dirty="0" err="1"/>
              <a:t>html</a:t>
            </a:r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insertBefore</a:t>
            </a:r>
            <a:r>
              <a:rPr lang="ru-RU" sz="2200" b="1" dirty="0"/>
              <a:t>(элемент</a:t>
            </a:r>
            <a:r>
              <a:rPr lang="ru-RU" sz="2200" b="1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элемент добавляется перед элементом </a:t>
            </a:r>
            <a:r>
              <a:rPr lang="ru-RU" sz="2200" dirty="0" err="1"/>
              <a:t>html</a:t>
            </a:r>
            <a:r>
              <a:rPr lang="ru-RU" sz="2200" dirty="0"/>
              <a:t>, который передается в качестве параметра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insertBefore</a:t>
            </a:r>
            <a:r>
              <a:rPr lang="ru-RU" sz="2200" b="1" dirty="0"/>
              <a:t>(</a:t>
            </a:r>
            <a:r>
              <a:rPr lang="ru-RU" sz="2200" b="1" dirty="0" err="1"/>
              <a:t>jQuery</a:t>
            </a:r>
            <a:r>
              <a:rPr lang="ru-RU" sz="2200" b="1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элемент добавляется перед объектом </a:t>
            </a:r>
            <a:r>
              <a:rPr lang="ru-RU" sz="2200" dirty="0" err="1"/>
              <a:t>jQuery</a:t>
            </a:r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insertBefore</a:t>
            </a:r>
            <a:r>
              <a:rPr lang="ru-RU" sz="2200" b="1" dirty="0"/>
              <a:t>('селектор</a:t>
            </a:r>
            <a:r>
              <a:rPr lang="ru-RU" sz="2200" b="1" dirty="0" smtClean="0"/>
              <a:t>') </a:t>
            </a:r>
            <a:r>
              <a:rPr lang="ru-RU" sz="2200" dirty="0"/>
              <a:t>элемент добавляется перед объектом, который соответствует </a:t>
            </a:r>
            <a:r>
              <a:rPr lang="ru-RU" sz="2200" dirty="0" smtClean="0"/>
              <a:t>селектору</a:t>
            </a:r>
            <a:endParaRPr lang="en-US" sz="2200" dirty="0" smtClean="0"/>
          </a:p>
          <a:p>
            <a:pPr lvl="0"/>
            <a:endParaRPr lang="en-US" sz="2200" dirty="0"/>
          </a:p>
          <a:p>
            <a:pPr lvl="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$('&lt;li class="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"&gt;JavaScript&lt;/li&gt;').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li.lang:first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insertBefore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0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b="1" dirty="0" err="1" smtClean="0"/>
              <a:t>insertAfte</a:t>
            </a:r>
            <a:r>
              <a:rPr lang="ru-RU" sz="2000" dirty="0" smtClean="0"/>
              <a:t> </a:t>
            </a:r>
            <a:r>
              <a:rPr lang="ru-RU" sz="2000" dirty="0"/>
              <a:t>в качестве параметра он принимает элемент, после которого будет происходить добавление. </a:t>
            </a:r>
            <a:endParaRPr lang="en-US" sz="2000" dirty="0" smtClean="0"/>
          </a:p>
          <a:p>
            <a:pPr indent="360363"/>
            <a:endParaRPr lang="en-US" sz="2000" dirty="0"/>
          </a:p>
          <a:p>
            <a:pPr indent="360363"/>
            <a:r>
              <a:rPr lang="ru-RU" sz="2000" dirty="0" err="1" smtClean="0"/>
              <a:t>insertAfter</a:t>
            </a:r>
            <a:r>
              <a:rPr lang="ru-RU" sz="2000" dirty="0" smtClean="0"/>
              <a:t>(</a:t>
            </a:r>
            <a:r>
              <a:rPr lang="ru-RU" sz="2000" i="1" dirty="0" err="1" smtClean="0"/>
              <a:t>element</a:t>
            </a:r>
            <a:r>
              <a:rPr lang="ru-RU" sz="2000" dirty="0"/>
              <a:t>) — вставляет элементы из выборки после каждого </a:t>
            </a:r>
            <a:r>
              <a:rPr lang="ru-RU" sz="2000" dirty="0" smtClean="0"/>
              <a:t>элемента</a:t>
            </a:r>
            <a:r>
              <a:rPr lang="en-US" sz="2000" dirty="0" smtClean="0"/>
              <a:t> </a:t>
            </a:r>
            <a:r>
              <a:rPr lang="ru-RU" sz="2000" dirty="0" smtClean="0"/>
              <a:t>переданного </a:t>
            </a:r>
            <a:r>
              <a:rPr lang="ru-RU" sz="2000" dirty="0"/>
              <a:t>в качестве аргумента, т.е. если </a:t>
            </a:r>
            <a:r>
              <a:rPr lang="ru-RU" sz="2000" dirty="0" smtClean="0"/>
              <a:t>встречаете строку</a:t>
            </a:r>
            <a:endParaRPr lang="en-US" sz="2000" dirty="0" smtClean="0"/>
          </a:p>
          <a:p>
            <a:pPr indent="360363"/>
            <a:r>
              <a:rPr lang="ru-RU" sz="2000" dirty="0" smtClean="0"/>
              <a:t>$("&lt;</a:t>
            </a:r>
            <a:r>
              <a:rPr lang="ru-RU" sz="2000" dirty="0" err="1"/>
              <a:t>hr</a:t>
            </a:r>
            <a:r>
              <a:rPr lang="ru-RU" sz="2000" dirty="0"/>
              <a:t>/&gt;").</a:t>
            </a:r>
            <a:r>
              <a:rPr lang="ru-RU" sz="2000" dirty="0" err="1"/>
              <a:t>insertAfter</a:t>
            </a:r>
            <a:r>
              <a:rPr lang="ru-RU" sz="2000" dirty="0"/>
              <a:t>("p") </a:t>
            </a:r>
            <a:endParaRPr lang="en-US" sz="2000" dirty="0" smtClean="0"/>
          </a:p>
          <a:p>
            <a:pPr indent="360363"/>
            <a:r>
              <a:rPr lang="en-US" sz="2000" dirty="0" smtClean="0"/>
              <a:t>// </a:t>
            </a:r>
            <a:r>
              <a:rPr lang="ru-RU" sz="2000" dirty="0" smtClean="0"/>
              <a:t>линия </a:t>
            </a:r>
            <a:r>
              <a:rPr lang="ru-RU" sz="2000" dirty="0"/>
              <a:t>будет вставлена </a:t>
            </a:r>
            <a:r>
              <a:rPr lang="ru-RU" sz="2000" dirty="0" smtClean="0"/>
              <a:t>после</a:t>
            </a:r>
            <a:r>
              <a:rPr lang="en-US" sz="2000" dirty="0" smtClean="0"/>
              <a:t> </a:t>
            </a:r>
            <a:r>
              <a:rPr lang="ru-RU" sz="2000" dirty="0" smtClean="0"/>
              <a:t>каждого параграфа</a:t>
            </a:r>
            <a:endParaRPr lang="en-US" sz="2000" dirty="0" smtClean="0"/>
          </a:p>
          <a:p>
            <a:pPr indent="360363"/>
            <a:endParaRPr lang="en-US" sz="2000" dirty="0"/>
          </a:p>
          <a:p>
            <a:pPr indent="354013"/>
            <a:r>
              <a:rPr lang="ru-RU" sz="2000" b="1" dirty="0"/>
              <a:t>$("после чего добавляем").</a:t>
            </a:r>
            <a:r>
              <a:rPr lang="ru-RU" sz="2000" b="1" dirty="0" err="1"/>
              <a:t>after</a:t>
            </a:r>
            <a:r>
              <a:rPr lang="ru-RU" sz="2000" b="1" dirty="0"/>
              <a:t>("что добавляем</a:t>
            </a:r>
            <a:r>
              <a:rPr lang="ru-RU" sz="2000" b="1" dirty="0" smtClean="0"/>
              <a:t>")</a:t>
            </a:r>
            <a:endParaRPr lang="en-US" sz="2000" b="1" dirty="0" smtClean="0"/>
          </a:p>
          <a:p>
            <a:pPr indent="354013"/>
            <a:endParaRPr lang="ru-RU" sz="2000" b="1" dirty="0"/>
          </a:p>
          <a:p>
            <a:pPr indent="354013"/>
            <a:r>
              <a:rPr lang="ru-RU" sz="2000" b="1" dirty="0"/>
              <a:t>$("что добавляем").</a:t>
            </a:r>
            <a:r>
              <a:rPr lang="ru-RU" sz="2000" b="1" dirty="0" err="1"/>
              <a:t>insertAfter</a:t>
            </a:r>
            <a:r>
              <a:rPr lang="ru-RU" sz="2000" b="1" dirty="0"/>
              <a:t>("после чего добавляем")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insertAfter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8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b="1" dirty="0" err="1" smtClean="0"/>
              <a:t>insertAfte</a:t>
            </a:r>
            <a:r>
              <a:rPr lang="ru-RU" sz="2000" dirty="0" smtClean="0"/>
              <a:t> </a:t>
            </a:r>
            <a:r>
              <a:rPr lang="ru-RU" sz="2000" dirty="0"/>
              <a:t>в качестве параметра он принимает элемент, после которого будет происходить добавление. Он имеет следующие варианты использования: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insertAfter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/>
              <a:t>элемент добавляется после элемента, создаваемого из разметки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insertAfter</a:t>
            </a:r>
            <a:r>
              <a:rPr lang="ru-RU" sz="2000" b="1" dirty="0" smtClean="0"/>
              <a:t>(элемент)</a:t>
            </a:r>
            <a:r>
              <a:rPr lang="ru-RU" sz="2000" dirty="0" smtClean="0"/>
              <a:t> </a:t>
            </a:r>
            <a:r>
              <a:rPr lang="ru-RU" sz="2000" dirty="0"/>
              <a:t>элемент добавляется после элемента </a:t>
            </a:r>
            <a:r>
              <a:rPr lang="ru-RU" sz="2000" dirty="0" err="1"/>
              <a:t>html</a:t>
            </a:r>
            <a:r>
              <a:rPr lang="ru-RU" sz="2000" dirty="0"/>
              <a:t>, который передается в качестве параметра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insertAfter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jQuery</a:t>
            </a:r>
            <a:r>
              <a:rPr lang="ru-RU" sz="2000" b="1" dirty="0" smtClean="0"/>
              <a:t>) </a:t>
            </a:r>
            <a:r>
              <a:rPr lang="ru-RU" sz="2000" dirty="0"/>
              <a:t>элемент добавляется после объекта </a:t>
            </a:r>
            <a:r>
              <a:rPr lang="ru-RU" sz="2000" dirty="0" err="1"/>
              <a:t>jQuery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insertAfter</a:t>
            </a:r>
            <a:r>
              <a:rPr lang="ru-RU" sz="2000" b="1" dirty="0"/>
              <a:t>('селектор</a:t>
            </a:r>
            <a:r>
              <a:rPr lang="ru-RU" sz="2000" b="1" dirty="0" smtClean="0"/>
              <a:t>') </a:t>
            </a:r>
            <a:r>
              <a:rPr lang="ru-RU" sz="2000" dirty="0"/>
              <a:t>элемент добавляется после элемента, который соответствует селектору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li.lang:last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insertAfter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7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Следующие записи эквиваленты:</a:t>
            </a:r>
          </a:p>
          <a:p>
            <a:pPr indent="360363"/>
            <a:r>
              <a:rPr lang="ru-RU" sz="2000" dirty="0" smtClean="0"/>
              <a:t>$('.</a:t>
            </a:r>
            <a:r>
              <a:rPr lang="ru-RU" sz="2000" dirty="0" err="1"/>
              <a:t>www</a:t>
            </a:r>
            <a:r>
              <a:rPr lang="ru-RU" sz="2000" dirty="0"/>
              <a:t>').</a:t>
            </a:r>
            <a:r>
              <a:rPr lang="ru-RU" sz="2000" dirty="0" err="1"/>
              <a:t>append</a:t>
            </a:r>
            <a:r>
              <a:rPr lang="ru-RU" sz="2000" dirty="0"/>
              <a:t>('&lt;b&gt;!!!&lt;/b&gt;')</a:t>
            </a:r>
          </a:p>
          <a:p>
            <a:pPr indent="360363"/>
            <a:r>
              <a:rPr lang="ru-RU" sz="2000" dirty="0"/>
              <a:t>$('&lt;b&gt;!!!&lt;/b&gt;').</a:t>
            </a:r>
            <a:r>
              <a:rPr lang="ru-RU" sz="2000" dirty="0" err="1"/>
              <a:t>appendTo</a:t>
            </a:r>
            <a:r>
              <a:rPr lang="ru-RU" sz="2000" dirty="0"/>
              <a:t>('.</a:t>
            </a:r>
            <a:r>
              <a:rPr lang="ru-RU" sz="2000" dirty="0" err="1"/>
              <a:t>www</a:t>
            </a:r>
            <a:r>
              <a:rPr lang="ru-RU" sz="2000" dirty="0"/>
              <a:t>')</a:t>
            </a:r>
          </a:p>
          <a:p>
            <a:pPr indent="360363"/>
            <a:endParaRPr lang="ru-RU" sz="2000" dirty="0"/>
          </a:p>
          <a:p>
            <a:pPr indent="360363"/>
            <a:r>
              <a:rPr lang="ru-RU" sz="2000" dirty="0"/>
              <a:t>Методы </a:t>
            </a:r>
            <a:r>
              <a:rPr lang="ru-RU" sz="2000" b="1" dirty="0"/>
              <a:t>.</a:t>
            </a:r>
            <a:r>
              <a:rPr lang="ru-RU" sz="2000" b="1" dirty="0" err="1"/>
              <a:t>prepend</a:t>
            </a:r>
            <a:r>
              <a:rPr lang="ru-RU" sz="2000" b="1" dirty="0"/>
              <a:t>() </a:t>
            </a:r>
            <a:r>
              <a:rPr lang="ru-RU" sz="2000" dirty="0"/>
              <a:t>и </a:t>
            </a:r>
            <a:r>
              <a:rPr lang="ru-RU" sz="2000" b="1" dirty="0"/>
              <a:t>.</a:t>
            </a:r>
            <a:r>
              <a:rPr lang="ru-RU" sz="2000" b="1" dirty="0" err="1"/>
              <a:t>prependTo</a:t>
            </a:r>
            <a:r>
              <a:rPr lang="ru-RU" sz="2000" b="1" dirty="0"/>
              <a:t>()</a:t>
            </a:r>
            <a:r>
              <a:rPr lang="ru-RU" sz="2000" dirty="0"/>
              <a:t>:</a:t>
            </a:r>
          </a:p>
          <a:p>
            <a:pPr indent="360363"/>
            <a:r>
              <a:rPr lang="ru-RU" sz="2000" dirty="0" smtClean="0"/>
              <a:t>$('.</a:t>
            </a:r>
            <a:r>
              <a:rPr lang="ru-RU" sz="2000" dirty="0" err="1"/>
              <a:t>www</a:t>
            </a:r>
            <a:r>
              <a:rPr lang="ru-RU" sz="2000" dirty="0"/>
              <a:t>').</a:t>
            </a:r>
            <a:r>
              <a:rPr lang="ru-RU" sz="2000" dirty="0" err="1"/>
              <a:t>prepend</a:t>
            </a:r>
            <a:r>
              <a:rPr lang="ru-RU" sz="2000" dirty="0"/>
              <a:t>('&lt;b&gt;!!!&lt;/b&gt;')</a:t>
            </a:r>
          </a:p>
          <a:p>
            <a:pPr indent="360363"/>
            <a:r>
              <a:rPr lang="ru-RU" sz="2000" dirty="0"/>
              <a:t>$('&lt;b&gt;!!!&lt;/b&gt;').</a:t>
            </a:r>
            <a:r>
              <a:rPr lang="ru-RU" sz="2000" dirty="0" err="1"/>
              <a:t>prependTo</a:t>
            </a:r>
            <a:r>
              <a:rPr lang="ru-RU" sz="2000" dirty="0"/>
              <a:t>('.</a:t>
            </a:r>
            <a:r>
              <a:rPr lang="ru-RU" sz="2000" dirty="0" err="1"/>
              <a:t>www</a:t>
            </a:r>
            <a:r>
              <a:rPr lang="ru-RU" sz="2000" dirty="0"/>
              <a:t>')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 smtClean="0"/>
              <a:t>Методы </a:t>
            </a:r>
            <a:r>
              <a:rPr lang="ru-RU" sz="2000" b="1" dirty="0"/>
              <a:t>.</a:t>
            </a:r>
            <a:r>
              <a:rPr lang="ru-RU" sz="2000" b="1" dirty="0" err="1"/>
              <a:t>before</a:t>
            </a:r>
            <a:r>
              <a:rPr lang="ru-RU" sz="2000" b="1" dirty="0"/>
              <a:t>() </a:t>
            </a:r>
            <a:r>
              <a:rPr lang="ru-RU" sz="2000" dirty="0"/>
              <a:t>и </a:t>
            </a:r>
            <a:r>
              <a:rPr lang="ru-RU" sz="2000" b="1" dirty="0"/>
              <a:t>.</a:t>
            </a:r>
            <a:r>
              <a:rPr lang="ru-RU" sz="2000" b="1" dirty="0" err="1"/>
              <a:t>insertBefore</a:t>
            </a:r>
            <a:r>
              <a:rPr lang="ru-RU" sz="2000" b="1" dirty="0"/>
              <a:t>():</a:t>
            </a:r>
          </a:p>
          <a:p>
            <a:pPr indent="360363"/>
            <a:r>
              <a:rPr lang="ru-RU" sz="2000" dirty="0" smtClean="0"/>
              <a:t>$('.</a:t>
            </a:r>
            <a:r>
              <a:rPr lang="ru-RU" sz="2000" dirty="0" err="1"/>
              <a:t>www</a:t>
            </a:r>
            <a:r>
              <a:rPr lang="ru-RU" sz="2000" dirty="0"/>
              <a:t>').</a:t>
            </a:r>
            <a:r>
              <a:rPr lang="ru-RU" sz="2000" dirty="0" err="1"/>
              <a:t>before</a:t>
            </a:r>
            <a:r>
              <a:rPr lang="ru-RU" sz="2000" dirty="0"/>
              <a:t>('&lt;b&gt;!!!&lt;/b&gt;')</a:t>
            </a:r>
          </a:p>
          <a:p>
            <a:pPr indent="360363"/>
            <a:r>
              <a:rPr lang="ru-RU" sz="2000" dirty="0"/>
              <a:t>$('&lt;b&gt;!!!&lt;/b&gt;').</a:t>
            </a:r>
            <a:r>
              <a:rPr lang="ru-RU" sz="2000" dirty="0" err="1"/>
              <a:t>insertBefore</a:t>
            </a:r>
            <a:r>
              <a:rPr lang="ru-RU" sz="2000" dirty="0"/>
              <a:t>('.</a:t>
            </a:r>
            <a:r>
              <a:rPr lang="ru-RU" sz="2000" dirty="0" err="1"/>
              <a:t>www</a:t>
            </a:r>
            <a:r>
              <a:rPr lang="ru-RU" sz="2000" dirty="0"/>
              <a:t>')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 smtClean="0"/>
              <a:t>Методы </a:t>
            </a:r>
            <a:r>
              <a:rPr lang="ru-RU" sz="2000" dirty="0"/>
              <a:t>.</a:t>
            </a:r>
            <a:r>
              <a:rPr lang="ru-RU" sz="2000" dirty="0" err="1"/>
              <a:t>after</a:t>
            </a:r>
            <a:r>
              <a:rPr lang="ru-RU" sz="2000" dirty="0"/>
              <a:t>() и .</a:t>
            </a:r>
            <a:r>
              <a:rPr lang="ru-RU" sz="2000" dirty="0" err="1"/>
              <a:t>insertAfter</a:t>
            </a:r>
            <a:r>
              <a:rPr lang="ru-RU" sz="2000" dirty="0"/>
              <a:t>():</a:t>
            </a:r>
          </a:p>
          <a:p>
            <a:pPr indent="360363"/>
            <a:r>
              <a:rPr lang="ru-RU" sz="2000" dirty="0" smtClean="0"/>
              <a:t>$('.</a:t>
            </a:r>
            <a:r>
              <a:rPr lang="ru-RU" sz="2000" dirty="0" err="1"/>
              <a:t>www</a:t>
            </a:r>
            <a:r>
              <a:rPr lang="ru-RU" sz="2000" dirty="0"/>
              <a:t>').</a:t>
            </a:r>
            <a:r>
              <a:rPr lang="ru-RU" sz="2000" dirty="0" err="1"/>
              <a:t>after</a:t>
            </a:r>
            <a:r>
              <a:rPr lang="ru-RU" sz="2000" dirty="0"/>
              <a:t>('&lt;b&gt;!!!&lt;/b&gt;')</a:t>
            </a:r>
          </a:p>
          <a:p>
            <a:pPr indent="360363"/>
            <a:r>
              <a:rPr lang="ru-RU" sz="2000" dirty="0"/>
              <a:t>$('&lt;b&gt;!!!&lt;/b&gt;').</a:t>
            </a:r>
            <a:r>
              <a:rPr lang="ru-RU" sz="2000" dirty="0" err="1"/>
              <a:t>insertAfter</a:t>
            </a:r>
            <a:r>
              <a:rPr lang="ru-RU" sz="2000" dirty="0"/>
              <a:t>('.</a:t>
            </a:r>
            <a:r>
              <a:rPr lang="ru-RU" sz="2000" dirty="0" err="1"/>
              <a:t>www</a:t>
            </a:r>
            <a:r>
              <a:rPr lang="ru-RU" sz="2000" dirty="0"/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appendTo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 и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prependTo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9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b="1" dirty="0" err="1" smtClean="0"/>
              <a:t>replaceWith</a:t>
            </a:r>
            <a:r>
              <a:rPr lang="en-US" sz="2000" dirty="0" smtClean="0"/>
              <a:t> </a:t>
            </a:r>
            <a:r>
              <a:rPr lang="ru-RU" sz="2000" dirty="0" smtClean="0"/>
              <a:t>замещает </a:t>
            </a:r>
            <a:r>
              <a:rPr lang="ru-RU" sz="2000" dirty="0"/>
              <a:t>внутренне содержимое элемента новым содержимым. Он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replaceWith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/>
              <a:t>замена содержимого элемента разметкой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replaceWith</a:t>
            </a:r>
            <a:r>
              <a:rPr lang="ru-RU" sz="2000" b="1" dirty="0"/>
              <a:t>(элемент</a:t>
            </a:r>
            <a:r>
              <a:rPr lang="ru-RU" sz="2000" b="1" dirty="0" smtClean="0"/>
              <a:t>) </a:t>
            </a:r>
            <a:r>
              <a:rPr lang="ru-RU" sz="2000" dirty="0"/>
              <a:t>замена содержимого элемента некоторым элементом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replaceWith</a:t>
            </a:r>
            <a:r>
              <a:rPr lang="ru-RU" sz="2000" b="1" dirty="0"/>
              <a:t>(</a:t>
            </a:r>
            <a:r>
              <a:rPr lang="ru-RU" sz="2000" b="1" dirty="0" err="1"/>
              <a:t>jQuery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замена содержимого элемента объектом </a:t>
            </a:r>
            <a:r>
              <a:rPr lang="ru-RU" sz="2000" dirty="0" err="1"/>
              <a:t>jQuery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replaceWith</a:t>
            </a:r>
            <a:r>
              <a:rPr lang="ru-RU" sz="2000" b="1" dirty="0"/>
              <a:t>(функция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замена содержимого элемента объектом, возвращаемым функцией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создания новых элементов разметки </a:t>
            </a:r>
            <a:r>
              <a:rPr lang="ru-RU" sz="2000" dirty="0" err="1"/>
              <a:t>html</a:t>
            </a:r>
            <a:r>
              <a:rPr lang="ru-RU" sz="2000" dirty="0"/>
              <a:t> можно использовать функцию </a:t>
            </a:r>
            <a:r>
              <a:rPr lang="ru-RU" sz="2000" dirty="0" err="1"/>
              <a:t>jQuery</a:t>
            </a:r>
            <a:r>
              <a:rPr lang="ru-RU" sz="2000" dirty="0"/>
              <a:t>, передав ей в качестве параметра код добавляемой разметки: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=$('&lt;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&gt;&lt;li&gt;Item1&lt;/li&gt;&lt;li&gt;Item2&lt;/li&gt;&lt;/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360363"/>
            <a:r>
              <a:rPr lang="ru-RU" sz="2000" dirty="0" smtClean="0"/>
              <a:t>Создается новый </a:t>
            </a:r>
            <a:r>
              <a:rPr lang="ru-RU" sz="2000" dirty="0"/>
              <a:t>элемент, в разметку он автоматически не </a:t>
            </a:r>
            <a:r>
              <a:rPr lang="ru-RU" sz="2000" dirty="0" smtClean="0"/>
              <a:t>добавляется.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 smtClean="0"/>
              <a:t>Метод </a:t>
            </a:r>
            <a:r>
              <a:rPr lang="en-US" sz="2000" b="1" dirty="0" err="1" smtClean="0"/>
              <a:t>clo</a:t>
            </a:r>
            <a:r>
              <a:rPr lang="ru-RU" sz="2000" b="1" dirty="0" err="1" smtClean="0"/>
              <a:t>ne</a:t>
            </a:r>
            <a:r>
              <a:rPr lang="ru-RU" sz="2000" dirty="0" smtClean="0"/>
              <a:t> </a:t>
            </a:r>
            <a:r>
              <a:rPr lang="ru-RU" sz="2000" dirty="0"/>
              <a:t>клонирует разметку уже существующего </a:t>
            </a:r>
            <a:r>
              <a:rPr lang="ru-RU" sz="2000" dirty="0" smtClean="0"/>
              <a:t>элемента:</a:t>
            </a:r>
            <a:endParaRPr lang="en-US" sz="2000" dirty="0" smtClean="0"/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').first().clone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console.log(newList.html());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со структурой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9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$('.www').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('&lt;div&gt;!!!&lt;/div&gt;');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en-US" sz="2000" dirty="0" smtClean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1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').first().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('&lt;li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"&gt;JavaScript&lt;/li&gt;');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$('.www').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('&lt;div&gt;!!!&lt;/div&gt;');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en-US" sz="2000" dirty="0" smtClean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&lt;div&gt;!!!&lt;/div&gt;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3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="list"&gt;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 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 smtClean="0"/>
              <a:t>Преобразовать </a:t>
            </a:r>
            <a:r>
              <a:rPr lang="ru-RU" sz="2000" dirty="0"/>
              <a:t>этот элемент </a:t>
            </a:r>
            <a:r>
              <a:rPr lang="en-US" sz="2000" dirty="0"/>
              <a:t>div </a:t>
            </a:r>
            <a:r>
              <a:rPr lang="ru-RU" sz="2000" dirty="0"/>
              <a:t>в список</a:t>
            </a:r>
            <a:endParaRPr lang="en-US" sz="2000" dirty="0"/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div.lang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(function()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return'&lt;li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"&gt;'+$(this).text()+"&lt;/li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 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div#list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(function()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return'&lt;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&gt;'+$(this).html()+"&lt;/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1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dirty="0" err="1" smtClean="0"/>
              <a:t>r</a:t>
            </a:r>
            <a:r>
              <a:rPr lang="ru-RU" sz="2000" b="1" dirty="0" err="1" smtClean="0"/>
              <a:t>eplaceAll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замещаемый_элемент</a:t>
            </a:r>
            <a:r>
              <a:rPr lang="ru-RU" sz="2000" b="1" dirty="0" smtClean="0"/>
              <a:t>)</a:t>
            </a:r>
            <a:r>
              <a:rPr lang="ru-RU" sz="2000" dirty="0" smtClean="0"/>
              <a:t>замещает </a:t>
            </a:r>
            <a:r>
              <a:rPr lang="ru-RU" sz="2000" dirty="0"/>
              <a:t>все элементы, определенные в параметре, новым элементом. В качестве замещаемого элемента </a:t>
            </a:r>
            <a:r>
              <a:rPr lang="ru-RU" sz="2000" dirty="0" smtClean="0"/>
              <a:t>можно </a:t>
            </a:r>
            <a:r>
              <a:rPr lang="ru-RU" sz="2000" dirty="0"/>
              <a:t>передавать селектор, элемент </a:t>
            </a:r>
            <a:r>
              <a:rPr lang="ru-RU" sz="2000" dirty="0" err="1"/>
              <a:t>html</a:t>
            </a:r>
            <a:r>
              <a:rPr lang="ru-RU" sz="2000" dirty="0"/>
              <a:t> или объект </a:t>
            </a:r>
            <a:r>
              <a:rPr lang="ru-RU" sz="2000" dirty="0" err="1" smtClean="0"/>
              <a:t>jQuery</a:t>
            </a:r>
            <a:r>
              <a:rPr lang="ru-RU" sz="2000" dirty="0" smtClean="0"/>
              <a:t>.</a:t>
            </a:r>
          </a:p>
          <a:p>
            <a:pPr indent="360363"/>
            <a:r>
              <a:rPr lang="ru-RU" sz="2000" dirty="0" smtClean="0"/>
              <a:t>Заменим все </a:t>
            </a:r>
            <a:r>
              <a:rPr lang="ru-RU" sz="2000" dirty="0"/>
              <a:t>элементы </a:t>
            </a:r>
            <a:r>
              <a:rPr lang="ru-RU" sz="2000" dirty="0" smtClean="0"/>
              <a:t>списка </a:t>
            </a:r>
            <a:r>
              <a:rPr lang="ru-RU" sz="2000" dirty="0"/>
              <a:t>другим содержимым: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Элементсписка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Получится </a:t>
            </a:r>
            <a:r>
              <a:rPr lang="ru-RU" sz="2000" dirty="0"/>
              <a:t>следующая разметка: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"&gt;Элемент списка&lt;/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"&gt;Элемент списка&lt;/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"&gt;Элемент списка&lt;/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/>
            <a:r>
              <a:rPr lang="ru-RU" sz="2000" b="1" dirty="0"/>
              <a:t>$("что").</a:t>
            </a:r>
            <a:r>
              <a:rPr lang="ru-RU" sz="2000" b="1" dirty="0" err="1"/>
              <a:t>replaceWith</a:t>
            </a:r>
            <a:r>
              <a:rPr lang="ru-RU" sz="2000" b="1" dirty="0"/>
              <a:t>("на что меняем")</a:t>
            </a:r>
          </a:p>
          <a:p>
            <a:pPr indent="354013"/>
            <a:r>
              <a:rPr lang="ru-RU" sz="2000" b="1" dirty="0"/>
              <a:t>$("что").</a:t>
            </a:r>
            <a:r>
              <a:rPr lang="en-US" sz="2000" b="1" dirty="0" err="1"/>
              <a:t>replaceAll</a:t>
            </a:r>
            <a:r>
              <a:rPr lang="en-US" sz="2000" b="1" dirty="0"/>
              <a:t>("</a:t>
            </a:r>
            <a:r>
              <a:rPr lang="ru-RU" sz="2000" b="1" dirty="0"/>
              <a:t>вместо чего")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replaceAll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 </a:t>
            </a:r>
            <a:r>
              <a:rPr lang="en-US" sz="2000" b="1" dirty="0" smtClean="0"/>
              <a:t>remove</a:t>
            </a:r>
            <a:r>
              <a:rPr lang="en-US" sz="2000" b="1" dirty="0"/>
              <a:t>([</a:t>
            </a:r>
            <a:r>
              <a:rPr lang="ru-RU" sz="2000" b="1" dirty="0"/>
              <a:t>селектор</a:t>
            </a:r>
            <a:r>
              <a:rPr lang="ru-RU" sz="2000" b="1" dirty="0" smtClean="0"/>
              <a:t>]) </a:t>
            </a:r>
            <a:r>
              <a:rPr lang="ru-RU" sz="2000" dirty="0" smtClean="0"/>
              <a:t>удаляет </a:t>
            </a:r>
            <a:r>
              <a:rPr lang="ru-RU" sz="2000" dirty="0"/>
              <a:t>элементы из структуры </a:t>
            </a:r>
            <a:r>
              <a:rPr lang="en-US" sz="2000" dirty="0"/>
              <a:t>DOM. </a:t>
            </a:r>
            <a:endParaRPr lang="ru-RU" sz="2000" dirty="0"/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"&gt;JavaScript&lt;/li&gt;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 smtClean="0"/>
              <a:t>Удалить все </a:t>
            </a:r>
            <a:r>
              <a:rPr lang="ru-RU" sz="2000" dirty="0"/>
              <a:t>четные элементы списков: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li:even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').remove();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Применить селектор </a:t>
            </a:r>
            <a:r>
              <a:rPr lang="ru-RU" sz="2000" dirty="0"/>
              <a:t>для фильтрации удаляемых элементов: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li').remove(':even');</a:t>
            </a:r>
          </a:p>
          <a:p>
            <a:pPr indent="360363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С помощью метода </a:t>
            </a:r>
            <a:r>
              <a:rPr lang="ru-RU" sz="2000" b="1" dirty="0" err="1" smtClean="0"/>
              <a:t>empty</a:t>
            </a:r>
            <a:r>
              <a:rPr lang="ru-RU" sz="2000" b="1" dirty="0"/>
              <a:t>() </a:t>
            </a:r>
            <a:r>
              <a:rPr lang="ru-RU" sz="2000" dirty="0"/>
              <a:t>можно удалить содержимое элементов (сами элементы никуда не деваются</a:t>
            </a:r>
            <a:r>
              <a:rPr lang="ru-RU" sz="2000" dirty="0" smtClean="0"/>
              <a:t>).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Удалим содержимое </a:t>
            </a:r>
            <a:r>
              <a:rPr lang="ru-RU" sz="2000" dirty="0"/>
              <a:t>всех абзацев: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p&gt;Текст абзаца.&lt;/p&gt;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&lt;p&gt;Текст абзаца.&lt;/p&gt;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&lt;p&gt;Текст абзаца.&lt;/p&gt;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r>
              <a:rPr lang="ru-RU" sz="2000" dirty="0"/>
              <a:t>HTML код станет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p&gt;&lt;/p&gt;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&lt;p&gt;&lt;/p&gt;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empty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86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Теги можно оборачивать в другие теги, к примеру, если у нас есть абзацы, то мы их можем дополнительно обернуть в теги </a:t>
            </a:r>
            <a:r>
              <a:rPr lang="ru-RU" sz="2000" b="1" dirty="0"/>
              <a:t>&lt;</a:t>
            </a:r>
            <a:r>
              <a:rPr lang="ru-RU" sz="2000" b="1" dirty="0" err="1"/>
              <a:t>div</a:t>
            </a:r>
            <a:r>
              <a:rPr lang="ru-RU" sz="2000" b="1" dirty="0"/>
              <a:t>&gt;</a:t>
            </a:r>
            <a:r>
              <a:rPr lang="ru-RU" sz="2000" dirty="0"/>
              <a:t>. Для таких вещей используется метод </a:t>
            </a:r>
            <a:r>
              <a:rPr lang="ru-RU" sz="2000" b="1" dirty="0" err="1" smtClean="0"/>
              <a:t>wrap</a:t>
            </a:r>
            <a:r>
              <a:rPr lang="ru-RU" sz="2000" b="1" dirty="0"/>
              <a:t>()</a:t>
            </a:r>
            <a:r>
              <a:rPr lang="ru-RU" sz="2000" dirty="0"/>
              <a:t>, который позволяет обернуть каждый найденный элемент в указанный тег</a:t>
            </a:r>
            <a:r>
              <a:rPr lang="ru-RU" sz="2000" dirty="0" smtClean="0"/>
              <a:t>.</a:t>
            </a:r>
          </a:p>
          <a:p>
            <a:pPr indent="360363"/>
            <a:r>
              <a:rPr lang="ru-RU" sz="2000" dirty="0"/>
              <a:t>Метод </a:t>
            </a:r>
            <a:r>
              <a:rPr lang="ru-RU" sz="2000" b="1" dirty="0" err="1"/>
              <a:t>wrap</a:t>
            </a:r>
            <a:r>
              <a:rPr lang="ru-RU" sz="2000" dirty="0"/>
              <a:t> обертывает элементы выборки тем элементом, которые передается в качестве аргумента в данный метод. Он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элементы выборки в элемент, создаваемый из разметки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</a:t>
            </a:r>
            <a:r>
              <a:rPr lang="ru-RU" sz="2000" b="1" dirty="0"/>
              <a:t>(элемент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обертывает элементы выборки в элемент </a:t>
            </a:r>
            <a:r>
              <a:rPr lang="ru-RU" sz="2000" dirty="0" err="1"/>
              <a:t>html</a:t>
            </a:r>
            <a:r>
              <a:rPr lang="ru-RU" sz="2000" dirty="0"/>
              <a:t>, переданный в качестве параметра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</a:t>
            </a:r>
            <a:r>
              <a:rPr lang="ru-RU" sz="2000" b="1" dirty="0"/>
              <a:t>('селектор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элементы выборки в элемент документа, соответствующий селектору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</a:t>
            </a:r>
            <a:r>
              <a:rPr lang="ru-RU" sz="2000" b="1" dirty="0"/>
              <a:t>(</a:t>
            </a:r>
            <a:r>
              <a:rPr lang="ru-RU" sz="2000" b="1" dirty="0" err="1"/>
              <a:t>jQuery</a:t>
            </a:r>
            <a:r>
              <a:rPr lang="ru-RU" sz="2000" b="1" dirty="0" smtClean="0"/>
              <a:t>) </a:t>
            </a:r>
            <a:r>
              <a:rPr lang="ru-RU" sz="2000" dirty="0"/>
              <a:t>обертывает элементы выборки в объект </a:t>
            </a:r>
            <a:r>
              <a:rPr lang="ru-RU" sz="2000" dirty="0" err="1"/>
              <a:t>jQuery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</a:t>
            </a:r>
            <a:r>
              <a:rPr lang="ru-RU" sz="2000" b="1" dirty="0"/>
              <a:t>(функция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обертывает элементы выборки в объект, возвращаемый функцией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Обертывание элементов. 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0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$('.www').wrap('div');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div&gt;&lt;p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&lt;div&gt;&lt;p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Обертывание элементов. 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8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&lt;li&gt;Java&lt;/li&gt;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&lt;li&gt;C/C++&lt;/li&gt;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&lt;li&gt;PHP&lt;/li&gt;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Обернем </a:t>
            </a:r>
            <a:r>
              <a:rPr lang="ru-RU" sz="2000" dirty="0"/>
              <a:t>список с помощью метода </a:t>
            </a:r>
            <a:r>
              <a:rPr lang="en-US" sz="2000" dirty="0"/>
              <a:t>wrap :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').wrap('&lt;div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После </a:t>
            </a:r>
            <a:r>
              <a:rPr lang="ru-RU" sz="2000" dirty="0"/>
              <a:t>этого разметка будет выглядеть следующим образом: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&lt;li&gt;Java&lt;/li&gt;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&lt;li&gt;C/C++&lt;/li&gt;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&lt;li&gt;PHP&lt;/li&gt;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Обертывание элементов. 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2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обертки всех элементов выборки как единого целого в один элемент используется </a:t>
            </a:r>
            <a:r>
              <a:rPr lang="ru-RU" sz="2000" dirty="0" smtClean="0"/>
              <a:t>метод </a:t>
            </a:r>
            <a:r>
              <a:rPr lang="ru-RU" sz="2000" b="1" dirty="0" err="1" smtClean="0"/>
              <a:t>wrapAll</a:t>
            </a:r>
            <a:r>
              <a:rPr lang="ru-RU" sz="2000" dirty="0"/>
              <a:t>. Он имеет похожие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wrapAll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все элементы выборки в один элемент, создаваемый из разметки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wrapAll</a:t>
            </a:r>
            <a:r>
              <a:rPr lang="ru-RU" sz="2000" b="1" dirty="0"/>
              <a:t>(элемент</a:t>
            </a:r>
            <a:r>
              <a:rPr lang="ru-RU" sz="2000" b="1" dirty="0" smtClean="0"/>
              <a:t>) </a:t>
            </a:r>
            <a:r>
              <a:rPr lang="ru-RU" sz="2000" dirty="0"/>
              <a:t>обертывает все элементы выборки в один элемент </a:t>
            </a:r>
            <a:r>
              <a:rPr lang="ru-RU" sz="2000" dirty="0" err="1"/>
              <a:t>html</a:t>
            </a:r>
            <a:r>
              <a:rPr lang="ru-RU" sz="2000" dirty="0"/>
              <a:t>, переданный в качестве параметра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wrapAll</a:t>
            </a:r>
            <a:r>
              <a:rPr lang="ru-RU" sz="2000" b="1" dirty="0"/>
              <a:t>('селектор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все элементы выборки в один элемент, соответствующий селектору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wrapAll</a:t>
            </a:r>
            <a:r>
              <a:rPr lang="ru-RU" sz="2000" b="1" dirty="0"/>
              <a:t>(</a:t>
            </a:r>
            <a:r>
              <a:rPr lang="ru-RU" sz="2000" b="1" dirty="0" err="1"/>
              <a:t>jQuery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обертывает все элементы выборки в один объект </a:t>
            </a:r>
            <a:r>
              <a:rPr lang="ru-RU" sz="2000" dirty="0" err="1"/>
              <a:t>jQuery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wrapAll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6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Для вставки элементов в </a:t>
            </a:r>
            <a:r>
              <a:rPr lang="ru-RU" sz="2200" dirty="0" err="1"/>
              <a:t>jQuery</a:t>
            </a:r>
            <a:r>
              <a:rPr lang="ru-RU" sz="2200" dirty="0"/>
              <a:t> предусмотрено 4 метода: </a:t>
            </a:r>
            <a:r>
              <a:rPr lang="ru-RU" sz="2200" b="1" dirty="0"/>
              <a:t>.</a:t>
            </a:r>
            <a:r>
              <a:rPr lang="ru-RU" sz="2200" b="1" dirty="0" err="1"/>
              <a:t>append</a:t>
            </a:r>
            <a:r>
              <a:rPr lang="ru-RU" sz="2200" b="1" dirty="0"/>
              <a:t>(), .</a:t>
            </a:r>
            <a:r>
              <a:rPr lang="ru-RU" sz="2200" b="1" dirty="0" err="1"/>
              <a:t>prepend</a:t>
            </a:r>
            <a:r>
              <a:rPr lang="ru-RU" sz="2200" b="1" dirty="0"/>
              <a:t>(), .</a:t>
            </a:r>
            <a:r>
              <a:rPr lang="ru-RU" sz="2200" b="1" dirty="0" err="1"/>
              <a:t>after</a:t>
            </a:r>
            <a:r>
              <a:rPr lang="ru-RU" sz="2200" b="1" dirty="0"/>
              <a:t>(), .</a:t>
            </a:r>
            <a:r>
              <a:rPr lang="ru-RU" sz="2200" b="1" dirty="0" err="1"/>
              <a:t>before</a:t>
            </a:r>
            <a:r>
              <a:rPr lang="ru-RU" sz="2200" b="1" dirty="0" smtClean="0"/>
              <a:t>().</a:t>
            </a:r>
            <a:endParaRPr lang="en-US" sz="2200" b="1" dirty="0" smtClean="0"/>
          </a:p>
          <a:p>
            <a:pPr indent="360363"/>
            <a:endParaRPr lang="en-US" sz="2200" dirty="0" smtClean="0"/>
          </a:p>
          <a:p>
            <a:pPr indent="360363"/>
            <a:r>
              <a:rPr lang="ru-RU" sz="2200" dirty="0" smtClean="0"/>
              <a:t>Метод</a:t>
            </a:r>
            <a:r>
              <a:rPr lang="en-US" sz="2200" dirty="0" smtClean="0"/>
              <a:t> </a:t>
            </a:r>
            <a:r>
              <a:rPr lang="ru-RU" sz="2200" b="1" dirty="0" err="1" smtClean="0"/>
              <a:t>append</a:t>
            </a:r>
            <a:r>
              <a:rPr lang="en-US" sz="2200" dirty="0" smtClean="0"/>
              <a:t> </a:t>
            </a:r>
            <a:r>
              <a:rPr lang="ru-RU" sz="2200" dirty="0" smtClean="0"/>
              <a:t>добавляет </a:t>
            </a:r>
            <a:r>
              <a:rPr lang="ru-RU" sz="2200" dirty="0"/>
              <a:t>элемент в конец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 </a:t>
            </a:r>
            <a:r>
              <a:rPr lang="ru-RU" sz="2400" dirty="0" smtClean="0"/>
              <a:t>т.е.</a:t>
            </a:r>
            <a:r>
              <a:rPr lang="en-US" sz="2400" dirty="0" smtClean="0"/>
              <a:t> </a:t>
            </a:r>
            <a:r>
              <a:rPr lang="ru-RU" sz="2400" dirty="0" smtClean="0"/>
              <a:t>строку кода</a:t>
            </a:r>
            <a:endParaRPr lang="en-US" sz="2400" dirty="0" smtClean="0"/>
          </a:p>
          <a:p>
            <a:pPr indent="360363"/>
            <a:r>
              <a:rPr lang="ru-RU" sz="2400" dirty="0" smtClean="0"/>
              <a:t>$("</a:t>
            </a:r>
            <a:r>
              <a:rPr lang="ru-RU" sz="2400" dirty="0"/>
              <a:t>p").</a:t>
            </a:r>
            <a:r>
              <a:rPr lang="ru-RU" sz="2400" dirty="0" err="1"/>
              <a:t>append</a:t>
            </a:r>
            <a:r>
              <a:rPr lang="ru-RU" sz="2400" dirty="0"/>
              <a:t>("&lt;</a:t>
            </a:r>
            <a:r>
              <a:rPr lang="ru-RU" sz="2400" dirty="0" err="1"/>
              <a:t>hr</a:t>
            </a:r>
            <a:r>
              <a:rPr lang="ru-RU" sz="2400" dirty="0" smtClean="0"/>
              <a:t>/&gt;")</a:t>
            </a:r>
            <a:endParaRPr lang="en-US" sz="2400" dirty="0" smtClean="0"/>
          </a:p>
          <a:p>
            <a:pPr indent="360363"/>
            <a:r>
              <a:rPr lang="en-US" sz="2400" dirty="0" smtClean="0"/>
              <a:t>// </a:t>
            </a:r>
            <a:r>
              <a:rPr lang="ru-RU" sz="2400" dirty="0" smtClean="0">
                <a:solidFill>
                  <a:srgbClr val="00B050"/>
                </a:solidFill>
              </a:rPr>
              <a:t>в </a:t>
            </a:r>
            <a:r>
              <a:rPr lang="ru-RU" sz="2400" dirty="0">
                <a:solidFill>
                  <a:srgbClr val="00B050"/>
                </a:solidFill>
              </a:rPr>
              <a:t>конец </a:t>
            </a:r>
            <a:r>
              <a:rPr lang="ru-RU" sz="2400" dirty="0" smtClean="0">
                <a:solidFill>
                  <a:srgbClr val="00B050"/>
                </a:solidFill>
              </a:rPr>
              <a:t>каждого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параграфа </a:t>
            </a:r>
            <a:r>
              <a:rPr lang="ru-RU" sz="2400" dirty="0">
                <a:solidFill>
                  <a:srgbClr val="00B050"/>
                </a:solidFill>
              </a:rPr>
              <a:t>будет добавлена </a:t>
            </a:r>
            <a:r>
              <a:rPr lang="ru-RU" sz="2400" dirty="0" smtClean="0">
                <a:solidFill>
                  <a:srgbClr val="00B050"/>
                </a:solidFill>
              </a:rPr>
              <a:t>линия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0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"&gt;PHP&lt;/div&gt;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Обернем </a:t>
            </a:r>
            <a:r>
              <a:rPr lang="ru-RU" sz="2000" dirty="0"/>
              <a:t>все эти элементы в один элемент </a:t>
            </a:r>
            <a:r>
              <a:rPr lang="en-US" sz="2000" dirty="0"/>
              <a:t>div: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wrapAll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('&lt;div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После </a:t>
            </a:r>
            <a:r>
              <a:rPr lang="ru-RU" sz="2000" dirty="0"/>
              <a:t>этого разметка будет выглядеть следующим образом: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warpAll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Если оборачиваемые </a:t>
            </a:r>
            <a:r>
              <a:rPr lang="ru-RU" sz="2000" dirty="0"/>
              <a:t>элементы стоят не рядом, то метод </a:t>
            </a:r>
            <a:r>
              <a:rPr lang="ru-RU" sz="2000" b="1" dirty="0"/>
              <a:t>.</a:t>
            </a:r>
            <a:r>
              <a:rPr lang="ru-RU" sz="2000" b="1" dirty="0" err="1"/>
              <a:t>wrapAll</a:t>
            </a:r>
            <a:r>
              <a:rPr lang="ru-RU" sz="2000" b="1" dirty="0"/>
              <a:t>()</a:t>
            </a:r>
            <a:r>
              <a:rPr lang="ru-RU" sz="2000" dirty="0"/>
              <a:t> сначала переместит элементы в одно место, а потом обернет </a:t>
            </a:r>
            <a:r>
              <a:rPr lang="ru-RU" sz="2000" dirty="0" smtClean="0"/>
              <a:t>их.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1.&lt;/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2.&lt;/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3.&lt;/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$('.www').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wrapAll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('div');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en-US" sz="2000" dirty="0" smtClean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1.&lt;/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2.&lt;/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&lt;p class="www"&gt;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3.&lt;/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warpAll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9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обертки содержимого элементов в новый элемент служит </a:t>
            </a:r>
            <a:r>
              <a:rPr lang="ru-RU" sz="2000" dirty="0" smtClean="0"/>
              <a:t>метод </a:t>
            </a:r>
            <a:r>
              <a:rPr lang="ru-RU" sz="2000" b="1" dirty="0" err="1" smtClean="0"/>
              <a:t>wrapInner</a:t>
            </a:r>
            <a:r>
              <a:rPr lang="ru-RU" sz="2000" dirty="0"/>
              <a:t>. Он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wrapInner</a:t>
            </a:r>
            <a:r>
              <a:rPr lang="ru-RU" sz="2000" b="1" dirty="0"/>
              <a:t>('разметка </a:t>
            </a:r>
            <a:r>
              <a:rPr lang="ru-RU" sz="2000" b="1" dirty="0" err="1"/>
              <a:t>html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содержимое элементов выборки в элемент, создаваемый из разметки </a:t>
            </a:r>
            <a:r>
              <a:rPr lang="ru-RU" sz="2000" dirty="0" err="1"/>
              <a:t>html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wrapInner</a:t>
            </a:r>
            <a:r>
              <a:rPr lang="ru-RU" sz="2000" b="1" dirty="0"/>
              <a:t>(элемент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обертывает содержимое элементов выборки в элемент </a:t>
            </a:r>
            <a:r>
              <a:rPr lang="ru-RU" sz="2000" dirty="0" err="1"/>
              <a:t>html</a:t>
            </a:r>
            <a:r>
              <a:rPr lang="ru-RU" sz="2000" dirty="0"/>
              <a:t>, переданный в качестве параметра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wrapInner</a:t>
            </a:r>
            <a:r>
              <a:rPr lang="ru-RU" sz="2000" b="1" dirty="0"/>
              <a:t>('селектор</a:t>
            </a:r>
            <a:r>
              <a:rPr lang="ru-RU" sz="2000" b="1" dirty="0" smtClean="0"/>
              <a:t>') </a:t>
            </a:r>
            <a:r>
              <a:rPr lang="ru-RU" sz="2000" dirty="0"/>
              <a:t>обертывает содержимое элементов выборки в элемент документа, соответствующий селектору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wrapInner</a:t>
            </a:r>
            <a:r>
              <a:rPr lang="ru-RU" sz="2000" b="1" dirty="0"/>
              <a:t>(</a:t>
            </a:r>
            <a:r>
              <a:rPr lang="ru-RU" sz="2000" b="1" dirty="0" err="1"/>
              <a:t>jQuery</a:t>
            </a:r>
            <a:r>
              <a:rPr lang="ru-RU" sz="2000" b="1" dirty="0" smtClean="0"/>
              <a:t>) </a:t>
            </a:r>
            <a:r>
              <a:rPr lang="ru-RU" sz="2000" dirty="0"/>
              <a:t>обертывает содержимое элементов выборки в объект </a:t>
            </a:r>
            <a:r>
              <a:rPr lang="ru-RU" sz="2000" dirty="0" err="1"/>
              <a:t>jQuery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wrapInner</a:t>
            </a:r>
            <a:r>
              <a:rPr lang="ru-RU" sz="2000" b="1" dirty="0"/>
              <a:t>(функция</a:t>
            </a:r>
            <a:r>
              <a:rPr lang="ru-RU" sz="2000" b="1" dirty="0" smtClean="0"/>
              <a:t>) </a:t>
            </a:r>
            <a:r>
              <a:rPr lang="ru-RU" sz="2000" dirty="0"/>
              <a:t>обертывает содержимое элементов выборки в объект, возвращаемый функцией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wrapInner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"&gt;Java&lt;/li&gt;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"&gt;C/C++&lt;/li&gt;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"&gt;PHP&lt;/li&gt;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Обернем </a:t>
            </a:r>
            <a:r>
              <a:rPr lang="ru-RU" sz="2000" dirty="0"/>
              <a:t>содержимое элементов списка в теги&lt;</a:t>
            </a:r>
            <a:r>
              <a:rPr lang="en-US" sz="2000" dirty="0"/>
              <a:t>p&gt;: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li.lang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wrapInner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('&lt;p&gt;&lt;/p&gt;');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Финальная </a:t>
            </a:r>
            <a:r>
              <a:rPr lang="ru-RU" sz="2000" dirty="0"/>
              <a:t>разметка будет выглядеть так: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"&gt;&lt;p&gt;Java&lt;/p&gt;&lt;/li&gt;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"&gt;&lt;p&gt;C/C++&lt;/p&gt;&lt;/li&gt;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"&gt;&lt;p&gt;PHP&lt;/p&gt;&lt;/li&gt;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wrapInner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0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 smtClean="0"/>
              <a:t>Метод</a:t>
            </a:r>
            <a:r>
              <a:rPr lang="en-US" sz="2200" dirty="0" smtClean="0"/>
              <a:t> </a:t>
            </a:r>
            <a:r>
              <a:rPr lang="ru-RU" sz="2200" b="1" dirty="0" err="1" smtClean="0"/>
              <a:t>append</a:t>
            </a:r>
            <a:r>
              <a:rPr lang="en-US" sz="2200" dirty="0" smtClean="0"/>
              <a:t> </a:t>
            </a:r>
            <a:r>
              <a:rPr lang="ru-RU" sz="2200" dirty="0" smtClean="0"/>
              <a:t>имеет </a:t>
            </a:r>
            <a:r>
              <a:rPr lang="ru-RU" sz="2200" dirty="0"/>
              <a:t>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append</a:t>
            </a:r>
            <a:r>
              <a:rPr lang="ru-RU" sz="2200" b="1" dirty="0"/>
              <a:t>('разметка </a:t>
            </a:r>
            <a:r>
              <a:rPr lang="ru-RU" sz="2200" b="1" dirty="0" err="1"/>
              <a:t>html</a:t>
            </a:r>
            <a:r>
              <a:rPr lang="ru-RU" sz="2200" b="1" dirty="0" smtClean="0"/>
              <a:t>')</a:t>
            </a:r>
            <a:r>
              <a:rPr lang="ru-RU" sz="2200" dirty="0" smtClean="0"/>
              <a:t> </a:t>
            </a:r>
            <a:r>
              <a:rPr lang="ru-RU" sz="2200" dirty="0" smtClean="0">
                <a:ea typeface="SimSun-ExtB"/>
              </a:rPr>
              <a:t>-</a:t>
            </a:r>
            <a:r>
              <a:rPr lang="en-US" sz="2200" dirty="0" smtClean="0">
                <a:ea typeface="SimSun-ExtB"/>
              </a:rPr>
              <a:t> </a:t>
            </a:r>
            <a:r>
              <a:rPr lang="ru-RU" sz="2200" dirty="0" smtClean="0"/>
              <a:t>вставляет </a:t>
            </a:r>
            <a:r>
              <a:rPr lang="ru-RU" sz="2200" dirty="0"/>
              <a:t>указанную в параметре разметку </a:t>
            </a:r>
            <a:r>
              <a:rPr lang="ru-RU" sz="2200" dirty="0" err="1"/>
              <a:t>html</a:t>
            </a:r>
            <a:r>
              <a:rPr lang="ru-RU" sz="2200" dirty="0"/>
              <a:t> в конец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append</a:t>
            </a:r>
            <a:r>
              <a:rPr lang="ru-RU" sz="2200" b="1" dirty="0"/>
              <a:t>(элемент</a:t>
            </a:r>
            <a:r>
              <a:rPr lang="ru-RU" sz="2200" b="1" dirty="0" smtClean="0"/>
              <a:t>) </a:t>
            </a:r>
            <a:r>
              <a:rPr lang="ru-RU" sz="2200" dirty="0">
                <a:ea typeface="SimSun-ExtB"/>
              </a:rPr>
              <a:t>-</a:t>
            </a:r>
            <a:r>
              <a:rPr lang="en-US" sz="2200" dirty="0">
                <a:ea typeface="SimSun-ExtB"/>
              </a:rPr>
              <a:t> </a:t>
            </a:r>
            <a:r>
              <a:rPr lang="ru-RU" sz="2200" dirty="0" smtClean="0"/>
              <a:t>вставка </a:t>
            </a:r>
            <a:r>
              <a:rPr lang="ru-RU" sz="2200" dirty="0"/>
              <a:t>элемента в конец элемента выборки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append</a:t>
            </a:r>
            <a:r>
              <a:rPr lang="ru-RU" sz="2200" b="1" dirty="0"/>
              <a:t>(</a:t>
            </a:r>
            <a:r>
              <a:rPr lang="ru-RU" sz="2200" b="1" dirty="0" err="1"/>
              <a:t>jQuery</a:t>
            </a:r>
            <a:r>
              <a:rPr lang="ru-RU" sz="2200" b="1" dirty="0" smtClean="0"/>
              <a:t>) </a:t>
            </a:r>
            <a:r>
              <a:rPr lang="ru-RU" sz="2200" dirty="0">
                <a:ea typeface="SimSun-ExtB"/>
              </a:rPr>
              <a:t>-</a:t>
            </a:r>
            <a:r>
              <a:rPr lang="en-US" sz="2200" dirty="0">
                <a:ea typeface="SimSun-ExtB"/>
              </a:rPr>
              <a:t> </a:t>
            </a:r>
            <a:r>
              <a:rPr lang="ru-RU" sz="2200" dirty="0" smtClean="0"/>
              <a:t>вставка </a:t>
            </a:r>
            <a:r>
              <a:rPr lang="ru-RU" sz="2200" dirty="0"/>
              <a:t>объекта </a:t>
            </a:r>
            <a:r>
              <a:rPr lang="ru-RU" sz="2200" dirty="0" err="1"/>
              <a:t>jQuery</a:t>
            </a:r>
            <a:r>
              <a:rPr lang="ru-RU" sz="2200" dirty="0"/>
              <a:t> в конец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append</a:t>
            </a:r>
            <a:r>
              <a:rPr lang="ru-RU" sz="2200" b="1" dirty="0"/>
              <a:t>(функция</a:t>
            </a:r>
            <a:r>
              <a:rPr lang="ru-RU" sz="2200" b="1" dirty="0" smtClean="0"/>
              <a:t>) </a:t>
            </a:r>
            <a:r>
              <a:rPr lang="ru-RU" sz="2200" dirty="0">
                <a:ea typeface="SimSun-ExtB"/>
              </a:rPr>
              <a:t>-</a:t>
            </a:r>
            <a:r>
              <a:rPr lang="en-US" sz="2200" dirty="0">
                <a:ea typeface="SimSun-ExtB"/>
              </a:rPr>
              <a:t> </a:t>
            </a:r>
            <a:r>
              <a:rPr lang="ru-RU" sz="2200" dirty="0" smtClean="0"/>
              <a:t>в </a:t>
            </a:r>
            <a:r>
              <a:rPr lang="ru-RU" sz="2200" dirty="0"/>
              <a:t>конец элемента выборки вставляется строка с разметкой </a:t>
            </a:r>
            <a:r>
              <a:rPr lang="ru-RU" sz="2200" dirty="0" err="1"/>
              <a:t>html</a:t>
            </a:r>
            <a:r>
              <a:rPr lang="ru-RU" sz="2200" dirty="0"/>
              <a:t>, элемент </a:t>
            </a:r>
            <a:r>
              <a:rPr lang="ru-RU" sz="2200" dirty="0" err="1"/>
              <a:t>html</a:t>
            </a:r>
            <a:r>
              <a:rPr lang="ru-RU" sz="2200" dirty="0"/>
              <a:t> или объект </a:t>
            </a:r>
            <a:r>
              <a:rPr lang="ru-RU" sz="2200" dirty="0" err="1"/>
              <a:t>jQuery</a:t>
            </a:r>
            <a:r>
              <a:rPr lang="ru-RU" sz="2200" dirty="0"/>
              <a:t>, которые возвращаются </a:t>
            </a:r>
            <a:r>
              <a:rPr lang="ru-RU" sz="2200" dirty="0" smtClean="0"/>
              <a:t>функцией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33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li&gt;Java&lt;/li&gt;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li&gt;C/C++&lt;/li&gt;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li&gt;PHP&lt;/li&gt;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вставка строки кода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').append('&lt;li&gt;C#&lt;/li&gt;');</a:t>
            </a:r>
          </a:p>
          <a:p>
            <a:pPr indent="360363"/>
            <a:endParaRPr lang="en-US" sz="2000" dirty="0" smtClean="0"/>
          </a:p>
          <a:p>
            <a:pPr indent="360363"/>
            <a:r>
              <a:rPr lang="en-US" sz="2000" dirty="0" smtClean="0"/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вставка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элемента</a:t>
            </a:r>
            <a:endParaRPr lang="en-US" sz="2000" dirty="0" smtClean="0">
              <a:solidFill>
                <a:srgbClr val="00B050"/>
              </a:solidFill>
            </a:endParaRPr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jsItem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('li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jsItem.innerHTML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='JavaScript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').append(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jsItem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/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вставка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объекта</a:t>
            </a:r>
            <a:r>
              <a:rPr lang="en-US" sz="2000" dirty="0" smtClean="0">
                <a:solidFill>
                  <a:srgbClr val="00B050"/>
                </a:solidFill>
              </a:rPr>
              <a:t> jQuery</a:t>
            </a:r>
          </a:p>
          <a:p>
            <a:pPr indent="36036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$('&lt;li&gt;Visual Basic&lt;/li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43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340768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Использование функции</a:t>
            </a:r>
            <a:r>
              <a:rPr lang="en-US" sz="2200" dirty="0"/>
              <a:t>:</a:t>
            </a:r>
            <a:endParaRPr lang="ru-RU" sz="2200" dirty="0"/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ul#langs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').append(function(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index,html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return$('&lt;li&gt;JavaScript&lt;/li&gt;');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200" dirty="0" smtClean="0"/>
          </a:p>
          <a:p>
            <a:pPr indent="360363"/>
            <a:r>
              <a:rPr lang="ru-RU" sz="2200" dirty="0" smtClean="0"/>
              <a:t>Функция </a:t>
            </a:r>
            <a:r>
              <a:rPr lang="ru-RU" sz="2200" dirty="0"/>
              <a:t>вызывается для каждого элемента выборки и принимает два аргумента</a:t>
            </a:r>
            <a:r>
              <a:rPr lang="ru-RU" sz="2200" dirty="0" smtClean="0"/>
              <a:t>:</a:t>
            </a:r>
            <a:r>
              <a:rPr lang="en-US" sz="2200" dirty="0" smtClean="0"/>
              <a:t> </a:t>
            </a:r>
            <a:r>
              <a:rPr lang="ru-RU" sz="2200" b="1" dirty="0" err="1" smtClean="0"/>
              <a:t>index</a:t>
            </a:r>
            <a:r>
              <a:rPr lang="ru-RU" sz="2200" b="1" dirty="0" smtClean="0"/>
              <a:t> </a:t>
            </a:r>
            <a:r>
              <a:rPr lang="ru-RU" sz="2200" dirty="0" smtClean="0"/>
              <a:t>- </a:t>
            </a:r>
            <a:r>
              <a:rPr lang="ru-RU" sz="2200" dirty="0"/>
              <a:t>индекс текущего перебираемого элемента выборки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ru-RU" sz="2200" b="1" dirty="0" err="1" smtClean="0"/>
              <a:t>html</a:t>
            </a:r>
            <a:r>
              <a:rPr lang="ru-RU" sz="2200" b="1" dirty="0" smtClean="0"/>
              <a:t> </a:t>
            </a:r>
            <a:r>
              <a:rPr lang="ru-RU" sz="2200" dirty="0" smtClean="0"/>
              <a:t>- </a:t>
            </a:r>
            <a:r>
              <a:rPr lang="ru-RU" sz="2200" dirty="0"/>
              <a:t>разметка текущего элемента выборки. На выходе в данном случае возвращается объект </a:t>
            </a:r>
            <a:r>
              <a:rPr lang="ru-RU" sz="2200" dirty="0" err="1"/>
              <a:t>jQuery</a:t>
            </a:r>
            <a:r>
              <a:rPr lang="ru-RU" sz="2200" dirty="0"/>
              <a:t>, хотя </a:t>
            </a:r>
            <a:r>
              <a:rPr lang="ru-RU" sz="2200" dirty="0" smtClean="0"/>
              <a:t> </a:t>
            </a:r>
            <a:r>
              <a:rPr lang="ru-RU" sz="2200" dirty="0"/>
              <a:t>можем вернуть </a:t>
            </a:r>
            <a:r>
              <a:rPr lang="ru-RU" sz="2200" dirty="0" smtClean="0"/>
              <a:t>просто </a:t>
            </a:r>
            <a:r>
              <a:rPr lang="ru-RU" sz="2200" dirty="0"/>
              <a:t>строку с разметкой и элемент </a:t>
            </a:r>
            <a:r>
              <a:rPr lang="ru-RU" sz="2200" dirty="0" err="1"/>
              <a:t>html</a:t>
            </a:r>
            <a:r>
              <a:rPr lang="ru-RU" sz="2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9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Метод </a:t>
            </a:r>
            <a:r>
              <a:rPr lang="ru-RU" sz="2200" b="1" dirty="0" err="1" smtClean="0"/>
              <a:t>prepend</a:t>
            </a:r>
            <a:r>
              <a:rPr lang="ru-RU" sz="2200" dirty="0" smtClean="0"/>
              <a:t> </a:t>
            </a:r>
            <a:r>
              <a:rPr lang="ru-RU" sz="2200" dirty="0"/>
              <a:t>добавляет новый элемент в начало элемента выборки. Он имеет следующие варианты использования:</a:t>
            </a:r>
          </a:p>
          <a:p>
            <a:pPr marL="1588" lvl="0" indent="377825">
              <a:buFont typeface="Arial" panose="020B0604020202020204" pitchFamily="34" charset="0"/>
              <a:buChar char="•"/>
            </a:pPr>
            <a:r>
              <a:rPr lang="ru-RU" sz="2200" b="1" dirty="0" err="1"/>
              <a:t>prepend</a:t>
            </a:r>
            <a:r>
              <a:rPr lang="ru-RU" sz="2200" b="1" dirty="0"/>
              <a:t>('разметка </a:t>
            </a:r>
            <a:r>
              <a:rPr lang="ru-RU" sz="2200" b="1" dirty="0" err="1"/>
              <a:t>html</a:t>
            </a:r>
            <a:r>
              <a:rPr lang="ru-RU" sz="2200" b="1" dirty="0" smtClean="0"/>
              <a:t>') </a:t>
            </a:r>
            <a:r>
              <a:rPr lang="ru-RU" sz="2200" dirty="0" smtClean="0">
                <a:ea typeface="SimSun-ExtB"/>
              </a:rPr>
              <a:t>-</a:t>
            </a:r>
            <a:r>
              <a:rPr lang="en-US" sz="2200" dirty="0" smtClean="0">
                <a:ea typeface="SimSun-ExtB"/>
              </a:rPr>
              <a:t> </a:t>
            </a:r>
            <a:r>
              <a:rPr lang="ru-RU" sz="2200" dirty="0" smtClean="0"/>
              <a:t>вставляет </a:t>
            </a:r>
            <a:r>
              <a:rPr lang="ru-RU" sz="2200" dirty="0"/>
              <a:t>указанную в параметре разметку </a:t>
            </a:r>
            <a:r>
              <a:rPr lang="ru-RU" sz="2200" dirty="0" err="1"/>
              <a:t>html</a:t>
            </a:r>
            <a:r>
              <a:rPr lang="ru-RU" sz="2200" dirty="0"/>
              <a:t> в начало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;</a:t>
            </a:r>
            <a:endParaRPr lang="ru-RU" sz="2200" dirty="0"/>
          </a:p>
          <a:p>
            <a:pPr marL="1588" lvl="0" indent="377825">
              <a:buFont typeface="Arial" panose="020B0604020202020204" pitchFamily="34" charset="0"/>
              <a:buChar char="•"/>
            </a:pPr>
            <a:r>
              <a:rPr lang="ru-RU" sz="2200" b="1" dirty="0" err="1"/>
              <a:t>prepend</a:t>
            </a:r>
            <a:r>
              <a:rPr lang="ru-RU" sz="2200" b="1" dirty="0"/>
              <a:t>(элемент</a:t>
            </a:r>
            <a:r>
              <a:rPr lang="ru-RU" sz="2200" b="1" dirty="0" smtClean="0"/>
              <a:t>)</a:t>
            </a:r>
            <a:r>
              <a:rPr lang="ru-RU" sz="2200" dirty="0" smtClean="0"/>
              <a:t> </a:t>
            </a:r>
            <a:r>
              <a:rPr lang="ru-RU" sz="2200" dirty="0" smtClean="0">
                <a:ea typeface="SimSun-ExtB"/>
              </a:rPr>
              <a:t>-</a:t>
            </a:r>
            <a:r>
              <a:rPr lang="en-US" sz="2200" dirty="0" smtClean="0">
                <a:ea typeface="SimSun-ExtB"/>
              </a:rPr>
              <a:t> </a:t>
            </a:r>
            <a:r>
              <a:rPr lang="ru-RU" sz="2200" dirty="0" smtClean="0"/>
              <a:t>вставка </a:t>
            </a:r>
            <a:r>
              <a:rPr lang="ru-RU" sz="2200" dirty="0"/>
              <a:t>элемента в начало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;</a:t>
            </a:r>
            <a:endParaRPr lang="ru-RU" sz="2200" dirty="0"/>
          </a:p>
          <a:p>
            <a:pPr marL="1588" lvl="0" indent="377825">
              <a:buFont typeface="Arial" panose="020B0604020202020204" pitchFamily="34" charset="0"/>
              <a:buChar char="•"/>
            </a:pPr>
            <a:r>
              <a:rPr lang="ru-RU" sz="2200" b="1" dirty="0" err="1"/>
              <a:t>prepend</a:t>
            </a:r>
            <a:r>
              <a:rPr lang="ru-RU" sz="2200" b="1" dirty="0"/>
              <a:t>(</a:t>
            </a:r>
            <a:r>
              <a:rPr lang="ru-RU" sz="2200" b="1" dirty="0" err="1"/>
              <a:t>jQuery</a:t>
            </a:r>
            <a:r>
              <a:rPr lang="ru-RU" sz="2200" b="1" dirty="0" smtClean="0"/>
              <a:t>)</a:t>
            </a:r>
            <a:r>
              <a:rPr lang="ru-RU" sz="2200" dirty="0" smtClean="0"/>
              <a:t> </a:t>
            </a:r>
            <a:r>
              <a:rPr lang="ru-RU" sz="2200" dirty="0">
                <a:ea typeface="SimSun-ExtB"/>
              </a:rPr>
              <a:t>-</a:t>
            </a:r>
            <a:r>
              <a:rPr lang="en-US" sz="2200" dirty="0">
                <a:ea typeface="SimSun-ExtB"/>
              </a:rPr>
              <a:t> </a:t>
            </a:r>
            <a:r>
              <a:rPr lang="ru-RU" sz="2200" dirty="0" smtClean="0"/>
              <a:t>вставка </a:t>
            </a:r>
            <a:r>
              <a:rPr lang="ru-RU" sz="2200" dirty="0"/>
              <a:t>объекта </a:t>
            </a:r>
            <a:r>
              <a:rPr lang="ru-RU" sz="2200" dirty="0" err="1"/>
              <a:t>jQuery</a:t>
            </a:r>
            <a:r>
              <a:rPr lang="ru-RU" sz="2200" dirty="0"/>
              <a:t> в начало элемента </a:t>
            </a:r>
            <a:r>
              <a:rPr lang="ru-RU" sz="2200" dirty="0" smtClean="0"/>
              <a:t>выборки</a:t>
            </a:r>
            <a:r>
              <a:rPr lang="en-US" sz="2200" dirty="0" smtClean="0"/>
              <a:t>;</a:t>
            </a:r>
            <a:endParaRPr lang="ru-RU" sz="2200" dirty="0"/>
          </a:p>
          <a:p>
            <a:pPr marL="1588" lvl="0" indent="377825">
              <a:buFont typeface="Arial" panose="020B0604020202020204" pitchFamily="34" charset="0"/>
              <a:buChar char="•"/>
            </a:pPr>
            <a:r>
              <a:rPr lang="ru-RU" sz="2200" b="1" dirty="0" err="1"/>
              <a:t>prepend</a:t>
            </a:r>
            <a:r>
              <a:rPr lang="ru-RU" sz="2200" b="1" dirty="0"/>
              <a:t>(функция</a:t>
            </a:r>
            <a:r>
              <a:rPr lang="ru-RU" sz="2200" b="1" dirty="0" smtClean="0"/>
              <a:t>)</a:t>
            </a:r>
            <a:r>
              <a:rPr lang="ru-RU" sz="2200" dirty="0" smtClean="0"/>
              <a:t> </a:t>
            </a:r>
            <a:r>
              <a:rPr lang="ru-RU" sz="2200" dirty="0">
                <a:ea typeface="SimSun-ExtB"/>
              </a:rPr>
              <a:t>-</a:t>
            </a:r>
            <a:r>
              <a:rPr lang="en-US" sz="2200" dirty="0">
                <a:ea typeface="SimSun-ExtB"/>
              </a:rPr>
              <a:t> </a:t>
            </a:r>
            <a:r>
              <a:rPr lang="ru-RU" sz="2200" dirty="0" smtClean="0"/>
              <a:t>в </a:t>
            </a:r>
            <a:r>
              <a:rPr lang="ru-RU" sz="2200" dirty="0"/>
              <a:t>начало элемента выборки вставляется строка с разметкой </a:t>
            </a:r>
            <a:r>
              <a:rPr lang="ru-RU" sz="2200" dirty="0" err="1"/>
              <a:t>html</a:t>
            </a:r>
            <a:r>
              <a:rPr lang="ru-RU" sz="2200" dirty="0"/>
              <a:t>, элемент </a:t>
            </a:r>
            <a:r>
              <a:rPr lang="ru-RU" sz="2200" dirty="0" err="1"/>
              <a:t>html</a:t>
            </a:r>
            <a:r>
              <a:rPr lang="ru-RU" sz="2200" dirty="0"/>
              <a:t> или объект </a:t>
            </a:r>
            <a:r>
              <a:rPr lang="ru-RU" sz="2200" dirty="0" err="1"/>
              <a:t>jQuery</a:t>
            </a:r>
            <a:r>
              <a:rPr lang="ru-RU" sz="2200" dirty="0"/>
              <a:t>, которые возвращаются </a:t>
            </a:r>
            <a:r>
              <a:rPr lang="ru-RU" sz="2200" dirty="0" smtClean="0"/>
              <a:t>функцией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prepend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1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// вставка строки кода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&gt;C#&lt;/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pPr indent="360363"/>
            <a:r>
              <a:rPr lang="ru-RU" sz="2000" dirty="0"/>
              <a:t> </a:t>
            </a:r>
          </a:p>
          <a:p>
            <a:pPr indent="360363"/>
            <a:r>
              <a:rPr lang="en-US" sz="2000" dirty="0"/>
              <a:t>// </a:t>
            </a:r>
            <a:r>
              <a:rPr lang="ru-RU" sz="2000" dirty="0" smtClean="0"/>
              <a:t>вставка</a:t>
            </a:r>
            <a:r>
              <a:rPr lang="en-US" sz="2000" dirty="0" smtClean="0"/>
              <a:t> </a:t>
            </a:r>
            <a:r>
              <a:rPr lang="ru-RU" sz="2000" dirty="0" smtClean="0"/>
              <a:t>элемента</a:t>
            </a:r>
            <a:endParaRPr lang="ru-RU" sz="2000" dirty="0"/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('li');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jsItem.innerHTML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='JavaScript';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').prepend(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/>
              <a:t> </a:t>
            </a:r>
            <a:endParaRPr lang="ru-RU" sz="2000" dirty="0"/>
          </a:p>
          <a:p>
            <a:pPr indent="360363"/>
            <a:r>
              <a:rPr lang="en-US" sz="2000" dirty="0"/>
              <a:t>//</a:t>
            </a:r>
            <a:r>
              <a:rPr lang="ru-RU" sz="2000" dirty="0" smtClean="0"/>
              <a:t>вставка</a:t>
            </a:r>
            <a:r>
              <a:rPr lang="en-US" sz="2000" dirty="0" smtClean="0"/>
              <a:t> </a:t>
            </a:r>
            <a:r>
              <a:rPr lang="ru-RU" sz="2000" dirty="0" smtClean="0"/>
              <a:t>объекта</a:t>
            </a:r>
            <a:r>
              <a:rPr lang="en-US" sz="2000" dirty="0" smtClean="0"/>
              <a:t> </a:t>
            </a:r>
            <a:r>
              <a:rPr lang="en-US" sz="2000" dirty="0"/>
              <a:t>jQuery</a:t>
            </a:r>
            <a:endParaRPr lang="ru-RU" sz="2000" dirty="0"/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$('&lt;li&gt;Visual Basic&lt;/li&gt;');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vbItem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prepend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7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Методы</a:t>
            </a:r>
            <a:r>
              <a:rPr lang="en-US" sz="2000" dirty="0" smtClean="0"/>
              <a:t> </a:t>
            </a:r>
            <a:r>
              <a:rPr lang="ru-RU" sz="2000" b="1" dirty="0" err="1" smtClean="0"/>
              <a:t>appendTo</a:t>
            </a:r>
            <a:r>
              <a:rPr lang="en-US" sz="2000" dirty="0" smtClean="0"/>
              <a:t>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b="1" dirty="0" err="1" smtClean="0"/>
              <a:t>prependTo</a:t>
            </a:r>
            <a:r>
              <a:rPr lang="en-US" sz="2000" dirty="0" smtClean="0"/>
              <a:t> </a:t>
            </a:r>
            <a:r>
              <a:rPr lang="ru-RU" sz="2000" dirty="0" smtClean="0"/>
              <a:t>добавляют </a:t>
            </a:r>
            <a:r>
              <a:rPr lang="ru-RU" sz="2000" dirty="0"/>
              <a:t>объекты в качестве дочерних к элементу, который указан в параметре метода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indent="360363"/>
            <a:r>
              <a:rPr lang="ru-RU" sz="2000" dirty="0" smtClean="0"/>
              <a:t>// </a:t>
            </a:r>
            <a:r>
              <a:rPr lang="ru-RU" sz="2000" dirty="0"/>
              <a:t>вставка в объект </a:t>
            </a:r>
            <a:r>
              <a:rPr lang="ru-RU" sz="2000" dirty="0" err="1"/>
              <a:t>jQuery</a:t>
            </a:r>
            <a:endParaRPr lang="ru-RU" sz="2000" dirty="0"/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&gt;C#&lt;/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('#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endParaRPr lang="ru-RU" sz="2000" dirty="0"/>
          </a:p>
          <a:p>
            <a:pPr indent="360363"/>
            <a:r>
              <a:rPr lang="ru-RU" sz="2000" dirty="0"/>
              <a:t>// вставка в элемент </a:t>
            </a:r>
            <a:r>
              <a:rPr lang="ru-RU" sz="2000" dirty="0" err="1"/>
              <a:t>html</a:t>
            </a:r>
            <a:endParaRPr lang="ru-RU" sz="2000" dirty="0"/>
          </a:p>
          <a:p>
            <a:pPr indent="360363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varlist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000" dirty="0" smtClean="0">
              <a:latin typeface="Consolas" panose="020B0609020204030204" pitchFamily="49" charset="0"/>
            </a:endParaRPr>
          </a:p>
          <a:p>
            <a:pPr indent="360363"/>
            <a:r>
              <a:rPr lang="ru-RU" sz="2000" dirty="0" smtClean="0"/>
              <a:t>$("&lt;</a:t>
            </a:r>
            <a:r>
              <a:rPr lang="ru-RU" sz="2000" dirty="0" err="1"/>
              <a:t>hr</a:t>
            </a:r>
            <a:r>
              <a:rPr lang="ru-RU" sz="2000" dirty="0"/>
              <a:t>/&gt;").</a:t>
            </a:r>
            <a:r>
              <a:rPr lang="ru-RU" sz="2000" dirty="0" err="1"/>
              <a:t>appendTo</a:t>
            </a:r>
            <a:r>
              <a:rPr lang="ru-RU" sz="2000" dirty="0"/>
              <a:t>("p</a:t>
            </a:r>
            <a:r>
              <a:rPr lang="ru-RU" sz="2000" dirty="0" smtClean="0"/>
              <a:t>")</a:t>
            </a:r>
            <a:endParaRPr lang="en-US" sz="2000" dirty="0" smtClean="0"/>
          </a:p>
          <a:p>
            <a:pPr indent="360363"/>
            <a:r>
              <a:rPr lang="en-US" sz="2000" dirty="0" smtClean="0"/>
              <a:t>// </a:t>
            </a:r>
            <a:r>
              <a:rPr lang="ru-RU" sz="2000" dirty="0" smtClean="0"/>
              <a:t>линия</a:t>
            </a:r>
            <a:r>
              <a:rPr lang="en-US" sz="2000" dirty="0" smtClean="0"/>
              <a:t> </a:t>
            </a:r>
            <a:r>
              <a:rPr lang="ru-RU" sz="2000" dirty="0" smtClean="0"/>
              <a:t>добавлена </a:t>
            </a:r>
            <a:r>
              <a:rPr lang="ru-RU" sz="2000" dirty="0"/>
              <a:t>в конец каждого </a:t>
            </a:r>
            <a:r>
              <a:rPr lang="ru-RU" sz="2000" dirty="0" smtClean="0"/>
              <a:t>параграфа</a:t>
            </a:r>
            <a:endParaRPr lang="en-US" sz="2000" dirty="0" smtClean="0"/>
          </a:p>
          <a:p>
            <a:pPr indent="360363"/>
            <a:endParaRPr lang="en-US" sz="2000" dirty="0"/>
          </a:p>
          <a:p>
            <a:pPr indent="354013"/>
            <a:r>
              <a:rPr lang="ru-RU" sz="2000" b="1" dirty="0"/>
              <a:t>$("куда добавляем").</a:t>
            </a:r>
            <a:r>
              <a:rPr lang="ru-RU" sz="2000" b="1" dirty="0" err="1"/>
              <a:t>append</a:t>
            </a:r>
            <a:r>
              <a:rPr lang="ru-RU" sz="2000" b="1" dirty="0"/>
              <a:t>("что добавляем</a:t>
            </a:r>
            <a:r>
              <a:rPr lang="ru-RU" sz="2000" b="1" dirty="0" smtClean="0"/>
              <a:t>")</a:t>
            </a:r>
            <a:endParaRPr lang="en-US" sz="2000" b="1" dirty="0" smtClean="0"/>
          </a:p>
          <a:p>
            <a:pPr indent="354013"/>
            <a:r>
              <a:rPr lang="ru-RU" sz="2000" b="1" dirty="0" smtClean="0"/>
              <a:t>$("</a:t>
            </a:r>
            <a:r>
              <a:rPr lang="ru-RU" sz="2000" b="1" dirty="0"/>
              <a:t>что добавляем").</a:t>
            </a:r>
            <a:r>
              <a:rPr lang="ru-RU" sz="2000" b="1" dirty="0" err="1"/>
              <a:t>appendTo</a:t>
            </a:r>
            <a:r>
              <a:rPr lang="ru-RU" sz="2000" b="1" dirty="0"/>
              <a:t>("куда добавляем")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appendTo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 и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prependTo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9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2438</Words>
  <Application>Microsoft Office PowerPoint</Application>
  <PresentationFormat>Экран (4:3)</PresentationFormat>
  <Paragraphs>346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Web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student</cp:lastModifiedBy>
  <cp:revision>96</cp:revision>
  <dcterms:created xsi:type="dcterms:W3CDTF">2016-05-18T02:57:37Z</dcterms:created>
  <dcterms:modified xsi:type="dcterms:W3CDTF">2018-05-04T05:35:29Z</dcterms:modified>
</cp:coreProperties>
</file>