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30" r:id="rId3"/>
    <p:sldId id="331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36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77283BA-F490-4096-83FC-A558D19859B6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n-US" altLang="ru-RU" b="1" dirty="0">
                <a:solidFill>
                  <a:srgbClr val="C00000"/>
                </a:solidFill>
              </a:rPr>
              <a:t>Web </a:t>
            </a:r>
            <a:r>
              <a:rPr lang="ru-RU" altLang="ru-RU" b="1" dirty="0" smtClean="0">
                <a:solidFill>
                  <a:srgbClr val="C00000"/>
                </a:solidFill>
              </a:rPr>
              <a:t>технологии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Введение в 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JQuery</a:t>
            </a:r>
            <a:endParaRPr lang="ru-RU" sz="32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65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/>
              <a:t>Используя метод </a:t>
            </a:r>
            <a:r>
              <a:rPr lang="ru-RU" sz="2000" dirty="0" err="1"/>
              <a:t>bind</a:t>
            </a:r>
            <a:r>
              <a:rPr lang="ru-RU" sz="2000" dirty="0"/>
              <a:t> мы можем передать данные в параметр </a:t>
            </a:r>
            <a:r>
              <a:rPr lang="ru-RU" sz="2000" dirty="0" err="1"/>
              <a:t>data</a:t>
            </a:r>
            <a:r>
              <a:rPr lang="ru-RU" sz="2000" dirty="0"/>
              <a:t> события в виде необязательного второго параметра</a:t>
            </a:r>
            <a:r>
              <a:rPr lang="ru-RU" sz="2000" dirty="0" smtClean="0"/>
              <a:t>:</a:t>
            </a:r>
          </a:p>
          <a:p>
            <a:pPr indent="360363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Привет мир!';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button').bind('click',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function(e){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alert(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e.data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 smtClean="0"/>
              <a:t>Переменная </a:t>
            </a:r>
            <a:r>
              <a:rPr lang="ru-RU" sz="2000" dirty="0" err="1" smtClean="0"/>
              <a:t>mes</a:t>
            </a:r>
            <a:r>
              <a:rPr lang="ru-RU" sz="2000" dirty="0" smtClean="0"/>
              <a:t> будет </a:t>
            </a:r>
            <a:r>
              <a:rPr lang="ru-RU" sz="2000" dirty="0"/>
              <a:t>передаваться в свойство </a:t>
            </a:r>
            <a:r>
              <a:rPr lang="ru-RU" sz="2000" dirty="0" err="1"/>
              <a:t>e.data</a:t>
            </a:r>
            <a:r>
              <a:rPr lang="ru-RU" sz="2000" dirty="0"/>
              <a:t>, из которого </a:t>
            </a:r>
            <a:r>
              <a:rPr lang="ru-RU" sz="2000" dirty="0" smtClean="0"/>
              <a:t>потом </a:t>
            </a:r>
            <a:r>
              <a:rPr lang="ru-RU" sz="2000" dirty="0"/>
              <a:t>и </a:t>
            </a:r>
            <a:r>
              <a:rPr lang="ru-RU" sz="2000" dirty="0" smtClean="0"/>
              <a:t>можно </a:t>
            </a:r>
            <a:r>
              <a:rPr lang="ru-RU" sz="2000" dirty="0"/>
              <a:t>получить ее значение.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Передача данных в обработчик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2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173" y="1268760"/>
            <a:ext cx="8169371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>
              <a:spcAft>
                <a:spcPts val="600"/>
              </a:spcAft>
            </a:pPr>
            <a:r>
              <a:rPr lang="ru-RU" sz="2000" dirty="0" smtClean="0"/>
              <a:t>Объект </a:t>
            </a:r>
            <a:r>
              <a:rPr lang="ru-RU" sz="2000" dirty="0" err="1" smtClean="0"/>
              <a:t>Event</a:t>
            </a:r>
            <a:r>
              <a:rPr lang="ru-RU" sz="2000" dirty="0" smtClean="0"/>
              <a:t> </a:t>
            </a:r>
            <a:r>
              <a:rPr lang="ru-RU" sz="2000" dirty="0"/>
              <a:t>предоставляет ряд методов</a:t>
            </a:r>
            <a:r>
              <a:rPr lang="ru-RU" sz="2000" dirty="0" smtClean="0"/>
              <a:t>:</a:t>
            </a:r>
          </a:p>
          <a:p>
            <a:pPr indent="360363">
              <a:spcAft>
                <a:spcPts val="600"/>
              </a:spcAft>
            </a:pP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dirty="0" err="1"/>
              <a:t>preventDefault</a:t>
            </a:r>
            <a:r>
              <a:rPr lang="ru-RU" sz="2000" dirty="0"/>
              <a:t>() - отменяет </a:t>
            </a:r>
            <a:r>
              <a:rPr lang="ru-RU" sz="2000" dirty="0"/>
              <a:t>все действия, которые по умолчанию производит данное событие. Например, при нажатии на ссылку мы можем с помощью данного метода запретить переход по этой ссылке.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dirty="0" err="1"/>
              <a:t>isDefaultPrevented</a:t>
            </a:r>
            <a:r>
              <a:rPr lang="ru-RU" sz="2000" dirty="0"/>
              <a:t>() - </a:t>
            </a:r>
            <a:r>
              <a:rPr lang="ru-RU" sz="2000" dirty="0"/>
              <a:t>возвращает </a:t>
            </a:r>
            <a:r>
              <a:rPr lang="ru-RU" sz="2000" dirty="0" err="1"/>
              <a:t>true</a:t>
            </a:r>
            <a:r>
              <a:rPr lang="ru-RU" sz="2000" dirty="0"/>
              <a:t>, если для данного события уже ранее вызывался метод </a:t>
            </a:r>
            <a:r>
              <a:rPr lang="ru-RU" sz="2000" dirty="0" err="1"/>
              <a:t>preventDefault</a:t>
            </a:r>
            <a:endParaRPr lang="ru-RU" sz="20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dirty="0" err="1"/>
              <a:t>stopPropagation</a:t>
            </a:r>
            <a:r>
              <a:rPr lang="ru-RU" sz="2000" dirty="0" smtClean="0"/>
              <a:t>() - </a:t>
            </a:r>
            <a:r>
              <a:rPr lang="ru-RU" sz="2000" dirty="0"/>
              <a:t>запрет всплытия события вверх по иерархии DOM и его последующей обработки.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dirty="0" err="1" smtClean="0"/>
              <a:t>isPropagationStopped</a:t>
            </a:r>
            <a:r>
              <a:rPr lang="ru-RU" sz="2000" dirty="0" smtClean="0"/>
              <a:t>() - </a:t>
            </a:r>
            <a:r>
              <a:rPr lang="ru-RU" sz="2000" dirty="0"/>
              <a:t>возвращает </a:t>
            </a:r>
            <a:r>
              <a:rPr lang="ru-RU" sz="2000" dirty="0" err="1"/>
              <a:t>true</a:t>
            </a:r>
            <a:r>
              <a:rPr lang="ru-RU" sz="2000" dirty="0"/>
              <a:t>, если ранее уже был вызван метод </a:t>
            </a:r>
            <a:r>
              <a:rPr lang="ru-RU" sz="2000" dirty="0" err="1" smtClean="0"/>
              <a:t>stopPropagation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Передача данных в обработчик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2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body&gt;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&lt;div&gt;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&lt;button&gt;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Жми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&lt;/button&gt;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&lt;/div&gt;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&lt;/body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/>
              <a:t>Таким образом, у нас трехуровневая структура: на самом высоком уровне - элемент </a:t>
            </a:r>
            <a:r>
              <a:rPr lang="ru-RU" sz="2000" dirty="0" err="1"/>
              <a:t>body</a:t>
            </a:r>
            <a:r>
              <a:rPr lang="ru-RU" sz="2000" dirty="0"/>
              <a:t>, ниже - элемент </a:t>
            </a:r>
            <a:r>
              <a:rPr lang="ru-RU" sz="2000" dirty="0" err="1"/>
              <a:t>div</a:t>
            </a:r>
            <a:r>
              <a:rPr lang="ru-RU" sz="2000" dirty="0"/>
              <a:t>, и в самом низу - элемент </a:t>
            </a:r>
            <a:r>
              <a:rPr lang="ru-RU" sz="2000" dirty="0" err="1"/>
              <a:t>button</a:t>
            </a:r>
            <a:r>
              <a:rPr lang="ru-RU" sz="2000" dirty="0"/>
              <a:t>. Теперь добавим для каждого последовательно обработчики нажатия: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Всплытие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14350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$('button').bind('click', function(e){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Событие инициировал элемент '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e.target.tagName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Событие обрабатывается для элемента '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e.currentTarget.tagName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$('div').bind('click', function(e){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Событие инициировал элемент '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e.target.tagName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Событие обрабатывается для элемента '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e.currentTarget.tagName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$('body').bind('click', function(e){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Событие инициировал элемент '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e.target.tagName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Событие обрабатывается для элемента '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e.currentTarget.tagName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Всплытие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21186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/>
              <a:t>Можно запретить </a:t>
            </a:r>
            <a:r>
              <a:rPr lang="ru-RU" sz="2000" dirty="0"/>
              <a:t>всплытие. </a:t>
            </a:r>
            <a:r>
              <a:rPr lang="ru-RU" sz="2000" dirty="0"/>
              <a:t>Например, нам надо, чтобы срабатывал только обработчик нажатия кнопки. В этом случае нам надо применить метод </a:t>
            </a:r>
            <a:r>
              <a:rPr lang="ru-RU" sz="2000" b="1" dirty="0" err="1"/>
              <a:t>stopPropagation</a:t>
            </a:r>
            <a:r>
              <a:rPr lang="ru-RU" sz="2000" dirty="0" smtClean="0"/>
              <a:t>:</a:t>
            </a:r>
          </a:p>
          <a:p>
            <a:pPr indent="360363"/>
            <a:endParaRPr lang="ru-RU" sz="2000" dirty="0"/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$('button').bind('click', function(e){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console.log('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Событие инициировал элемент '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e.target.tagName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console.log('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Событие обрабатывается для элемента '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e.currentTarget.tagName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e.stopPropagation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Всплытие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8347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 err="1"/>
              <a:t>jQuery</a:t>
            </a:r>
            <a:r>
              <a:rPr lang="ru-RU" sz="2000" dirty="0"/>
              <a:t> </a:t>
            </a:r>
            <a:r>
              <a:rPr lang="ru-RU" sz="2000" dirty="0"/>
              <a:t>предоставляет специальный метод </a:t>
            </a:r>
            <a:r>
              <a:rPr lang="ru-RU" sz="2000" b="1" dirty="0" err="1"/>
              <a:t>delegate</a:t>
            </a:r>
            <a:r>
              <a:rPr lang="ru-RU" sz="2000" dirty="0"/>
              <a:t>, который позволяет создать зарегистрировать обработчики и для будущих элементов, которых еще не в структуре DOM. Этот метод имеет следующие варианты использования:</a:t>
            </a:r>
          </a:p>
          <a:p>
            <a:pPr indent="360363"/>
            <a:endParaRPr lang="ru-RU" sz="2000" dirty="0"/>
          </a:p>
          <a:p>
            <a:pPr indent="360363"/>
            <a:r>
              <a:rPr lang="ru-RU" sz="2000" b="1" dirty="0" err="1"/>
              <a:t>delegate</a:t>
            </a:r>
            <a:r>
              <a:rPr lang="ru-RU" sz="2000" b="1" dirty="0"/>
              <a:t>('</a:t>
            </a:r>
            <a:r>
              <a:rPr lang="ru-RU" sz="2000" b="1" dirty="0" err="1"/>
              <a:t>селектор','событие</a:t>
            </a:r>
            <a:r>
              <a:rPr lang="ru-RU" sz="2000" b="1" dirty="0"/>
              <a:t>', </a:t>
            </a:r>
            <a:r>
              <a:rPr lang="ru-RU" sz="2000" b="1" dirty="0" err="1"/>
              <a:t>обработчик_события</a:t>
            </a:r>
            <a:r>
              <a:rPr lang="ru-RU" sz="2000" b="1" dirty="0" smtClean="0"/>
              <a:t>) </a:t>
            </a:r>
            <a:r>
              <a:rPr lang="ru-RU" sz="2000" dirty="0"/>
              <a:t>добавляет обработчик для события. </a:t>
            </a:r>
            <a:r>
              <a:rPr lang="ru-RU" sz="2000" dirty="0"/>
              <a:t>Для фильтрации элементов, для которых добавляется обработчик, используется селектор.</a:t>
            </a:r>
          </a:p>
          <a:p>
            <a:pPr indent="360363"/>
            <a:endParaRPr lang="ru-RU" sz="2000" dirty="0"/>
          </a:p>
          <a:p>
            <a:pPr indent="360363"/>
            <a:r>
              <a:rPr lang="ru-RU" sz="2000" b="1" dirty="0" err="1"/>
              <a:t>delegate</a:t>
            </a:r>
            <a:r>
              <a:rPr lang="ru-RU" sz="2000" b="1" dirty="0"/>
              <a:t>('</a:t>
            </a:r>
            <a:r>
              <a:rPr lang="ru-RU" sz="2000" b="1" dirty="0" err="1"/>
              <a:t>селектор','событие</a:t>
            </a:r>
            <a:r>
              <a:rPr lang="ru-RU" sz="2000" b="1" dirty="0"/>
              <a:t>', </a:t>
            </a:r>
            <a:r>
              <a:rPr lang="ru-RU" sz="2000" b="1" dirty="0" err="1"/>
              <a:t>данные_события</a:t>
            </a:r>
            <a:r>
              <a:rPr lang="ru-RU" sz="2000" b="1" dirty="0"/>
              <a:t>, </a:t>
            </a:r>
            <a:r>
              <a:rPr lang="ru-RU" sz="2000" b="1" dirty="0" err="1"/>
              <a:t>обработчик_события</a:t>
            </a:r>
            <a:r>
              <a:rPr lang="ru-RU" sz="2000" b="1" dirty="0" smtClean="0"/>
              <a:t>) </a:t>
            </a:r>
            <a:r>
              <a:rPr lang="ru-RU" sz="2000" dirty="0"/>
              <a:t>то же самое, что и в предыдущем случае, плюс параметр для передачи данных события в объект </a:t>
            </a:r>
            <a:r>
              <a:rPr lang="ru-RU" sz="2000" dirty="0" err="1"/>
              <a:t>Event</a:t>
            </a:r>
            <a:r>
              <a:rPr lang="ru-RU" sz="2000" dirty="0"/>
              <a:t> (</a:t>
            </a:r>
            <a:r>
              <a:rPr lang="ru-RU" sz="2000" dirty="0" err="1"/>
              <a:t>e.data</a:t>
            </a:r>
            <a:r>
              <a:rPr lang="ru-RU" sz="2000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Методы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delegate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и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on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18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Жми1&lt;/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&lt;button&gt;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Жми2&lt;/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$('body').delegate('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button','click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function(e){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$(this).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('color', 'red');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alert('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Обработчик для кнопки: '+$(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this).text());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$('body').append('&lt;button&gt;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Жми3&lt;/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button&gt;');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&lt;/script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/>
              <a:t>Здесь для всех элементов </a:t>
            </a:r>
            <a:r>
              <a:rPr lang="ru-RU" sz="2000" dirty="0" err="1"/>
              <a:t>button</a:t>
            </a:r>
            <a:r>
              <a:rPr lang="ru-RU" sz="2000" dirty="0"/>
              <a:t>, находящихся в элементе </a:t>
            </a:r>
            <a:r>
              <a:rPr lang="ru-RU" sz="2000" dirty="0" err="1"/>
              <a:t>body</a:t>
            </a:r>
            <a:r>
              <a:rPr lang="ru-RU" sz="2000" dirty="0"/>
              <a:t>, добавляется обработчик нажатия. И несмотря на то, что уже после этого добавляется новая кнопка, для нее также будет срабатывать обработчик.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Всплытие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4887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 smtClean="0"/>
              <a:t>Также </a:t>
            </a:r>
            <a:r>
              <a:rPr lang="ru-RU" sz="2000" dirty="0"/>
              <a:t>мы можем отменить регистрацию обработчика события с помощью метода </a:t>
            </a:r>
            <a:r>
              <a:rPr lang="ru-RU" sz="2000" b="1" dirty="0" err="1"/>
              <a:t>undelegate</a:t>
            </a:r>
            <a:r>
              <a:rPr lang="ru-RU" sz="2000" dirty="0" smtClean="0"/>
              <a:t>:</a:t>
            </a:r>
          </a:p>
          <a:p>
            <a:pPr indent="360363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'body').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undelegate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button','click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Всплытие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24440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/>
              <a:t>Метод </a:t>
            </a:r>
            <a:r>
              <a:rPr lang="ru-RU" sz="2000" b="1" dirty="0" err="1"/>
              <a:t>on</a:t>
            </a:r>
            <a:r>
              <a:rPr lang="ru-RU" sz="2000" dirty="0"/>
              <a:t> был введен в </a:t>
            </a:r>
            <a:r>
              <a:rPr lang="ru-RU" sz="2000" dirty="0" err="1"/>
              <a:t>jQuery</a:t>
            </a:r>
            <a:r>
              <a:rPr lang="ru-RU" sz="2000" dirty="0"/>
              <a:t> 1.7 и во многом является заменой методу </a:t>
            </a:r>
            <a:r>
              <a:rPr lang="ru-RU" sz="2000" dirty="0" err="1"/>
              <a:t>delegate</a:t>
            </a:r>
            <a:r>
              <a:rPr lang="ru-RU" sz="2000" dirty="0"/>
              <a:t> и имеет аналогичное действие. Он имеет похожие формы использования:</a:t>
            </a:r>
          </a:p>
          <a:p>
            <a:pPr indent="360363"/>
            <a:endParaRPr lang="ru-RU" sz="2000" dirty="0"/>
          </a:p>
          <a:p>
            <a:pPr indent="360363"/>
            <a:r>
              <a:rPr lang="ru-RU" sz="2000" b="1" dirty="0" err="1"/>
              <a:t>on</a:t>
            </a:r>
            <a:r>
              <a:rPr lang="ru-RU" sz="2000" b="1" dirty="0"/>
              <a:t>('событие', 'селектор', </a:t>
            </a:r>
            <a:r>
              <a:rPr lang="ru-RU" sz="2000" b="1" dirty="0" err="1"/>
              <a:t>обработчик_события</a:t>
            </a:r>
            <a:r>
              <a:rPr lang="ru-RU" sz="2000" b="1" dirty="0"/>
              <a:t>)</a:t>
            </a:r>
          </a:p>
          <a:p>
            <a:pPr indent="360363"/>
            <a:r>
              <a:rPr lang="ru-RU" sz="2000" b="1" dirty="0" err="1"/>
              <a:t>on</a:t>
            </a:r>
            <a:r>
              <a:rPr lang="ru-RU" sz="2000" b="1" dirty="0"/>
              <a:t>('событие', 'селектор', </a:t>
            </a:r>
            <a:r>
              <a:rPr lang="ru-RU" sz="2000" b="1" dirty="0" err="1"/>
              <a:t>данные_события</a:t>
            </a:r>
            <a:r>
              <a:rPr lang="ru-RU" sz="2000" b="1" dirty="0"/>
              <a:t>, </a:t>
            </a:r>
            <a:r>
              <a:rPr lang="ru-RU" sz="2000" b="1" dirty="0" err="1"/>
              <a:t>обработчик_события</a:t>
            </a:r>
            <a:r>
              <a:rPr lang="ru-RU" sz="2000" b="1" dirty="0"/>
              <a:t>)</a:t>
            </a:r>
          </a:p>
          <a:p>
            <a:pPr indent="360363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$('body').on('click', 'button', function(e){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$(this).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('color', 'red');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alert('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Обработчик для кнопки: '+$(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this).text());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on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92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/>
              <a:t>Для отмены регистрации обработчиков события можно использовать метод </a:t>
            </a:r>
            <a:r>
              <a:rPr lang="ru-RU" sz="2000" dirty="0" err="1"/>
              <a:t>off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 indent="360363"/>
            <a:endParaRPr lang="ru-RU" sz="2000" dirty="0"/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// удаление обработчиков события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click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для кнопок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body').off('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click','button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удаление всех обработчиков для элементов внутри тега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$('body').off();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on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78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/>
              <a:t>События позволяют </a:t>
            </a:r>
            <a:r>
              <a:rPr lang="ru-RU" sz="2000" dirty="0" smtClean="0"/>
              <a:t>отследить </a:t>
            </a:r>
            <a:r>
              <a:rPr lang="ru-RU" sz="2000" dirty="0"/>
              <a:t>изменение состояния элемента и обработать пользовательский ввод. Используя стандартный код </a:t>
            </a:r>
            <a:r>
              <a:rPr lang="ru-RU" sz="2000" dirty="0" err="1"/>
              <a:t>JavaScript</a:t>
            </a:r>
            <a:r>
              <a:rPr lang="ru-RU" sz="2000" dirty="0"/>
              <a:t> </a:t>
            </a:r>
            <a:r>
              <a:rPr lang="ru-RU" sz="2000" dirty="0" smtClean="0"/>
              <a:t>можно </a:t>
            </a:r>
            <a:r>
              <a:rPr lang="ru-RU" sz="2000" dirty="0"/>
              <a:t>обработать событие прямо в разметке элемента с помощью соответствующих атрибутов. Например, обработаем нажатие кнопки</a:t>
            </a:r>
            <a:r>
              <a:rPr lang="ru-RU" sz="2000" dirty="0" smtClean="0"/>
              <a:t>: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&lt;button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="alert('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Привет мир');"&gt;Нажать&lt;/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en-US" sz="2000" dirty="0" smtClean="0"/>
          </a:p>
          <a:p>
            <a:pPr indent="360363"/>
            <a:r>
              <a:rPr lang="ru-RU" sz="2000" dirty="0"/>
              <a:t>Библиотека </a:t>
            </a:r>
            <a:r>
              <a:rPr lang="ru-RU" sz="2000" dirty="0" err="1"/>
              <a:t>jQuery</a:t>
            </a:r>
            <a:r>
              <a:rPr lang="ru-RU" sz="2000" dirty="0"/>
              <a:t> предлагает </a:t>
            </a:r>
            <a:r>
              <a:rPr lang="ru-RU" sz="2000" dirty="0" smtClean="0"/>
              <a:t>эффектный </a:t>
            </a:r>
            <a:r>
              <a:rPr lang="ru-RU" sz="2000" dirty="0"/>
              <a:t>способ регистрации обработчиков событий у элементов с помощью метода </a:t>
            </a:r>
            <a:r>
              <a:rPr lang="ru-RU" sz="2000" b="1" dirty="0" err="1"/>
              <a:t>bind</a:t>
            </a:r>
            <a:r>
              <a:rPr lang="ru-RU" sz="2000" dirty="0"/>
              <a:t>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События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jQuery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97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>
              <a:spcAft>
                <a:spcPts val="600"/>
              </a:spcAft>
            </a:pPr>
            <a:r>
              <a:rPr lang="ru-RU" sz="2000" dirty="0" smtClean="0"/>
              <a:t>Метод </a:t>
            </a:r>
            <a:r>
              <a:rPr lang="ru-RU" sz="2000" b="1" dirty="0" err="1" smtClean="0"/>
              <a:t>trigger</a:t>
            </a:r>
            <a:r>
              <a:rPr lang="ru-RU" sz="2000" dirty="0" smtClean="0"/>
              <a:t> используется для вызова обработчиков событий вручную. Например, вызвав метод </a:t>
            </a:r>
            <a:r>
              <a:rPr lang="ru-RU" sz="2000" dirty="0" err="1" smtClean="0"/>
              <a:t>trigger</a:t>
            </a:r>
            <a:r>
              <a:rPr lang="ru-RU" sz="2000" dirty="0" smtClean="0"/>
              <a:t> для нужного элемента можем также и вызвать обработчик события. Он имеет следующие варианты использования:</a:t>
            </a:r>
          </a:p>
          <a:p>
            <a:pPr indent="360363">
              <a:spcAft>
                <a:spcPts val="600"/>
              </a:spcAft>
            </a:pPr>
            <a:endParaRPr lang="ru-RU" sz="20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err="1" smtClean="0"/>
              <a:t>trigger</a:t>
            </a:r>
            <a:r>
              <a:rPr lang="ru-RU" sz="2000" dirty="0" smtClean="0"/>
              <a:t>('событие')</a:t>
            </a:r>
            <a:r>
              <a:rPr lang="en-US" sz="2000" dirty="0" smtClean="0"/>
              <a:t> - </a:t>
            </a:r>
            <a:r>
              <a:rPr lang="ru-RU" sz="2000" dirty="0" smtClean="0"/>
              <a:t>вызов обработчика для данного события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err="1" smtClean="0"/>
              <a:t>trigger</a:t>
            </a:r>
            <a:r>
              <a:rPr lang="ru-RU" sz="2000" dirty="0" smtClean="0"/>
              <a:t>(</a:t>
            </a:r>
            <a:r>
              <a:rPr lang="ru-RU" sz="2000" dirty="0" err="1" smtClean="0"/>
              <a:t>объект_Event</a:t>
            </a:r>
            <a:r>
              <a:rPr lang="ru-RU" sz="2000" dirty="0" smtClean="0"/>
              <a:t>)</a:t>
            </a:r>
            <a:r>
              <a:rPr lang="en-US" sz="2000" dirty="0" smtClean="0"/>
              <a:t> - </a:t>
            </a:r>
            <a:r>
              <a:rPr lang="ru-RU" sz="2000" dirty="0" smtClean="0"/>
              <a:t>вызов обработчика с использованием объекта </a:t>
            </a:r>
            <a:r>
              <a:rPr lang="ru-RU" sz="2000" dirty="0" err="1" smtClean="0"/>
              <a:t>Event</a:t>
            </a:r>
            <a:r>
              <a:rPr lang="ru-RU" sz="2000" dirty="0" smtClean="0"/>
              <a:t>, который содержит данные о том, какой именно обработчик надо вызвать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trigger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6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indent="36036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indent="360363">
              <a:spcAft>
                <a:spcPts val="600"/>
              </a:spcAf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&gt;&lt;td&gt;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Слово&lt;/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td&gt;&lt;td&gt;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Перевод&lt;/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td&gt;&lt;/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>
              <a:spcAft>
                <a:spcPts val="600"/>
              </a:spcAf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&gt;&lt;td&gt;Cabbage&lt;/td&gt;&lt;td&gt;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Капуста&lt;/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td&gt;&lt;/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>
              <a:spcAft>
                <a:spcPts val="600"/>
              </a:spcAf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&gt;&lt;td&gt;Carrot&lt;/td&gt;&lt;td&gt;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Морковь&lt;/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td&gt;&lt;/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>
              <a:spcAft>
                <a:spcPts val="600"/>
              </a:spcAf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&gt;&lt;td&gt;Potato&lt;/td&gt;&lt;td&gt;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Картофель&lt;/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td&gt;&lt;/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>
              <a:spcAft>
                <a:spcPts val="600"/>
              </a:spcAf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&gt;&lt;td&gt;Tomato&lt;/td&gt;&lt;td&gt;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Помидор&lt;/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td&gt;&lt;/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  <a:p>
            <a:pPr indent="36036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>
              <a:spcAft>
                <a:spcPts val="600"/>
              </a:spcAf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Выделить&lt;/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indent="360363">
              <a:spcAft>
                <a:spcPts val="600"/>
              </a:spcAf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Снять выделение&lt;/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trigger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96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990" y="1124744"/>
            <a:ext cx="8169371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</a:p>
          <a:p>
            <a:pPr indent="36036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$('table').on('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mouseenter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function(e){</a:t>
            </a:r>
          </a:p>
          <a:p>
            <a:pPr indent="36036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$(this).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('background-color', 'silver');</a:t>
            </a:r>
          </a:p>
          <a:p>
            <a:pPr indent="36036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}).on('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mouseout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function(e){</a:t>
            </a:r>
          </a:p>
          <a:p>
            <a:pPr indent="36036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$(this).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('background-color', 'white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>
              <a:spcAft>
                <a:spcPts val="600"/>
              </a:spcAf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'button').first().bind('click', function(){</a:t>
            </a:r>
          </a:p>
          <a:p>
            <a:pPr indent="36036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$('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').trigger('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mouseenter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>
              <a:spcAft>
                <a:spcPts val="600"/>
              </a:spcAf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'button').last().bind('click', function(){</a:t>
            </a:r>
          </a:p>
          <a:p>
            <a:pPr indent="36036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$('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').trigger('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mouseout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pPr indent="36036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trigger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09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244365"/>
            <a:ext cx="849694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blur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событие потери фокуса элементом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событие изменение значение элемента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событие нажатия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dblclick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двойное нажатие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focus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получение фокуса элементом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hover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наведение указателя мыши на элемент и выход за пределы элемента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keydown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событие нажатия клавиши клавиатуры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keyup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отжатие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клавиши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mousedown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нажатие мыши на элемент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mouseup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отжатие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кнопки мыши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mouseenter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наведение указателя мыши на элемент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mouseout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выход указателя мыши за границы элемента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mouseover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наведение указателя мыши на элемент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resize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измение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размеров окна браузера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scroll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событие прокрутки элемента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выделение текста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отправка формы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334" y="260648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Специальные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методы для обработки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событий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00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244365"/>
            <a:ext cx="8496944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4013">
              <a:spcAft>
                <a:spcPts val="600"/>
              </a:spcAft>
            </a:pPr>
            <a:r>
              <a:rPr lang="ru-RU" sz="2000" dirty="0"/>
              <a:t>Принцип действий всех </a:t>
            </a:r>
            <a:r>
              <a:rPr lang="ru-RU" sz="2000" dirty="0"/>
              <a:t>методов </a:t>
            </a:r>
            <a:r>
              <a:rPr lang="ru-RU" sz="2000" dirty="0"/>
              <a:t>одинаков: если </a:t>
            </a:r>
            <a:r>
              <a:rPr lang="ru-RU" sz="2000" dirty="0" smtClean="0"/>
              <a:t>вызываем </a:t>
            </a:r>
            <a:r>
              <a:rPr lang="ru-RU" sz="2000" dirty="0"/>
              <a:t>метод без параметра, то тем самым генерируем событие; а если передаем в качестве параметра функцию - то тем самым </a:t>
            </a:r>
            <a:r>
              <a:rPr lang="ru-RU" sz="2000" dirty="0" smtClean="0"/>
              <a:t>устанавливаем </a:t>
            </a:r>
            <a:r>
              <a:rPr lang="ru-RU" sz="2000" dirty="0"/>
              <a:t>обработчик для данного события. </a:t>
            </a:r>
            <a:endParaRPr lang="en-US" sz="2000" dirty="0" smtClean="0"/>
          </a:p>
          <a:p>
            <a:pPr indent="35401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&lt;button&gt;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Кнопка 1&lt;/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indent="35401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&lt;button&gt;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Кнопка 2&lt;/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indent="35401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5401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</a:p>
          <a:p>
            <a:pPr indent="35401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$('button').first().click(function(){</a:t>
            </a:r>
          </a:p>
          <a:p>
            <a:pPr indent="35401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$(this).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('background-color', 'silver');</a:t>
            </a:r>
          </a:p>
          <a:p>
            <a:pPr indent="35401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indent="35401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'button').last().click(function(){</a:t>
            </a:r>
          </a:p>
          <a:p>
            <a:pPr indent="35401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$('button').first().click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5401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54013"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334" y="260648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Специальные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методы для обработки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событий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71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/>
              <a:t>Метод </a:t>
            </a:r>
            <a:r>
              <a:rPr lang="ru-RU" sz="2200" dirty="0" err="1"/>
              <a:t>bind</a:t>
            </a:r>
            <a:r>
              <a:rPr lang="ru-RU" sz="2200" dirty="0"/>
              <a:t> имеет следующий синтаксис: </a:t>
            </a:r>
            <a:r>
              <a:rPr lang="ru-RU" sz="2200" b="1" dirty="0" err="1"/>
              <a:t>bind</a:t>
            </a:r>
            <a:r>
              <a:rPr lang="ru-RU" sz="2200" b="1" dirty="0"/>
              <a:t>('</a:t>
            </a:r>
            <a:r>
              <a:rPr lang="ru-RU" sz="2200" b="1" dirty="0" err="1"/>
              <a:t>тип_события</a:t>
            </a:r>
            <a:r>
              <a:rPr lang="ru-RU" sz="2200" b="1" dirty="0"/>
              <a:t>', </a:t>
            </a:r>
            <a:r>
              <a:rPr lang="ru-RU" sz="2200" b="1" dirty="0" err="1"/>
              <a:t>функция_обработчика_события</a:t>
            </a:r>
            <a:r>
              <a:rPr lang="ru-RU" sz="2200" b="1" dirty="0"/>
              <a:t>). </a:t>
            </a:r>
            <a:r>
              <a:rPr lang="ru-RU" sz="2200" dirty="0"/>
              <a:t>Например, обработаем нажатие кнопки с помощью </a:t>
            </a:r>
            <a:r>
              <a:rPr lang="ru-RU" sz="2200" dirty="0" err="1"/>
              <a:t>jQuery</a:t>
            </a:r>
            <a:r>
              <a:rPr lang="ru-RU" sz="2200" dirty="0" smtClean="0"/>
              <a:t>:</a:t>
            </a:r>
            <a:endParaRPr lang="en-US" sz="2200" dirty="0" smtClean="0"/>
          </a:p>
          <a:p>
            <a:pPr indent="360363"/>
            <a:endParaRPr lang="en-US" sz="2200" dirty="0"/>
          </a:p>
          <a:p>
            <a:pPr indent="360363"/>
            <a:r>
              <a:rPr lang="en-US" sz="2200" dirty="0"/>
              <a:t>&lt;button class="</a:t>
            </a:r>
            <a:r>
              <a:rPr lang="en-US" sz="2200" dirty="0" err="1"/>
              <a:t>redStyle</a:t>
            </a:r>
            <a:r>
              <a:rPr lang="en-US" sz="2200" dirty="0"/>
              <a:t>"&gt;</a:t>
            </a:r>
            <a:r>
              <a:rPr lang="ru-RU" sz="2200" dirty="0"/>
              <a:t>Нажать&lt;/</a:t>
            </a:r>
            <a:r>
              <a:rPr lang="en-US" sz="2200" dirty="0"/>
              <a:t>button&gt;</a:t>
            </a:r>
          </a:p>
          <a:p>
            <a:pPr indent="360363"/>
            <a:r>
              <a:rPr lang="en-US" sz="2200" dirty="0"/>
              <a:t>&lt;script type="text/</a:t>
            </a:r>
            <a:r>
              <a:rPr lang="en-US" sz="2200" dirty="0" err="1"/>
              <a:t>javascript</a:t>
            </a:r>
            <a:r>
              <a:rPr lang="en-US" sz="2200" dirty="0"/>
              <a:t>"&gt;</a:t>
            </a:r>
          </a:p>
          <a:p>
            <a:pPr indent="360363"/>
            <a:r>
              <a:rPr lang="en-US" sz="2200" dirty="0"/>
              <a:t>$(function(){</a:t>
            </a:r>
          </a:p>
          <a:p>
            <a:pPr indent="360363"/>
            <a:r>
              <a:rPr lang="en-US" sz="2200" dirty="0"/>
              <a:t>    $('button').bind('click', function(){</a:t>
            </a:r>
          </a:p>
          <a:p>
            <a:pPr indent="360363"/>
            <a:r>
              <a:rPr lang="en-US" sz="2200" dirty="0"/>
              <a:t>        alert('</a:t>
            </a:r>
            <a:r>
              <a:rPr lang="ru-RU" sz="2200" dirty="0"/>
              <a:t>Привет мир!');</a:t>
            </a:r>
          </a:p>
          <a:p>
            <a:pPr indent="360363"/>
            <a:r>
              <a:rPr lang="ru-RU" sz="2200" dirty="0"/>
              <a:t>    });</a:t>
            </a:r>
          </a:p>
          <a:p>
            <a:pPr indent="360363"/>
            <a:r>
              <a:rPr lang="ru-RU" sz="2200" dirty="0"/>
              <a:t>});</a:t>
            </a:r>
          </a:p>
          <a:p>
            <a:pPr indent="360363"/>
            <a:r>
              <a:rPr lang="ru-RU" sz="2200" dirty="0"/>
              <a:t>&lt;/</a:t>
            </a:r>
            <a:r>
              <a:rPr lang="en-US" sz="2200" dirty="0"/>
              <a:t>script</a:t>
            </a:r>
            <a:r>
              <a:rPr lang="en-US" sz="2200" dirty="0" smtClean="0"/>
              <a:t>&gt;</a:t>
            </a:r>
            <a:endParaRPr lang="ru-RU" sz="2200" dirty="0">
              <a:latin typeface="Consolas" panose="020B0609020204030204" pitchFamily="49" charset="0"/>
            </a:endParaRPr>
          </a:p>
          <a:p>
            <a:pPr indent="360363"/>
            <a:r>
              <a:rPr lang="ru-RU" sz="2200" dirty="0" smtClean="0"/>
              <a:t>Применяя </a:t>
            </a:r>
            <a:r>
              <a:rPr lang="ru-RU" sz="2200" dirty="0"/>
              <a:t>метод </a:t>
            </a:r>
            <a:r>
              <a:rPr lang="ru-RU" sz="2200" dirty="0" err="1"/>
              <a:t>bind</a:t>
            </a:r>
            <a:r>
              <a:rPr lang="ru-RU" sz="2200" dirty="0"/>
              <a:t>, важно учитывать, что он добавляет обработчики для уже имеющихся элементов. К динамически добавленным элементам обработчики применяться не будут</a:t>
            </a:r>
            <a:r>
              <a:rPr lang="ru-RU" sz="2200" dirty="0" smtClean="0"/>
              <a:t>.</a:t>
            </a:r>
            <a:endParaRPr lang="en-US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bind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0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/>
              <a:t>Используя в обработчике выражение $(</a:t>
            </a:r>
            <a:r>
              <a:rPr lang="ru-RU" sz="2200" dirty="0" err="1"/>
              <a:t>this</a:t>
            </a:r>
            <a:r>
              <a:rPr lang="ru-RU" sz="2200" dirty="0"/>
              <a:t>) </a:t>
            </a:r>
            <a:r>
              <a:rPr lang="ru-RU" sz="2200" dirty="0" smtClean="0"/>
              <a:t>можно </a:t>
            </a:r>
            <a:r>
              <a:rPr lang="ru-RU" sz="2200" dirty="0"/>
              <a:t>получить элемент, на котором было произведено событие. Используя свойства элемента, можно задать более сложную логику обработки события. Например, пусть у нас на странице несколько кнопок, и действия в зависимости от нажатой кнопки будут различаться</a:t>
            </a:r>
            <a:r>
              <a:rPr lang="ru-RU" sz="2200" dirty="0" smtClean="0"/>
              <a:t>:</a:t>
            </a:r>
            <a:endParaRPr lang="en-US" sz="2200" dirty="0" smtClean="0"/>
          </a:p>
          <a:p>
            <a:pPr indent="360363"/>
            <a:endParaRPr lang="en-US" sz="2200" dirty="0"/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&lt;button class="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Языки программирования&lt;/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$('button').bind('click', function(){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if($(this).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hasClass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")){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'body').append('&lt;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&gt;&lt;li&gt;Java&lt;/li&gt;&lt;li&gt;JavaScript&lt;/li&gt;&lt;/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&gt;');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alert('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Обработчик события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');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bind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10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/>
              <a:t>Используя в обработчике выражение $(</a:t>
            </a:r>
            <a:r>
              <a:rPr lang="ru-RU" sz="2200" dirty="0" err="1"/>
              <a:t>this</a:t>
            </a:r>
            <a:r>
              <a:rPr lang="ru-RU" sz="2200" dirty="0"/>
              <a:t>) </a:t>
            </a:r>
            <a:r>
              <a:rPr lang="ru-RU" sz="2200" dirty="0" smtClean="0"/>
              <a:t>можно </a:t>
            </a:r>
            <a:r>
              <a:rPr lang="ru-RU" sz="2200" dirty="0"/>
              <a:t>получить элемент, на котором было произведено событие. Используя свойства элемента, можно задать более сложную логику обработки события. Например, пусть у нас на странице несколько кнопок, и действия в зависимости от нажатой кнопки будут различаться</a:t>
            </a:r>
            <a:r>
              <a:rPr lang="ru-RU" sz="2200" dirty="0" smtClean="0"/>
              <a:t>:</a:t>
            </a:r>
            <a:endParaRPr lang="en-US" sz="2200" dirty="0" smtClean="0"/>
          </a:p>
          <a:p>
            <a:pPr indent="360363"/>
            <a:endParaRPr lang="en-US" sz="2200" dirty="0"/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&lt;button class="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Языки программирования&lt;/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$('button').bind('click', function(){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if($(this).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hasClass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")){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'body').append('&lt;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&gt;&lt;li&gt;Java&lt;/li&gt;&lt;li&gt;JavaScript&lt;/li&gt;&lt;/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&gt;');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alert('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Обработчик события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');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bind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57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/>
              <a:t>Если по какой-то причине нам больше не нужно обрабатывать событие, то мы можем отменить регистрацию связанного с ним обработчика с помощью метода </a:t>
            </a:r>
            <a:r>
              <a:rPr lang="ru-RU" sz="2200" b="1" dirty="0" err="1"/>
              <a:t>unbind</a:t>
            </a:r>
            <a:r>
              <a:rPr lang="ru-RU" sz="2200" dirty="0" smtClean="0"/>
              <a:t>:</a:t>
            </a:r>
            <a:endParaRPr lang="en-US" sz="2200" dirty="0" smtClean="0"/>
          </a:p>
          <a:p>
            <a:pPr indent="360363"/>
            <a:endParaRPr lang="en-US" sz="2200" dirty="0"/>
          </a:p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'button').bind('click', function(e){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alert('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Привет мир!');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button').unbind();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unbind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15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/>
              <a:t>Метод </a:t>
            </a:r>
            <a:r>
              <a:rPr lang="ru-RU" sz="2200" b="1" dirty="0" err="1"/>
              <a:t>one</a:t>
            </a:r>
            <a:r>
              <a:rPr lang="ru-RU" sz="2200" dirty="0"/>
              <a:t> позволяет задать для элемента обработчик события, который будет срабатывать только один раз. После отработки </a:t>
            </a:r>
            <a:r>
              <a:rPr lang="ru-RU" sz="2200" dirty="0" smtClean="0"/>
              <a:t>произойдёт </a:t>
            </a:r>
            <a:r>
              <a:rPr lang="ru-RU" sz="2200" dirty="0"/>
              <a:t>удаление обработчика</a:t>
            </a:r>
            <a:r>
              <a:rPr lang="ru-RU" sz="2200" dirty="0" smtClean="0"/>
              <a:t>:</a:t>
            </a:r>
            <a:endParaRPr lang="en-US" sz="2200" dirty="0" smtClean="0"/>
          </a:p>
          <a:p>
            <a:pPr indent="360363"/>
            <a:endParaRPr lang="en-US" sz="2200" dirty="0"/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&lt;button&gt;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Жми1&lt;/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&lt;button&gt;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Жми2&lt;/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&lt;button&gt;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Жми3&lt;/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$('button').one('click', function(e){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$(this).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('color', 'red');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alert('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Обработчик для кнопки: '+$(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this).text());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one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18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/>
              <a:t>С помощью объекта </a:t>
            </a:r>
            <a:r>
              <a:rPr lang="ru-RU" sz="2000" dirty="0" err="1"/>
              <a:t>Event</a:t>
            </a:r>
            <a:r>
              <a:rPr lang="ru-RU" sz="2000" dirty="0"/>
              <a:t> в обработчик события передается ряд параметров, связанных с событием. Затем в обработчике </a:t>
            </a:r>
            <a:r>
              <a:rPr lang="ru-RU" sz="2000" dirty="0" err="1" smtClean="0"/>
              <a:t>мож</a:t>
            </a:r>
            <a:r>
              <a:rPr lang="ru-RU" sz="2000" dirty="0" smtClean="0"/>
              <a:t> </a:t>
            </a:r>
            <a:r>
              <a:rPr lang="ru-RU" sz="2000" dirty="0"/>
              <a:t>извлечь значения этих параметров и как-то применить при обработке.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/>
              <a:t>currentTarget</a:t>
            </a:r>
            <a:r>
              <a:rPr lang="ru-RU" sz="2000" dirty="0" smtClean="0"/>
              <a:t> - </a:t>
            </a:r>
            <a:r>
              <a:rPr lang="ru-RU" sz="2000" dirty="0"/>
              <a:t>текущий элемент, на котором обрабатывается событие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</a:t>
            </a:r>
            <a:r>
              <a:rPr lang="ru-RU" sz="2000" dirty="0" err="1" smtClean="0"/>
              <a:t>ata</a:t>
            </a:r>
            <a:r>
              <a:rPr lang="ru-RU" sz="2000" dirty="0" smtClean="0"/>
              <a:t> - представляет </a:t>
            </a:r>
            <a:r>
              <a:rPr lang="ru-RU" sz="2000" dirty="0"/>
              <a:t>собой объект, в который передаются дополнительные данные связанные с событием, например, в </a:t>
            </a:r>
            <a:r>
              <a:rPr lang="ru-RU" sz="2000" dirty="0" smtClean="0"/>
              <a:t>методе </a:t>
            </a:r>
            <a:r>
              <a:rPr lang="ru-RU" sz="2000" dirty="0" err="1"/>
              <a:t>bind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</a:t>
            </a:r>
            <a:r>
              <a:rPr lang="ru-RU" sz="2000" dirty="0" err="1" smtClean="0"/>
              <a:t>arget</a:t>
            </a:r>
            <a:r>
              <a:rPr lang="ru-RU" sz="2000" dirty="0" smtClean="0"/>
              <a:t> - элемент</a:t>
            </a:r>
            <a:r>
              <a:rPr lang="ru-RU" sz="2000" dirty="0"/>
              <a:t>, инициировавший событие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</a:t>
            </a:r>
            <a:r>
              <a:rPr lang="ru-RU" sz="2000" dirty="0" err="1" smtClean="0"/>
              <a:t>imestamp</a:t>
            </a:r>
            <a:r>
              <a:rPr lang="ru-RU" sz="2000" dirty="0" smtClean="0"/>
              <a:t> - </a:t>
            </a:r>
            <a:r>
              <a:rPr lang="ru-RU" sz="2000" dirty="0"/>
              <a:t>время наступления события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/>
              <a:t>pageX</a:t>
            </a:r>
            <a:r>
              <a:rPr lang="ru-RU" sz="2000" dirty="0" smtClean="0"/>
              <a:t> - </a:t>
            </a:r>
            <a:r>
              <a:rPr lang="ru-RU" sz="2000" dirty="0"/>
              <a:t>координаты указателя мыши относительно левой границы документа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/>
              <a:t>pageY</a:t>
            </a:r>
            <a:r>
              <a:rPr lang="ru-RU" sz="2000" dirty="0"/>
              <a:t> </a:t>
            </a:r>
            <a:r>
              <a:rPr lang="ru-RU" sz="2000" dirty="0" smtClean="0"/>
              <a:t>- </a:t>
            </a:r>
            <a:r>
              <a:rPr lang="ru-RU" sz="2000" dirty="0"/>
              <a:t>координаты указателя мыши относительно верхней границы документа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</a:t>
            </a:r>
            <a:r>
              <a:rPr lang="ru-RU" sz="2000" dirty="0" err="1" smtClean="0"/>
              <a:t>hich</a:t>
            </a:r>
            <a:r>
              <a:rPr lang="ru-RU" sz="2000" dirty="0" smtClean="0"/>
              <a:t> - </a:t>
            </a:r>
            <a:r>
              <a:rPr lang="ru-RU" sz="2000" dirty="0"/>
              <a:t>в обработчиках событий клавиатуры или мыши объект, содержащий данные о нажатой клавише или </a:t>
            </a:r>
            <a:r>
              <a:rPr lang="ru-RU" sz="2000" dirty="0" smtClean="0"/>
              <a:t>кнопке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Параметры обработчика. Объект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Event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347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 smtClean="0"/>
              <a:t>Обработаем нажатие </a:t>
            </a:r>
            <a:r>
              <a:rPr lang="ru-RU" sz="2000" dirty="0"/>
              <a:t>на страницы клавиш клавиатуры и получим нажатую клавишу</a:t>
            </a:r>
            <a:r>
              <a:rPr lang="ru-RU" sz="2000" dirty="0" smtClean="0"/>
              <a:t>: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$(document).bind('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keydown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function(e){ 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e.which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/>
              <a:t>Здесь </a:t>
            </a:r>
            <a:r>
              <a:rPr lang="ru-RU" sz="2000" dirty="0" smtClean="0"/>
              <a:t>регистрируем </a:t>
            </a:r>
            <a:r>
              <a:rPr lang="ru-RU" sz="2000" dirty="0"/>
              <a:t>обработчик клавиатуры для всего документа и в случае нажатия на консоль будет выведен числовой код клавиши. Получив данный числовой код, </a:t>
            </a:r>
            <a:r>
              <a:rPr lang="ru-RU" sz="2000" dirty="0" smtClean="0"/>
              <a:t>можем </a:t>
            </a:r>
            <a:r>
              <a:rPr lang="ru-RU" sz="2000" dirty="0"/>
              <a:t>произвести некоторые действия.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Объект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Event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2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</TotalTime>
  <Words>1800</Words>
  <Application>Microsoft Office PowerPoint</Application>
  <PresentationFormat>Экран (4:3)</PresentationFormat>
  <Paragraphs>233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Courier New</vt:lpstr>
      <vt:lpstr>Palatino Linotype</vt:lpstr>
      <vt:lpstr>Исполнительная</vt:lpstr>
      <vt:lpstr>Web 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Галина</cp:lastModifiedBy>
  <cp:revision>101</cp:revision>
  <dcterms:created xsi:type="dcterms:W3CDTF">2016-05-18T02:57:37Z</dcterms:created>
  <dcterms:modified xsi:type="dcterms:W3CDTF">2019-05-14T04:01:42Z</dcterms:modified>
</cp:coreProperties>
</file>