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7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embeddedFontLst>
    <p:embeddedFont>
      <p:font typeface="IBM Plex Sans"/>
      <p:regular r:id="rId9"/>
      <p:bold r:id="rId10"/>
      <p:italic r:id="rId11"/>
      <p:boldItalic r:id="rId12"/>
    </p:embeddedFont>
    <p:embeddedFont>
      <p:font typeface="Sora SemiBold"/>
      <p:regular r:id="rId13"/>
      <p:bold r:id="rId14"/>
    </p:embeddedFont>
    <p:embeddedFont>
      <p:font typeface="IBM Plex Sans Medium"/>
      <p:regular r:id="rId15"/>
      <p:bold r:id="rId16"/>
      <p:italic r:id="rId17"/>
      <p:boldItalic r:id="rId18"/>
    </p:embeddedFont>
    <p:embeddedFont>
      <p:font typeface="Sora Light"/>
      <p:regular r:id="rId19"/>
      <p:bold r:id="rId20"/>
    </p:embeddedFont>
    <p:embeddedFont>
      <p:font typeface="Sora ExtraLight"/>
      <p:regular r:id="rId21"/>
      <p:bold r:id="rId22"/>
    </p:embeddedFont>
    <p:embeddedFont>
      <p:font typeface="Sora"/>
      <p:regular r:id="rId23"/>
      <p:bold r:id="rId24"/>
    </p:embeddedFont>
    <p:embeddedFont>
      <p:font typeface="Sora Medium"/>
      <p:regular r:id="rId25"/>
      <p:bold r:id="rId26"/>
    </p:embeddedFont>
    <p:embeddedFont>
      <p:font typeface="IBM Plex Sans SemiBold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IBMPlex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0" Type="http://schemas.openxmlformats.org/officeDocument/2006/relationships/font" Target="fonts/IBMPlexSansSemiBold-boldItalic.fntdata"/><Relationship Id="rId20" Type="http://schemas.openxmlformats.org/officeDocument/2006/relationships/font" Target="fonts/SoraLight-bold.fntdata"/><Relationship Id="rId22" Type="http://schemas.openxmlformats.org/officeDocument/2006/relationships/font" Target="fonts/SoraExtraLight-bold.fntdata"/><Relationship Id="rId21" Type="http://schemas.openxmlformats.org/officeDocument/2006/relationships/font" Target="fonts/SoraExtraLight-regular.fntdata"/><Relationship Id="rId24" Type="http://schemas.openxmlformats.org/officeDocument/2006/relationships/font" Target="fonts/Sora-bold.fntdata"/><Relationship Id="rId23" Type="http://schemas.openxmlformats.org/officeDocument/2006/relationships/font" Target="fonts/Sora-regular.fntdata"/><Relationship Id="rId26" Type="http://schemas.openxmlformats.org/officeDocument/2006/relationships/font" Target="fonts/SoraMedium-bold.fntdata"/><Relationship Id="rId25" Type="http://schemas.openxmlformats.org/officeDocument/2006/relationships/font" Target="fonts/SoraMedium-regular.fntdata"/><Relationship Id="rId28" Type="http://schemas.openxmlformats.org/officeDocument/2006/relationships/font" Target="fonts/IBMPlexSansSemiBold-bold.fntdata"/><Relationship Id="rId27" Type="http://schemas.openxmlformats.org/officeDocument/2006/relationships/font" Target="fonts/IBMPlexSansSemiBold-regular.fntdata"/><Relationship Id="rId29" Type="http://schemas.openxmlformats.org/officeDocument/2006/relationships/font" Target="fonts/IBMPlexSansSemiBold-italic.fntdata"/><Relationship Id="rId11" Type="http://schemas.openxmlformats.org/officeDocument/2006/relationships/font" Target="fonts/IBMPlexSans-italic.fntdata"/><Relationship Id="rId10" Type="http://schemas.openxmlformats.org/officeDocument/2006/relationships/font" Target="fonts/IBMPlexSans-bold.fntdata"/><Relationship Id="rId13" Type="http://schemas.openxmlformats.org/officeDocument/2006/relationships/font" Target="fonts/SoraSemiBold-regular.fntdata"/><Relationship Id="rId12" Type="http://schemas.openxmlformats.org/officeDocument/2006/relationships/font" Target="fonts/IBMPlexSans-boldItalic.fntdata"/><Relationship Id="rId15" Type="http://schemas.openxmlformats.org/officeDocument/2006/relationships/font" Target="fonts/IBMPlexSansMedium-regular.fntdata"/><Relationship Id="rId14" Type="http://schemas.openxmlformats.org/officeDocument/2006/relationships/font" Target="fonts/SoraSemiBold-bold.fntdata"/><Relationship Id="rId17" Type="http://schemas.openxmlformats.org/officeDocument/2006/relationships/font" Target="fonts/IBMPlexSansMedium-italic.fntdata"/><Relationship Id="rId16" Type="http://schemas.openxmlformats.org/officeDocument/2006/relationships/font" Target="fonts/IBMPlexSansMedium-bold.fntdata"/><Relationship Id="rId19" Type="http://schemas.openxmlformats.org/officeDocument/2006/relationships/font" Target="fonts/SoraLight-regular.fntdata"/><Relationship Id="rId18" Type="http://schemas.openxmlformats.org/officeDocument/2006/relationships/font" Target="fonts/IBMPlexSansMedium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4" name="Shape 8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Google Shape;885;g37a4e7b558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6" name="Google Shape;886;g37a4e7b558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Le Cycle en V est une méthodologie de développement logiciel structurée et séquentielle, parfaitement adaptée à des projets critiques comme celui de l’automatisation de maison connectée. Chaque étape de conception est directement associée à une étape de validation, garantissant ainsi rigueur, traçabilité et qualité.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37a4e7b5584_0_8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37a4e7b5584_0_8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1.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">
                <a:solidFill>
                  <a:schemeClr val="dk1"/>
                </a:solidFill>
              </a:rPr>
              <a:t>Analyse des Exigences :</a:t>
            </a:r>
            <a:endParaRPr>
              <a:solidFill>
                <a:schemeClr val="dk1"/>
              </a:solidFill>
            </a:endParaRPr>
          </a:p>
          <a:p>
            <a:pPr indent="0" lvl="0" marL="12700" marR="127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Recueil et documentation des besoins fonctionnels, non-fonctionnels et contraintes techniques. Permet de définir clairement les attentes du client. -&gt; Cahier des charges.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2.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">
                <a:solidFill>
                  <a:schemeClr val="dk1"/>
                </a:solidFill>
              </a:rPr>
              <a:t>Conception Architecturale :</a:t>
            </a:r>
            <a:endParaRPr>
              <a:solidFill>
                <a:schemeClr val="dk1"/>
              </a:solidFill>
            </a:endParaRPr>
          </a:p>
          <a:p>
            <a:pPr indent="0" lvl="0" marL="12700" marR="127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Définition de l’architecture globale du système (modules, interactions, technologies). Garantit la robustesse et la scalabilité du projet -&gt;. </a:t>
            </a:r>
            <a:r>
              <a:rPr lang="en" sz="1200">
                <a:solidFill>
                  <a:schemeClr val="dk1"/>
                </a:solidFill>
              </a:rPr>
              <a:t>Diagrammes UML, schémas d’architecture, documentation technique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3.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">
                <a:solidFill>
                  <a:schemeClr val="dk1"/>
                </a:solidFill>
              </a:rPr>
              <a:t>Conception Détaillée :</a:t>
            </a:r>
            <a:endParaRPr>
              <a:solidFill>
                <a:schemeClr val="dk1"/>
              </a:solidFill>
            </a:endParaRPr>
          </a:p>
          <a:p>
            <a:pPr indent="0" lvl="0" marL="12700" marR="127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Spécification précise des composants logiciels et interfaces. Favorise une implémentation claire et sans ambiguïtés. </a:t>
            </a:r>
            <a:r>
              <a:rPr lang="en" sz="1200">
                <a:solidFill>
                  <a:schemeClr val="dk1"/>
                </a:solidFill>
              </a:rPr>
              <a:t>·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-&gt;     </a:t>
            </a:r>
            <a:r>
              <a:rPr lang="en" sz="1200">
                <a:solidFill>
                  <a:schemeClr val="dk1"/>
                </a:solidFill>
              </a:rPr>
              <a:t>Spécifications des modules et interfaces.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4.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">
                <a:solidFill>
                  <a:schemeClr val="dk1"/>
                </a:solidFill>
              </a:rPr>
              <a:t>Implémentation :</a:t>
            </a:r>
            <a:endParaRPr>
              <a:solidFill>
                <a:schemeClr val="dk1"/>
              </a:solidFill>
            </a:endParaRPr>
          </a:p>
          <a:p>
            <a:pPr indent="0" lvl="0" marL="12700" marR="127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Développement du code source et intégration progressive des modules. -&gt; </a:t>
            </a:r>
            <a:r>
              <a:rPr lang="en" sz="1200">
                <a:solidFill>
                  <a:schemeClr val="dk1"/>
                </a:solidFill>
              </a:rPr>
              <a:t>Code source, documentation du code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5.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">
                <a:solidFill>
                  <a:schemeClr val="dk1"/>
                </a:solidFill>
              </a:rPr>
              <a:t>Tests Unitaires :</a:t>
            </a:r>
            <a:endParaRPr>
              <a:solidFill>
                <a:schemeClr val="dk1"/>
              </a:solidFill>
            </a:endParaRPr>
          </a:p>
          <a:p>
            <a:pPr indent="0" lvl="0" marL="12700" marR="127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Vérification du bon fonctionnement de chaque module indépendamment. </a:t>
            </a:r>
            <a:r>
              <a:rPr lang="en" sz="1200">
                <a:solidFill>
                  <a:schemeClr val="dk1"/>
                </a:solidFill>
              </a:rPr>
              <a:t>Rapports de tests unitaires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6.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">
                <a:solidFill>
                  <a:schemeClr val="dk1"/>
                </a:solidFill>
              </a:rPr>
              <a:t>Tests d’Intégration :</a:t>
            </a:r>
            <a:endParaRPr>
              <a:solidFill>
                <a:schemeClr val="dk1"/>
              </a:solidFill>
            </a:endParaRPr>
          </a:p>
          <a:p>
            <a:pPr indent="0" lvl="0" marL="12700" marR="127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Validation de l’interopérabilité entre les différents composants du système.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7.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">
                <a:solidFill>
                  <a:schemeClr val="dk1"/>
                </a:solidFill>
              </a:rPr>
              <a:t>Tests Système :</a:t>
            </a:r>
            <a:endParaRPr>
              <a:solidFill>
                <a:schemeClr val="dk1"/>
              </a:solidFill>
            </a:endParaRPr>
          </a:p>
          <a:p>
            <a:pPr indent="0" lvl="0" marL="12700" marR="127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Contrôle global du logiciel par rapport aux spécifications initiales.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8.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lang="en">
                <a:solidFill>
                  <a:schemeClr val="dk1"/>
                </a:solidFill>
              </a:rPr>
              <a:t>Tests d’Acceptation :</a:t>
            </a:r>
            <a:endParaRPr>
              <a:solidFill>
                <a:schemeClr val="dk1"/>
              </a:solidFill>
            </a:endParaRPr>
          </a:p>
          <a:p>
            <a:pPr indent="0" lvl="0" marL="12700" marR="127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Validation finale avec le client pour confirmer l’adéquation aux besoins réels.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g37ab544c8d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0" name="Google Shape;900;g37ab544c8d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·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" sz="1200">
                <a:solidFill>
                  <a:schemeClr val="dk1"/>
                </a:solidFill>
              </a:rPr>
              <a:t>Cohérence entre les étapes de développement et de validation.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·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" sz="1200">
                <a:solidFill>
                  <a:schemeClr val="dk1"/>
                </a:solidFill>
              </a:rPr>
              <a:t>Identification rapide des erreurs grâce aux tests planifiés dès le départ.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·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" sz="1200">
                <a:solidFill>
                  <a:schemeClr val="dk1"/>
                </a:solidFill>
              </a:rPr>
              <a:t>Traçabilité complète des exigences du client vers les livrables techniques.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·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" sz="1200">
                <a:solidFill>
                  <a:schemeClr val="dk1"/>
                </a:solidFill>
              </a:rPr>
              <a:t>Réduction des risques liés aux imprévus grâce à une planification détaillée.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</a:rPr>
              <a:t>·</a:t>
            </a:r>
            <a:r>
              <a:rPr lang="en" sz="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</a:t>
            </a:r>
            <a:r>
              <a:rPr lang="en" sz="1200">
                <a:solidFill>
                  <a:schemeClr val="dk1"/>
                </a:solidFill>
              </a:rPr>
              <a:t>Vision globale et structurée du projet, facilitant la communication avec les parties prenantes.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- Alt 2">
  <p:cSld name="BLANK_2"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30200" y="4291350"/>
            <a:ext cx="4922100" cy="73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-900003">
            <a:off x="2618331" y="-723216"/>
            <a:ext cx="4001240" cy="1687704"/>
          </a:xfrm>
          <a:prstGeom prst="chord">
            <a:avLst>
              <a:gd fmla="val 694140" name="adj1"/>
              <a:gd fmla="val 11948531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2" name="Google Shape;12;p2"/>
          <p:cNvSpPr txBox="1"/>
          <p:nvPr>
            <p:ph idx="2" type="subTitle"/>
          </p:nvPr>
        </p:nvSpPr>
        <p:spPr>
          <a:xfrm>
            <a:off x="138475" y="228600"/>
            <a:ext cx="2164500" cy="3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13" name="Google Shape;13;p2"/>
          <p:cNvSpPr/>
          <p:nvPr/>
        </p:nvSpPr>
        <p:spPr>
          <a:xfrm>
            <a:off x="228600" y="4445350"/>
            <a:ext cx="4823700" cy="21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grpSp>
        <p:nvGrpSpPr>
          <p:cNvPr id="14" name="Google Shape;14;p2"/>
          <p:cNvGrpSpPr/>
          <p:nvPr/>
        </p:nvGrpSpPr>
        <p:grpSpPr>
          <a:xfrm flipH="1" rot="10800000">
            <a:off x="4395238" y="-11"/>
            <a:ext cx="4748757" cy="2797859"/>
            <a:chOff x="3200875" y="1642950"/>
            <a:chExt cx="5970275" cy="3517550"/>
          </a:xfrm>
        </p:grpSpPr>
        <p:sp>
          <p:nvSpPr>
            <p:cNvPr id="15" name="Google Shape;15;p2"/>
            <p:cNvSpPr/>
            <p:nvPr/>
          </p:nvSpPr>
          <p:spPr>
            <a:xfrm>
              <a:off x="4208325" y="1644500"/>
              <a:ext cx="4962825" cy="3516000"/>
            </a:xfrm>
            <a:custGeom>
              <a:rect b="b" l="l" r="r" t="t"/>
              <a:pathLst>
                <a:path extrusionOk="0" h="140640" w="198513">
                  <a:moveTo>
                    <a:pt x="31387" y="0"/>
                  </a:moveTo>
                  <a:lnTo>
                    <a:pt x="0" y="140640"/>
                  </a:lnTo>
                  <a:lnTo>
                    <a:pt x="198513" y="140640"/>
                  </a:lnTo>
                  <a:lnTo>
                    <a:pt x="198513" y="63700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21000">
                  <a:schemeClr val="lt2"/>
                </a:gs>
                <a:gs pos="51000">
                  <a:schemeClr val="accent1"/>
                </a:gs>
                <a:gs pos="79000">
                  <a:schemeClr val="accent1"/>
                </a:gs>
                <a:gs pos="91000">
                  <a:schemeClr val="accent3"/>
                </a:gs>
                <a:gs pos="100000">
                  <a:schemeClr val="accent4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6" name="Google Shape;16;p2"/>
            <p:cNvSpPr/>
            <p:nvPr/>
          </p:nvSpPr>
          <p:spPr>
            <a:xfrm>
              <a:off x="3200875" y="1642950"/>
              <a:ext cx="1795975" cy="3517550"/>
            </a:xfrm>
            <a:custGeom>
              <a:rect b="b" l="l" r="r" t="t"/>
              <a:pathLst>
                <a:path extrusionOk="0" h="140702" w="71839">
                  <a:moveTo>
                    <a:pt x="71839" y="0"/>
                  </a:moveTo>
                  <a:lnTo>
                    <a:pt x="40808" y="140702"/>
                  </a:lnTo>
                  <a:lnTo>
                    <a:pt x="0" y="14070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</p:grpSp>
      <p:grpSp>
        <p:nvGrpSpPr>
          <p:cNvPr id="17" name="Google Shape;17;p2"/>
          <p:cNvGrpSpPr/>
          <p:nvPr/>
        </p:nvGrpSpPr>
        <p:grpSpPr>
          <a:xfrm flipH="1">
            <a:off x="6309311" y="2793726"/>
            <a:ext cx="2834695" cy="1890116"/>
            <a:chOff x="312900" y="2793625"/>
            <a:chExt cx="2221200" cy="1481050"/>
          </a:xfrm>
        </p:grpSpPr>
        <p:grpSp>
          <p:nvGrpSpPr>
            <p:cNvPr id="18" name="Google Shape;18;p2"/>
            <p:cNvGrpSpPr/>
            <p:nvPr/>
          </p:nvGrpSpPr>
          <p:grpSpPr>
            <a:xfrm>
              <a:off x="312900" y="2793625"/>
              <a:ext cx="1851000" cy="1481050"/>
              <a:chOff x="461225" y="3249175"/>
              <a:chExt cx="1851000" cy="1481050"/>
            </a:xfrm>
          </p:grpSpPr>
          <p:grpSp>
            <p:nvGrpSpPr>
              <p:cNvPr id="19" name="Google Shape;19;p2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20" name="Google Shape;20;p2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21" name="Google Shape;21;p2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22" name="Google Shape;22;p2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23" name="Google Shape;23;p2"/>
              <p:cNvGrpSpPr/>
              <p:nvPr/>
            </p:nvGrpSpPr>
            <p:grpSpPr>
              <a:xfrm>
                <a:off x="461225" y="3619500"/>
                <a:ext cx="1480800" cy="370200"/>
                <a:chOff x="461225" y="3249175"/>
                <a:chExt cx="1480800" cy="370200"/>
              </a:xfrm>
            </p:grpSpPr>
            <p:sp>
              <p:nvSpPr>
                <p:cNvPr id="24" name="Google Shape;24;p2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25" name="Google Shape;25;p2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26" name="Google Shape;26;p2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27" name="Google Shape;27;p2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28" name="Google Shape;28;p2"/>
              <p:cNvGrpSpPr/>
              <p:nvPr/>
            </p:nvGrpSpPr>
            <p:grpSpPr>
              <a:xfrm>
                <a:off x="461225" y="39897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29" name="Google Shape;29;p2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30" name="Google Shape;30;p2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31" name="Google Shape;31;p2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32" name="Google Shape;32;p2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33" name="Google Shape;33;p2"/>
              <p:cNvGrpSpPr/>
              <p:nvPr/>
            </p:nvGrpSpPr>
            <p:grpSpPr>
              <a:xfrm>
                <a:off x="461225" y="4360025"/>
                <a:ext cx="1480800" cy="370200"/>
                <a:chOff x="461225" y="3249175"/>
                <a:chExt cx="1480800" cy="370200"/>
              </a:xfrm>
            </p:grpSpPr>
            <p:sp>
              <p:nvSpPr>
                <p:cNvPr id="34" name="Google Shape;34;p2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35" name="Google Shape;35;p2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36" name="Google Shape;36;p2"/>
            <p:cNvSpPr/>
            <p:nvPr/>
          </p:nvSpPr>
          <p:spPr>
            <a:xfrm>
              <a:off x="2163900" y="3903580"/>
              <a:ext cx="370200" cy="3702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37" name="Google Shape;37;p2"/>
          <p:cNvSpPr txBox="1"/>
          <p:nvPr>
            <p:ph type="title"/>
          </p:nvPr>
        </p:nvSpPr>
        <p:spPr>
          <a:xfrm>
            <a:off x="74600" y="2891050"/>
            <a:ext cx="5876700" cy="1440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500"/>
              <a:buFont typeface="IBM Plex Sans"/>
              <a:buNone/>
              <a:defRPr sz="55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CUSTOM_2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1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44" name="Google Shape;244;p11"/>
          <p:cNvSpPr txBox="1"/>
          <p:nvPr>
            <p:ph idx="2" type="title"/>
          </p:nvPr>
        </p:nvSpPr>
        <p:spPr>
          <a:xfrm>
            <a:off x="115025" y="502775"/>
            <a:ext cx="5400000" cy="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grpSp>
        <p:nvGrpSpPr>
          <p:cNvPr id="245" name="Google Shape;245;p11"/>
          <p:cNvGrpSpPr/>
          <p:nvPr/>
        </p:nvGrpSpPr>
        <p:grpSpPr>
          <a:xfrm flipH="1" rot="10800000">
            <a:off x="6179902" y="24"/>
            <a:ext cx="2963226" cy="1495659"/>
            <a:chOff x="4306084" y="2701610"/>
            <a:chExt cx="4837921" cy="2441893"/>
          </a:xfrm>
        </p:grpSpPr>
        <p:sp>
          <p:nvSpPr>
            <p:cNvPr id="246" name="Google Shape;246;p11"/>
            <p:cNvSpPr/>
            <p:nvPr/>
          </p:nvSpPr>
          <p:spPr>
            <a:xfrm>
              <a:off x="4306084" y="4485495"/>
              <a:ext cx="4837921" cy="658008"/>
            </a:xfrm>
            <a:custGeom>
              <a:rect b="b" l="l" r="r" t="t"/>
              <a:pathLst>
                <a:path extrusionOk="0" fill="none" h="12217" w="89824">
                  <a:moveTo>
                    <a:pt x="85826" y="0"/>
                  </a:moveTo>
                  <a:lnTo>
                    <a:pt x="85826" y="0"/>
                  </a:lnTo>
                  <a:lnTo>
                    <a:pt x="85045" y="291"/>
                  </a:lnTo>
                  <a:lnTo>
                    <a:pt x="84218" y="581"/>
                  </a:lnTo>
                  <a:lnTo>
                    <a:pt x="83370" y="871"/>
                  </a:lnTo>
                  <a:lnTo>
                    <a:pt x="82476" y="1139"/>
                  </a:lnTo>
                  <a:lnTo>
                    <a:pt x="81538" y="1430"/>
                  </a:lnTo>
                  <a:lnTo>
                    <a:pt x="80578" y="1697"/>
                  </a:lnTo>
                  <a:lnTo>
                    <a:pt x="79596" y="1943"/>
                  </a:lnTo>
                  <a:lnTo>
                    <a:pt x="78568" y="2189"/>
                  </a:lnTo>
                  <a:lnTo>
                    <a:pt x="77496" y="2434"/>
                  </a:lnTo>
                  <a:lnTo>
                    <a:pt x="76424" y="2680"/>
                  </a:lnTo>
                  <a:lnTo>
                    <a:pt x="75308" y="2903"/>
                  </a:lnTo>
                  <a:lnTo>
                    <a:pt x="74146" y="3104"/>
                  </a:lnTo>
                  <a:lnTo>
                    <a:pt x="71779" y="3529"/>
                  </a:lnTo>
                  <a:lnTo>
                    <a:pt x="69278" y="3886"/>
                  </a:lnTo>
                  <a:lnTo>
                    <a:pt x="66709" y="4221"/>
                  </a:lnTo>
                  <a:lnTo>
                    <a:pt x="64029" y="4511"/>
                  </a:lnTo>
                  <a:lnTo>
                    <a:pt x="61260" y="4779"/>
                  </a:lnTo>
                  <a:lnTo>
                    <a:pt x="58424" y="4980"/>
                  </a:lnTo>
                  <a:lnTo>
                    <a:pt x="55498" y="5159"/>
                  </a:lnTo>
                  <a:lnTo>
                    <a:pt x="52506" y="5271"/>
                  </a:lnTo>
                  <a:lnTo>
                    <a:pt x="49468" y="5338"/>
                  </a:lnTo>
                  <a:lnTo>
                    <a:pt x="46364" y="5382"/>
                  </a:lnTo>
                  <a:lnTo>
                    <a:pt x="46364" y="5382"/>
                  </a:lnTo>
                  <a:lnTo>
                    <a:pt x="43260" y="5338"/>
                  </a:lnTo>
                  <a:lnTo>
                    <a:pt x="40200" y="5271"/>
                  </a:lnTo>
                  <a:lnTo>
                    <a:pt x="37208" y="5159"/>
                  </a:lnTo>
                  <a:lnTo>
                    <a:pt x="34304" y="4980"/>
                  </a:lnTo>
                  <a:lnTo>
                    <a:pt x="31446" y="4779"/>
                  </a:lnTo>
                  <a:lnTo>
                    <a:pt x="28676" y="4511"/>
                  </a:lnTo>
                  <a:lnTo>
                    <a:pt x="25996" y="4221"/>
                  </a:lnTo>
                  <a:lnTo>
                    <a:pt x="23428" y="3886"/>
                  </a:lnTo>
                  <a:lnTo>
                    <a:pt x="20927" y="3529"/>
                  </a:lnTo>
                  <a:lnTo>
                    <a:pt x="18560" y="3104"/>
                  </a:lnTo>
                  <a:lnTo>
                    <a:pt x="17421" y="2903"/>
                  </a:lnTo>
                  <a:lnTo>
                    <a:pt x="16282" y="2680"/>
                  </a:lnTo>
                  <a:lnTo>
                    <a:pt x="15210" y="2434"/>
                  </a:lnTo>
                  <a:lnTo>
                    <a:pt x="14138" y="2189"/>
                  </a:lnTo>
                  <a:lnTo>
                    <a:pt x="13110" y="1943"/>
                  </a:lnTo>
                  <a:lnTo>
                    <a:pt x="12128" y="1697"/>
                  </a:lnTo>
                  <a:lnTo>
                    <a:pt x="11167" y="1430"/>
                  </a:lnTo>
                  <a:lnTo>
                    <a:pt x="10229" y="1139"/>
                  </a:lnTo>
                  <a:lnTo>
                    <a:pt x="9336" y="871"/>
                  </a:lnTo>
                  <a:lnTo>
                    <a:pt x="8487" y="581"/>
                  </a:lnTo>
                  <a:lnTo>
                    <a:pt x="7661" y="291"/>
                  </a:lnTo>
                  <a:lnTo>
                    <a:pt x="6879" y="0"/>
                  </a:lnTo>
                  <a:lnTo>
                    <a:pt x="6879" y="0"/>
                  </a:lnTo>
                  <a:lnTo>
                    <a:pt x="6075" y="313"/>
                  </a:lnTo>
                  <a:lnTo>
                    <a:pt x="5338" y="648"/>
                  </a:lnTo>
                  <a:lnTo>
                    <a:pt x="4624" y="983"/>
                  </a:lnTo>
                  <a:lnTo>
                    <a:pt x="3976" y="1340"/>
                  </a:lnTo>
                  <a:lnTo>
                    <a:pt x="3351" y="1697"/>
                  </a:lnTo>
                  <a:lnTo>
                    <a:pt x="2793" y="2055"/>
                  </a:lnTo>
                  <a:lnTo>
                    <a:pt x="2279" y="2412"/>
                  </a:lnTo>
                  <a:lnTo>
                    <a:pt x="1810" y="2792"/>
                  </a:lnTo>
                  <a:lnTo>
                    <a:pt x="1386" y="3171"/>
                  </a:lnTo>
                  <a:lnTo>
                    <a:pt x="1028" y="3551"/>
                  </a:lnTo>
                  <a:lnTo>
                    <a:pt x="716" y="3931"/>
                  </a:lnTo>
                  <a:lnTo>
                    <a:pt x="470" y="4310"/>
                  </a:lnTo>
                  <a:lnTo>
                    <a:pt x="269" y="4712"/>
                  </a:lnTo>
                  <a:lnTo>
                    <a:pt x="180" y="4913"/>
                  </a:lnTo>
                  <a:lnTo>
                    <a:pt x="135" y="5114"/>
                  </a:lnTo>
                  <a:lnTo>
                    <a:pt x="68" y="5315"/>
                  </a:lnTo>
                  <a:lnTo>
                    <a:pt x="46" y="5516"/>
                  </a:lnTo>
                  <a:lnTo>
                    <a:pt x="23" y="5717"/>
                  </a:lnTo>
                  <a:lnTo>
                    <a:pt x="1" y="5918"/>
                  </a:lnTo>
                  <a:lnTo>
                    <a:pt x="1" y="5918"/>
                  </a:lnTo>
                  <a:lnTo>
                    <a:pt x="23" y="6142"/>
                  </a:lnTo>
                  <a:lnTo>
                    <a:pt x="46" y="6365"/>
                  </a:lnTo>
                  <a:lnTo>
                    <a:pt x="90" y="6566"/>
                  </a:lnTo>
                  <a:lnTo>
                    <a:pt x="135" y="6789"/>
                  </a:lnTo>
                  <a:lnTo>
                    <a:pt x="224" y="7013"/>
                  </a:lnTo>
                  <a:lnTo>
                    <a:pt x="314" y="7214"/>
                  </a:lnTo>
                  <a:lnTo>
                    <a:pt x="425" y="7437"/>
                  </a:lnTo>
                  <a:lnTo>
                    <a:pt x="537" y="7638"/>
                  </a:lnTo>
                  <a:lnTo>
                    <a:pt x="671" y="7839"/>
                  </a:lnTo>
                  <a:lnTo>
                    <a:pt x="827" y="8062"/>
                  </a:lnTo>
                  <a:lnTo>
                    <a:pt x="1185" y="8464"/>
                  </a:lnTo>
                  <a:lnTo>
                    <a:pt x="1609" y="8866"/>
                  </a:lnTo>
                  <a:lnTo>
                    <a:pt x="2078" y="9268"/>
                  </a:lnTo>
                  <a:lnTo>
                    <a:pt x="2614" y="9670"/>
                  </a:lnTo>
                  <a:lnTo>
                    <a:pt x="3195" y="10050"/>
                  </a:lnTo>
                  <a:lnTo>
                    <a:pt x="3842" y="10430"/>
                  </a:lnTo>
                  <a:lnTo>
                    <a:pt x="4557" y="10809"/>
                  </a:lnTo>
                  <a:lnTo>
                    <a:pt x="5294" y="11167"/>
                  </a:lnTo>
                  <a:lnTo>
                    <a:pt x="6098" y="11524"/>
                  </a:lnTo>
                  <a:lnTo>
                    <a:pt x="6969" y="11881"/>
                  </a:lnTo>
                  <a:lnTo>
                    <a:pt x="7862" y="12216"/>
                  </a:lnTo>
                  <a:lnTo>
                    <a:pt x="84844" y="12216"/>
                  </a:lnTo>
                  <a:lnTo>
                    <a:pt x="89824" y="9871"/>
                  </a:lnTo>
                  <a:lnTo>
                    <a:pt x="89824" y="1988"/>
                  </a:lnTo>
                  <a:lnTo>
                    <a:pt x="89824" y="1988"/>
                  </a:lnTo>
                  <a:lnTo>
                    <a:pt x="89400" y="1720"/>
                  </a:lnTo>
                  <a:lnTo>
                    <a:pt x="88975" y="1474"/>
                  </a:lnTo>
                  <a:lnTo>
                    <a:pt x="88506" y="1206"/>
                  </a:lnTo>
                  <a:lnTo>
                    <a:pt x="88015" y="961"/>
                  </a:lnTo>
                  <a:lnTo>
                    <a:pt x="87501" y="715"/>
                  </a:lnTo>
                  <a:lnTo>
                    <a:pt x="86965" y="469"/>
                  </a:lnTo>
                  <a:lnTo>
                    <a:pt x="85826" y="0"/>
                  </a:lnTo>
                  <a:lnTo>
                    <a:pt x="85826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247" name="Google Shape;247;p11"/>
            <p:cNvSpPr/>
            <p:nvPr/>
          </p:nvSpPr>
          <p:spPr>
            <a:xfrm>
              <a:off x="4306084" y="3738493"/>
              <a:ext cx="4837921" cy="747038"/>
            </a:xfrm>
            <a:custGeom>
              <a:rect b="b" l="l" r="r" t="t"/>
              <a:pathLst>
                <a:path extrusionOk="0" fill="none" h="13870" w="89824">
                  <a:moveTo>
                    <a:pt x="79372" y="0"/>
                  </a:moveTo>
                  <a:lnTo>
                    <a:pt x="79372" y="0"/>
                  </a:lnTo>
                  <a:lnTo>
                    <a:pt x="77764" y="380"/>
                  </a:lnTo>
                  <a:lnTo>
                    <a:pt x="76067" y="737"/>
                  </a:lnTo>
                  <a:lnTo>
                    <a:pt x="74325" y="1072"/>
                  </a:lnTo>
                  <a:lnTo>
                    <a:pt x="72494" y="1407"/>
                  </a:lnTo>
                  <a:lnTo>
                    <a:pt x="70595" y="1698"/>
                  </a:lnTo>
                  <a:lnTo>
                    <a:pt x="68652" y="1966"/>
                  </a:lnTo>
                  <a:lnTo>
                    <a:pt x="66642" y="2234"/>
                  </a:lnTo>
                  <a:lnTo>
                    <a:pt x="64565" y="2457"/>
                  </a:lnTo>
                  <a:lnTo>
                    <a:pt x="62444" y="2658"/>
                  </a:lnTo>
                  <a:lnTo>
                    <a:pt x="60278" y="2859"/>
                  </a:lnTo>
                  <a:lnTo>
                    <a:pt x="58044" y="3015"/>
                  </a:lnTo>
                  <a:lnTo>
                    <a:pt x="55789" y="3127"/>
                  </a:lnTo>
                  <a:lnTo>
                    <a:pt x="53488" y="3239"/>
                  </a:lnTo>
                  <a:lnTo>
                    <a:pt x="51143" y="3306"/>
                  </a:lnTo>
                  <a:lnTo>
                    <a:pt x="48754" y="3350"/>
                  </a:lnTo>
                  <a:lnTo>
                    <a:pt x="46364" y="3373"/>
                  </a:lnTo>
                  <a:lnTo>
                    <a:pt x="46364" y="3373"/>
                  </a:lnTo>
                  <a:lnTo>
                    <a:pt x="43952" y="3350"/>
                  </a:lnTo>
                  <a:lnTo>
                    <a:pt x="41563" y="3306"/>
                  </a:lnTo>
                  <a:lnTo>
                    <a:pt x="39218" y="3239"/>
                  </a:lnTo>
                  <a:lnTo>
                    <a:pt x="36917" y="3127"/>
                  </a:lnTo>
                  <a:lnTo>
                    <a:pt x="34662" y="3015"/>
                  </a:lnTo>
                  <a:lnTo>
                    <a:pt x="32451" y="2859"/>
                  </a:lnTo>
                  <a:lnTo>
                    <a:pt x="30262" y="2658"/>
                  </a:lnTo>
                  <a:lnTo>
                    <a:pt x="28140" y="2457"/>
                  </a:lnTo>
                  <a:lnTo>
                    <a:pt x="26086" y="2234"/>
                  </a:lnTo>
                  <a:lnTo>
                    <a:pt x="24053" y="1966"/>
                  </a:lnTo>
                  <a:lnTo>
                    <a:pt x="22111" y="1698"/>
                  </a:lnTo>
                  <a:lnTo>
                    <a:pt x="20212" y="1407"/>
                  </a:lnTo>
                  <a:lnTo>
                    <a:pt x="18381" y="1072"/>
                  </a:lnTo>
                  <a:lnTo>
                    <a:pt x="16639" y="737"/>
                  </a:lnTo>
                  <a:lnTo>
                    <a:pt x="14942" y="380"/>
                  </a:lnTo>
                  <a:lnTo>
                    <a:pt x="13334" y="0"/>
                  </a:lnTo>
                  <a:lnTo>
                    <a:pt x="13334" y="0"/>
                  </a:lnTo>
                  <a:lnTo>
                    <a:pt x="11815" y="380"/>
                  </a:lnTo>
                  <a:lnTo>
                    <a:pt x="10386" y="782"/>
                  </a:lnTo>
                  <a:lnTo>
                    <a:pt x="9046" y="1229"/>
                  </a:lnTo>
                  <a:lnTo>
                    <a:pt x="7773" y="1653"/>
                  </a:lnTo>
                  <a:lnTo>
                    <a:pt x="6589" y="2122"/>
                  </a:lnTo>
                  <a:lnTo>
                    <a:pt x="5495" y="2591"/>
                  </a:lnTo>
                  <a:lnTo>
                    <a:pt x="4490" y="3060"/>
                  </a:lnTo>
                  <a:lnTo>
                    <a:pt x="4021" y="3328"/>
                  </a:lnTo>
                  <a:lnTo>
                    <a:pt x="3574" y="3574"/>
                  </a:lnTo>
                  <a:lnTo>
                    <a:pt x="3150" y="3819"/>
                  </a:lnTo>
                  <a:lnTo>
                    <a:pt x="2770" y="4087"/>
                  </a:lnTo>
                  <a:lnTo>
                    <a:pt x="2391" y="4333"/>
                  </a:lnTo>
                  <a:lnTo>
                    <a:pt x="2056" y="4601"/>
                  </a:lnTo>
                  <a:lnTo>
                    <a:pt x="1743" y="4869"/>
                  </a:lnTo>
                  <a:lnTo>
                    <a:pt x="1430" y="5137"/>
                  </a:lnTo>
                  <a:lnTo>
                    <a:pt x="1162" y="5405"/>
                  </a:lnTo>
                  <a:lnTo>
                    <a:pt x="939" y="5673"/>
                  </a:lnTo>
                  <a:lnTo>
                    <a:pt x="716" y="5941"/>
                  </a:lnTo>
                  <a:lnTo>
                    <a:pt x="537" y="6231"/>
                  </a:lnTo>
                  <a:lnTo>
                    <a:pt x="381" y="6499"/>
                  </a:lnTo>
                  <a:lnTo>
                    <a:pt x="247" y="6790"/>
                  </a:lnTo>
                  <a:lnTo>
                    <a:pt x="135" y="7058"/>
                  </a:lnTo>
                  <a:lnTo>
                    <a:pt x="68" y="7348"/>
                  </a:lnTo>
                  <a:lnTo>
                    <a:pt x="23" y="7638"/>
                  </a:lnTo>
                  <a:lnTo>
                    <a:pt x="1" y="7929"/>
                  </a:lnTo>
                  <a:lnTo>
                    <a:pt x="1" y="7929"/>
                  </a:lnTo>
                  <a:lnTo>
                    <a:pt x="23" y="8130"/>
                  </a:lnTo>
                  <a:lnTo>
                    <a:pt x="46" y="8331"/>
                  </a:lnTo>
                  <a:lnTo>
                    <a:pt x="68" y="8532"/>
                  </a:lnTo>
                  <a:lnTo>
                    <a:pt x="135" y="8733"/>
                  </a:lnTo>
                  <a:lnTo>
                    <a:pt x="180" y="8934"/>
                  </a:lnTo>
                  <a:lnTo>
                    <a:pt x="269" y="9135"/>
                  </a:lnTo>
                  <a:lnTo>
                    <a:pt x="470" y="9537"/>
                  </a:lnTo>
                  <a:lnTo>
                    <a:pt x="716" y="9916"/>
                  </a:lnTo>
                  <a:lnTo>
                    <a:pt x="1028" y="10318"/>
                  </a:lnTo>
                  <a:lnTo>
                    <a:pt x="1386" y="10698"/>
                  </a:lnTo>
                  <a:lnTo>
                    <a:pt x="1810" y="11055"/>
                  </a:lnTo>
                  <a:lnTo>
                    <a:pt x="2279" y="11435"/>
                  </a:lnTo>
                  <a:lnTo>
                    <a:pt x="2793" y="11792"/>
                  </a:lnTo>
                  <a:lnTo>
                    <a:pt x="3351" y="12150"/>
                  </a:lnTo>
                  <a:lnTo>
                    <a:pt x="3976" y="12507"/>
                  </a:lnTo>
                  <a:lnTo>
                    <a:pt x="4624" y="12864"/>
                  </a:lnTo>
                  <a:lnTo>
                    <a:pt x="5338" y="13199"/>
                  </a:lnTo>
                  <a:lnTo>
                    <a:pt x="6075" y="13534"/>
                  </a:lnTo>
                  <a:lnTo>
                    <a:pt x="6879" y="13869"/>
                  </a:lnTo>
                  <a:lnTo>
                    <a:pt x="6879" y="13869"/>
                  </a:lnTo>
                  <a:lnTo>
                    <a:pt x="7661" y="13557"/>
                  </a:lnTo>
                  <a:lnTo>
                    <a:pt x="8487" y="13266"/>
                  </a:lnTo>
                  <a:lnTo>
                    <a:pt x="9336" y="12976"/>
                  </a:lnTo>
                  <a:lnTo>
                    <a:pt x="10229" y="12708"/>
                  </a:lnTo>
                  <a:lnTo>
                    <a:pt x="11167" y="12440"/>
                  </a:lnTo>
                  <a:lnTo>
                    <a:pt x="12128" y="12172"/>
                  </a:lnTo>
                  <a:lnTo>
                    <a:pt x="13110" y="11904"/>
                  </a:lnTo>
                  <a:lnTo>
                    <a:pt x="14138" y="11658"/>
                  </a:lnTo>
                  <a:lnTo>
                    <a:pt x="15210" y="11413"/>
                  </a:lnTo>
                  <a:lnTo>
                    <a:pt x="16282" y="11189"/>
                  </a:lnTo>
                  <a:lnTo>
                    <a:pt x="17421" y="10966"/>
                  </a:lnTo>
                  <a:lnTo>
                    <a:pt x="18560" y="10743"/>
                  </a:lnTo>
                  <a:lnTo>
                    <a:pt x="20927" y="10318"/>
                  </a:lnTo>
                  <a:lnTo>
                    <a:pt x="23428" y="9961"/>
                  </a:lnTo>
                  <a:lnTo>
                    <a:pt x="25996" y="9626"/>
                  </a:lnTo>
                  <a:lnTo>
                    <a:pt x="28676" y="9336"/>
                  </a:lnTo>
                  <a:lnTo>
                    <a:pt x="31446" y="9068"/>
                  </a:lnTo>
                  <a:lnTo>
                    <a:pt x="34304" y="8867"/>
                  </a:lnTo>
                  <a:lnTo>
                    <a:pt x="37208" y="8688"/>
                  </a:lnTo>
                  <a:lnTo>
                    <a:pt x="40200" y="8576"/>
                  </a:lnTo>
                  <a:lnTo>
                    <a:pt x="43260" y="8509"/>
                  </a:lnTo>
                  <a:lnTo>
                    <a:pt x="46364" y="8487"/>
                  </a:lnTo>
                  <a:lnTo>
                    <a:pt x="46364" y="8487"/>
                  </a:lnTo>
                  <a:lnTo>
                    <a:pt x="49468" y="8509"/>
                  </a:lnTo>
                  <a:lnTo>
                    <a:pt x="52506" y="8576"/>
                  </a:lnTo>
                  <a:lnTo>
                    <a:pt x="55498" y="8688"/>
                  </a:lnTo>
                  <a:lnTo>
                    <a:pt x="58424" y="8867"/>
                  </a:lnTo>
                  <a:lnTo>
                    <a:pt x="61260" y="9068"/>
                  </a:lnTo>
                  <a:lnTo>
                    <a:pt x="64029" y="9336"/>
                  </a:lnTo>
                  <a:lnTo>
                    <a:pt x="66709" y="9626"/>
                  </a:lnTo>
                  <a:lnTo>
                    <a:pt x="69278" y="9961"/>
                  </a:lnTo>
                  <a:lnTo>
                    <a:pt x="71779" y="10318"/>
                  </a:lnTo>
                  <a:lnTo>
                    <a:pt x="74146" y="10743"/>
                  </a:lnTo>
                  <a:lnTo>
                    <a:pt x="75308" y="10966"/>
                  </a:lnTo>
                  <a:lnTo>
                    <a:pt x="76424" y="11189"/>
                  </a:lnTo>
                  <a:lnTo>
                    <a:pt x="77496" y="11413"/>
                  </a:lnTo>
                  <a:lnTo>
                    <a:pt x="78568" y="11658"/>
                  </a:lnTo>
                  <a:lnTo>
                    <a:pt x="79596" y="11904"/>
                  </a:lnTo>
                  <a:lnTo>
                    <a:pt x="80578" y="12172"/>
                  </a:lnTo>
                  <a:lnTo>
                    <a:pt x="81538" y="12440"/>
                  </a:lnTo>
                  <a:lnTo>
                    <a:pt x="82476" y="12708"/>
                  </a:lnTo>
                  <a:lnTo>
                    <a:pt x="83370" y="12976"/>
                  </a:lnTo>
                  <a:lnTo>
                    <a:pt x="84218" y="13266"/>
                  </a:lnTo>
                  <a:lnTo>
                    <a:pt x="85045" y="13557"/>
                  </a:lnTo>
                  <a:lnTo>
                    <a:pt x="85826" y="13869"/>
                  </a:lnTo>
                  <a:lnTo>
                    <a:pt x="85826" y="13869"/>
                  </a:lnTo>
                  <a:lnTo>
                    <a:pt x="86965" y="13378"/>
                  </a:lnTo>
                  <a:lnTo>
                    <a:pt x="88015" y="12887"/>
                  </a:lnTo>
                  <a:lnTo>
                    <a:pt x="88506" y="12641"/>
                  </a:lnTo>
                  <a:lnTo>
                    <a:pt x="88975" y="12395"/>
                  </a:lnTo>
                  <a:lnTo>
                    <a:pt x="89400" y="12127"/>
                  </a:lnTo>
                  <a:lnTo>
                    <a:pt x="89824" y="11859"/>
                  </a:lnTo>
                  <a:lnTo>
                    <a:pt x="89824" y="3998"/>
                  </a:lnTo>
                  <a:lnTo>
                    <a:pt x="89824" y="3998"/>
                  </a:lnTo>
                  <a:lnTo>
                    <a:pt x="89377" y="3708"/>
                  </a:lnTo>
                  <a:lnTo>
                    <a:pt x="88886" y="3440"/>
                  </a:lnTo>
                  <a:lnTo>
                    <a:pt x="88395" y="3149"/>
                  </a:lnTo>
                  <a:lnTo>
                    <a:pt x="87859" y="2881"/>
                  </a:lnTo>
                  <a:lnTo>
                    <a:pt x="87300" y="2613"/>
                  </a:lnTo>
                  <a:lnTo>
                    <a:pt x="86697" y="2368"/>
                  </a:lnTo>
                  <a:lnTo>
                    <a:pt x="86094" y="2100"/>
                  </a:lnTo>
                  <a:lnTo>
                    <a:pt x="85447" y="1854"/>
                  </a:lnTo>
                  <a:lnTo>
                    <a:pt x="84084" y="1363"/>
                  </a:lnTo>
                  <a:lnTo>
                    <a:pt x="82610" y="871"/>
                  </a:lnTo>
                  <a:lnTo>
                    <a:pt x="81047" y="425"/>
                  </a:lnTo>
                  <a:lnTo>
                    <a:pt x="79372" y="0"/>
                  </a:lnTo>
                  <a:lnTo>
                    <a:pt x="79372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248" name="Google Shape;248;p11"/>
            <p:cNvSpPr/>
            <p:nvPr/>
          </p:nvSpPr>
          <p:spPr>
            <a:xfrm>
              <a:off x="4306084" y="2701610"/>
              <a:ext cx="4837921" cy="1036913"/>
            </a:xfrm>
            <a:custGeom>
              <a:rect b="b" l="l" r="r" t="t"/>
              <a:pathLst>
                <a:path extrusionOk="0" fill="none" h="19252" w="89824">
                  <a:moveTo>
                    <a:pt x="46364" y="1"/>
                  </a:moveTo>
                  <a:lnTo>
                    <a:pt x="46364" y="1"/>
                  </a:lnTo>
                  <a:lnTo>
                    <a:pt x="43974" y="1"/>
                  </a:lnTo>
                  <a:lnTo>
                    <a:pt x="41607" y="45"/>
                  </a:lnTo>
                  <a:lnTo>
                    <a:pt x="39307" y="135"/>
                  </a:lnTo>
                  <a:lnTo>
                    <a:pt x="37007" y="224"/>
                  </a:lnTo>
                  <a:lnTo>
                    <a:pt x="34773" y="358"/>
                  </a:lnTo>
                  <a:lnTo>
                    <a:pt x="32562" y="492"/>
                  </a:lnTo>
                  <a:lnTo>
                    <a:pt x="30418" y="671"/>
                  </a:lnTo>
                  <a:lnTo>
                    <a:pt x="28319" y="872"/>
                  </a:lnTo>
                  <a:lnTo>
                    <a:pt x="26264" y="1117"/>
                  </a:lnTo>
                  <a:lnTo>
                    <a:pt x="24254" y="1363"/>
                  </a:lnTo>
                  <a:lnTo>
                    <a:pt x="22334" y="1631"/>
                  </a:lnTo>
                  <a:lnTo>
                    <a:pt x="20436" y="1921"/>
                  </a:lnTo>
                  <a:lnTo>
                    <a:pt x="18627" y="2234"/>
                  </a:lnTo>
                  <a:lnTo>
                    <a:pt x="16885" y="2569"/>
                  </a:lnTo>
                  <a:lnTo>
                    <a:pt x="15187" y="2926"/>
                  </a:lnTo>
                  <a:lnTo>
                    <a:pt x="13579" y="3306"/>
                  </a:lnTo>
                  <a:lnTo>
                    <a:pt x="12038" y="3708"/>
                  </a:lnTo>
                  <a:lnTo>
                    <a:pt x="10587" y="4110"/>
                  </a:lnTo>
                  <a:lnTo>
                    <a:pt x="9224" y="4534"/>
                  </a:lnTo>
                  <a:lnTo>
                    <a:pt x="7929" y="4981"/>
                  </a:lnTo>
                  <a:lnTo>
                    <a:pt x="6723" y="5450"/>
                  </a:lnTo>
                  <a:lnTo>
                    <a:pt x="5606" y="5919"/>
                  </a:lnTo>
                  <a:lnTo>
                    <a:pt x="4579" y="6410"/>
                  </a:lnTo>
                  <a:lnTo>
                    <a:pt x="4110" y="6656"/>
                  </a:lnTo>
                  <a:lnTo>
                    <a:pt x="3641" y="6901"/>
                  </a:lnTo>
                  <a:lnTo>
                    <a:pt x="3217" y="7169"/>
                  </a:lnTo>
                  <a:lnTo>
                    <a:pt x="2815" y="7415"/>
                  </a:lnTo>
                  <a:lnTo>
                    <a:pt x="2435" y="7683"/>
                  </a:lnTo>
                  <a:lnTo>
                    <a:pt x="2100" y="7951"/>
                  </a:lnTo>
                  <a:lnTo>
                    <a:pt x="1765" y="8219"/>
                  </a:lnTo>
                  <a:lnTo>
                    <a:pt x="1475" y="8487"/>
                  </a:lnTo>
                  <a:lnTo>
                    <a:pt x="1185" y="8755"/>
                  </a:lnTo>
                  <a:lnTo>
                    <a:pt x="961" y="9023"/>
                  </a:lnTo>
                  <a:lnTo>
                    <a:pt x="738" y="9313"/>
                  </a:lnTo>
                  <a:lnTo>
                    <a:pt x="537" y="9581"/>
                  </a:lnTo>
                  <a:lnTo>
                    <a:pt x="381" y="9872"/>
                  </a:lnTo>
                  <a:lnTo>
                    <a:pt x="247" y="10140"/>
                  </a:lnTo>
                  <a:lnTo>
                    <a:pt x="135" y="10430"/>
                  </a:lnTo>
                  <a:lnTo>
                    <a:pt x="68" y="10720"/>
                  </a:lnTo>
                  <a:lnTo>
                    <a:pt x="23" y="11011"/>
                  </a:lnTo>
                  <a:lnTo>
                    <a:pt x="1" y="11301"/>
                  </a:lnTo>
                  <a:lnTo>
                    <a:pt x="1" y="11301"/>
                  </a:lnTo>
                  <a:lnTo>
                    <a:pt x="23" y="11591"/>
                  </a:lnTo>
                  <a:lnTo>
                    <a:pt x="68" y="11882"/>
                  </a:lnTo>
                  <a:lnTo>
                    <a:pt x="135" y="12172"/>
                  </a:lnTo>
                  <a:lnTo>
                    <a:pt x="247" y="12462"/>
                  </a:lnTo>
                  <a:lnTo>
                    <a:pt x="381" y="12730"/>
                  </a:lnTo>
                  <a:lnTo>
                    <a:pt x="537" y="13021"/>
                  </a:lnTo>
                  <a:lnTo>
                    <a:pt x="716" y="13289"/>
                  </a:lnTo>
                  <a:lnTo>
                    <a:pt x="939" y="13557"/>
                  </a:lnTo>
                  <a:lnTo>
                    <a:pt x="1162" y="13847"/>
                  </a:lnTo>
                  <a:lnTo>
                    <a:pt x="1430" y="14115"/>
                  </a:lnTo>
                  <a:lnTo>
                    <a:pt x="1743" y="14383"/>
                  </a:lnTo>
                  <a:lnTo>
                    <a:pt x="2056" y="14629"/>
                  </a:lnTo>
                  <a:lnTo>
                    <a:pt x="2391" y="14897"/>
                  </a:lnTo>
                  <a:lnTo>
                    <a:pt x="2770" y="15165"/>
                  </a:lnTo>
                  <a:lnTo>
                    <a:pt x="3150" y="15410"/>
                  </a:lnTo>
                  <a:lnTo>
                    <a:pt x="3574" y="15678"/>
                  </a:lnTo>
                  <a:lnTo>
                    <a:pt x="4021" y="15924"/>
                  </a:lnTo>
                  <a:lnTo>
                    <a:pt x="4490" y="16170"/>
                  </a:lnTo>
                  <a:lnTo>
                    <a:pt x="5495" y="16661"/>
                  </a:lnTo>
                  <a:lnTo>
                    <a:pt x="6589" y="17130"/>
                  </a:lnTo>
                  <a:lnTo>
                    <a:pt x="7773" y="17577"/>
                  </a:lnTo>
                  <a:lnTo>
                    <a:pt x="9046" y="18023"/>
                  </a:lnTo>
                  <a:lnTo>
                    <a:pt x="10386" y="18447"/>
                  </a:lnTo>
                  <a:lnTo>
                    <a:pt x="11815" y="18849"/>
                  </a:lnTo>
                  <a:lnTo>
                    <a:pt x="13334" y="19251"/>
                  </a:lnTo>
                  <a:lnTo>
                    <a:pt x="13334" y="19251"/>
                  </a:lnTo>
                  <a:lnTo>
                    <a:pt x="14942" y="18872"/>
                  </a:lnTo>
                  <a:lnTo>
                    <a:pt x="16639" y="18492"/>
                  </a:lnTo>
                  <a:lnTo>
                    <a:pt x="18381" y="18157"/>
                  </a:lnTo>
                  <a:lnTo>
                    <a:pt x="20212" y="17845"/>
                  </a:lnTo>
                  <a:lnTo>
                    <a:pt x="22111" y="17532"/>
                  </a:lnTo>
                  <a:lnTo>
                    <a:pt x="24053" y="17264"/>
                  </a:lnTo>
                  <a:lnTo>
                    <a:pt x="26086" y="16996"/>
                  </a:lnTo>
                  <a:lnTo>
                    <a:pt x="28140" y="16773"/>
                  </a:lnTo>
                  <a:lnTo>
                    <a:pt x="30262" y="16572"/>
                  </a:lnTo>
                  <a:lnTo>
                    <a:pt x="32451" y="16393"/>
                  </a:lnTo>
                  <a:lnTo>
                    <a:pt x="34662" y="16237"/>
                  </a:lnTo>
                  <a:lnTo>
                    <a:pt x="36917" y="16103"/>
                  </a:lnTo>
                  <a:lnTo>
                    <a:pt x="39218" y="15991"/>
                  </a:lnTo>
                  <a:lnTo>
                    <a:pt x="41563" y="15924"/>
                  </a:lnTo>
                  <a:lnTo>
                    <a:pt x="43952" y="15879"/>
                  </a:lnTo>
                  <a:lnTo>
                    <a:pt x="46364" y="15857"/>
                  </a:lnTo>
                  <a:lnTo>
                    <a:pt x="46364" y="15857"/>
                  </a:lnTo>
                  <a:lnTo>
                    <a:pt x="48754" y="15879"/>
                  </a:lnTo>
                  <a:lnTo>
                    <a:pt x="51143" y="15924"/>
                  </a:lnTo>
                  <a:lnTo>
                    <a:pt x="53488" y="15991"/>
                  </a:lnTo>
                  <a:lnTo>
                    <a:pt x="55789" y="16103"/>
                  </a:lnTo>
                  <a:lnTo>
                    <a:pt x="58044" y="16237"/>
                  </a:lnTo>
                  <a:lnTo>
                    <a:pt x="60278" y="16393"/>
                  </a:lnTo>
                  <a:lnTo>
                    <a:pt x="62444" y="16572"/>
                  </a:lnTo>
                  <a:lnTo>
                    <a:pt x="64565" y="16773"/>
                  </a:lnTo>
                  <a:lnTo>
                    <a:pt x="66642" y="16996"/>
                  </a:lnTo>
                  <a:lnTo>
                    <a:pt x="68652" y="17264"/>
                  </a:lnTo>
                  <a:lnTo>
                    <a:pt x="70595" y="17532"/>
                  </a:lnTo>
                  <a:lnTo>
                    <a:pt x="72494" y="17845"/>
                  </a:lnTo>
                  <a:lnTo>
                    <a:pt x="74325" y="18157"/>
                  </a:lnTo>
                  <a:lnTo>
                    <a:pt x="76067" y="18492"/>
                  </a:lnTo>
                  <a:lnTo>
                    <a:pt x="77764" y="18872"/>
                  </a:lnTo>
                  <a:lnTo>
                    <a:pt x="79372" y="19251"/>
                  </a:lnTo>
                  <a:lnTo>
                    <a:pt x="79372" y="19251"/>
                  </a:lnTo>
                  <a:lnTo>
                    <a:pt x="81047" y="18805"/>
                  </a:lnTo>
                  <a:lnTo>
                    <a:pt x="82610" y="18358"/>
                  </a:lnTo>
                  <a:lnTo>
                    <a:pt x="84084" y="17889"/>
                  </a:lnTo>
                  <a:lnTo>
                    <a:pt x="85447" y="17398"/>
                  </a:lnTo>
                  <a:lnTo>
                    <a:pt x="86094" y="17130"/>
                  </a:lnTo>
                  <a:lnTo>
                    <a:pt x="86697" y="16884"/>
                  </a:lnTo>
                  <a:lnTo>
                    <a:pt x="87300" y="16616"/>
                  </a:lnTo>
                  <a:lnTo>
                    <a:pt x="87859" y="16348"/>
                  </a:lnTo>
                  <a:lnTo>
                    <a:pt x="88395" y="16080"/>
                  </a:lnTo>
                  <a:lnTo>
                    <a:pt x="88886" y="15812"/>
                  </a:lnTo>
                  <a:lnTo>
                    <a:pt x="89377" y="15522"/>
                  </a:lnTo>
                  <a:lnTo>
                    <a:pt x="89824" y="15254"/>
                  </a:lnTo>
                  <a:lnTo>
                    <a:pt x="89824" y="7370"/>
                  </a:lnTo>
                  <a:lnTo>
                    <a:pt x="89824" y="7370"/>
                  </a:lnTo>
                  <a:lnTo>
                    <a:pt x="89176" y="6968"/>
                  </a:lnTo>
                  <a:lnTo>
                    <a:pt x="88462" y="6566"/>
                  </a:lnTo>
                  <a:lnTo>
                    <a:pt x="87702" y="6187"/>
                  </a:lnTo>
                  <a:lnTo>
                    <a:pt x="86876" y="5807"/>
                  </a:lnTo>
                  <a:lnTo>
                    <a:pt x="86005" y="5450"/>
                  </a:lnTo>
                  <a:lnTo>
                    <a:pt x="85067" y="5092"/>
                  </a:lnTo>
                  <a:lnTo>
                    <a:pt x="84084" y="4735"/>
                  </a:lnTo>
                  <a:lnTo>
                    <a:pt x="83057" y="4400"/>
                  </a:lnTo>
                  <a:lnTo>
                    <a:pt x="81985" y="4065"/>
                  </a:lnTo>
                  <a:lnTo>
                    <a:pt x="80846" y="3752"/>
                  </a:lnTo>
                  <a:lnTo>
                    <a:pt x="79663" y="3440"/>
                  </a:lnTo>
                  <a:lnTo>
                    <a:pt x="78434" y="3149"/>
                  </a:lnTo>
                  <a:lnTo>
                    <a:pt x="77161" y="2859"/>
                  </a:lnTo>
                  <a:lnTo>
                    <a:pt x="75844" y="2569"/>
                  </a:lnTo>
                  <a:lnTo>
                    <a:pt x="74504" y="2323"/>
                  </a:lnTo>
                  <a:lnTo>
                    <a:pt x="73097" y="2055"/>
                  </a:lnTo>
                  <a:lnTo>
                    <a:pt x="71667" y="1832"/>
                  </a:lnTo>
                  <a:lnTo>
                    <a:pt x="70193" y="1609"/>
                  </a:lnTo>
                  <a:lnTo>
                    <a:pt x="68675" y="1385"/>
                  </a:lnTo>
                  <a:lnTo>
                    <a:pt x="67134" y="1184"/>
                  </a:lnTo>
                  <a:lnTo>
                    <a:pt x="65548" y="1006"/>
                  </a:lnTo>
                  <a:lnTo>
                    <a:pt x="63940" y="827"/>
                  </a:lnTo>
                  <a:lnTo>
                    <a:pt x="62310" y="671"/>
                  </a:lnTo>
                  <a:lnTo>
                    <a:pt x="60635" y="537"/>
                  </a:lnTo>
                  <a:lnTo>
                    <a:pt x="58938" y="425"/>
                  </a:lnTo>
                  <a:lnTo>
                    <a:pt x="57196" y="313"/>
                  </a:lnTo>
                  <a:lnTo>
                    <a:pt x="55454" y="202"/>
                  </a:lnTo>
                  <a:lnTo>
                    <a:pt x="53667" y="135"/>
                  </a:lnTo>
                  <a:lnTo>
                    <a:pt x="51880" y="68"/>
                  </a:lnTo>
                  <a:lnTo>
                    <a:pt x="50049" y="23"/>
                  </a:lnTo>
                  <a:lnTo>
                    <a:pt x="48218" y="1"/>
                  </a:lnTo>
                  <a:lnTo>
                    <a:pt x="46364" y="1"/>
                  </a:lnTo>
                  <a:lnTo>
                    <a:pt x="46364" y="1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249" name="Google Shape;249;p11"/>
          <p:cNvSpPr txBox="1"/>
          <p:nvPr>
            <p:ph idx="1" type="subTitle"/>
          </p:nvPr>
        </p:nvSpPr>
        <p:spPr>
          <a:xfrm>
            <a:off x="278850" y="2976125"/>
            <a:ext cx="1387800" cy="11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11"/>
          <p:cNvSpPr txBox="1"/>
          <p:nvPr>
            <p:ph idx="3" type="subTitle"/>
          </p:nvPr>
        </p:nvSpPr>
        <p:spPr>
          <a:xfrm>
            <a:off x="1720650" y="2589300"/>
            <a:ext cx="1387800" cy="11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1" name="Google Shape;251;p11"/>
          <p:cNvSpPr txBox="1"/>
          <p:nvPr>
            <p:ph idx="4" type="subTitle"/>
          </p:nvPr>
        </p:nvSpPr>
        <p:spPr>
          <a:xfrm>
            <a:off x="3155400" y="2306650"/>
            <a:ext cx="1387800" cy="11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2" name="Google Shape;252;p11"/>
          <p:cNvSpPr txBox="1"/>
          <p:nvPr>
            <p:ph idx="5" type="subTitle"/>
          </p:nvPr>
        </p:nvSpPr>
        <p:spPr>
          <a:xfrm>
            <a:off x="4597200" y="1993200"/>
            <a:ext cx="1387800" cy="11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11"/>
          <p:cNvSpPr txBox="1"/>
          <p:nvPr>
            <p:ph idx="6" type="subTitle"/>
          </p:nvPr>
        </p:nvSpPr>
        <p:spPr>
          <a:xfrm>
            <a:off x="6031950" y="1649100"/>
            <a:ext cx="1387800" cy="11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4" name="Google Shape;254;p11"/>
          <p:cNvSpPr txBox="1"/>
          <p:nvPr>
            <p:ph idx="7" type="subTitle"/>
          </p:nvPr>
        </p:nvSpPr>
        <p:spPr>
          <a:xfrm>
            <a:off x="7473750" y="1277950"/>
            <a:ext cx="1387800" cy="119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Light"/>
              <a:buNone/>
              <a:defRPr sz="1200"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55" name="Google Shape;255;p11"/>
          <p:cNvGrpSpPr/>
          <p:nvPr/>
        </p:nvGrpSpPr>
        <p:grpSpPr>
          <a:xfrm>
            <a:off x="2674998" y="2923250"/>
            <a:ext cx="6470027" cy="2221724"/>
            <a:chOff x="2674998" y="2923250"/>
            <a:chExt cx="6470027" cy="2221724"/>
          </a:xfrm>
        </p:grpSpPr>
        <p:sp>
          <p:nvSpPr>
            <p:cNvPr id="256" name="Google Shape;256;p11"/>
            <p:cNvSpPr/>
            <p:nvPr/>
          </p:nvSpPr>
          <p:spPr>
            <a:xfrm flipH="1">
              <a:off x="2674998" y="2923250"/>
              <a:ext cx="6469577" cy="2221028"/>
            </a:xfrm>
            <a:custGeom>
              <a:rect b="b" l="l" r="r" t="t"/>
              <a:pathLst>
                <a:path extrusionOk="0" h="140705" w="409856">
                  <a:moveTo>
                    <a:pt x="31655" y="0"/>
                  </a:moveTo>
                  <a:lnTo>
                    <a:pt x="0" y="140608"/>
                  </a:lnTo>
                  <a:lnTo>
                    <a:pt x="198782" y="140640"/>
                  </a:lnTo>
                  <a:lnTo>
                    <a:pt x="409856" y="140705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35000">
                  <a:schemeClr val="accent3"/>
                </a:gs>
                <a:gs pos="100000">
                  <a:schemeClr val="accent1"/>
                </a:gs>
              </a:gsLst>
              <a:lin ang="8099331" scaled="0"/>
            </a:gradFill>
            <a:ln>
              <a:noFill/>
            </a:ln>
          </p:spPr>
        </p:sp>
        <p:sp>
          <p:nvSpPr>
            <p:cNvPr id="257" name="Google Shape;257;p11"/>
            <p:cNvSpPr/>
            <p:nvPr/>
          </p:nvSpPr>
          <p:spPr>
            <a:xfrm flipH="1">
              <a:off x="8645446" y="2924025"/>
              <a:ext cx="499579" cy="2220949"/>
            </a:xfrm>
            <a:custGeom>
              <a:rect b="b" l="l" r="r" t="t"/>
              <a:pathLst>
                <a:path extrusionOk="0" h="140700" w="31649">
                  <a:moveTo>
                    <a:pt x="31649" y="0"/>
                  </a:moveTo>
                  <a:lnTo>
                    <a:pt x="0" y="140700"/>
                  </a:lnTo>
                  <a:lnTo>
                    <a:pt x="65" y="53185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</p:grpSp>
      <p:sp>
        <p:nvSpPr>
          <p:cNvPr id="258" name="Google Shape;258;p11"/>
          <p:cNvSpPr txBox="1"/>
          <p:nvPr>
            <p:ph idx="8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2">
  <p:cSld name="BLANK_1_1_1_1_1_1_1_1_1_1_7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2"/>
          <p:cNvSpPr/>
          <p:nvPr/>
        </p:nvSpPr>
        <p:spPr>
          <a:xfrm>
            <a:off x="5050850" y="3243900"/>
            <a:ext cx="4093093" cy="1899657"/>
          </a:xfrm>
          <a:custGeom>
            <a:rect b="b" l="l" r="r" t="t"/>
            <a:pathLst>
              <a:path extrusionOk="0" fill="none" h="54955" w="115714">
                <a:moveTo>
                  <a:pt x="115714" y="0"/>
                </a:moveTo>
                <a:lnTo>
                  <a:pt x="115714" y="0"/>
                </a:lnTo>
                <a:lnTo>
                  <a:pt x="113184" y="224"/>
                </a:lnTo>
                <a:lnTo>
                  <a:pt x="110579" y="447"/>
                </a:lnTo>
                <a:lnTo>
                  <a:pt x="107938" y="744"/>
                </a:lnTo>
                <a:lnTo>
                  <a:pt x="105296" y="1079"/>
                </a:lnTo>
                <a:lnTo>
                  <a:pt x="102580" y="1451"/>
                </a:lnTo>
                <a:lnTo>
                  <a:pt x="99827" y="1898"/>
                </a:lnTo>
                <a:lnTo>
                  <a:pt x="97036" y="2382"/>
                </a:lnTo>
                <a:lnTo>
                  <a:pt x="94208" y="2902"/>
                </a:lnTo>
                <a:lnTo>
                  <a:pt x="91381" y="3461"/>
                </a:lnTo>
                <a:lnTo>
                  <a:pt x="88516" y="4093"/>
                </a:lnTo>
                <a:lnTo>
                  <a:pt x="85614" y="4763"/>
                </a:lnTo>
                <a:lnTo>
                  <a:pt x="82674" y="5470"/>
                </a:lnTo>
                <a:lnTo>
                  <a:pt x="79735" y="6251"/>
                </a:lnTo>
                <a:lnTo>
                  <a:pt x="76758" y="7032"/>
                </a:lnTo>
                <a:lnTo>
                  <a:pt x="73782" y="7925"/>
                </a:lnTo>
                <a:lnTo>
                  <a:pt x="70805" y="8818"/>
                </a:lnTo>
                <a:lnTo>
                  <a:pt x="70805" y="8818"/>
                </a:lnTo>
                <a:lnTo>
                  <a:pt x="67308" y="9935"/>
                </a:lnTo>
                <a:lnTo>
                  <a:pt x="63885" y="11088"/>
                </a:lnTo>
                <a:lnTo>
                  <a:pt x="60499" y="12279"/>
                </a:lnTo>
                <a:lnTo>
                  <a:pt x="57187" y="13506"/>
                </a:lnTo>
                <a:lnTo>
                  <a:pt x="53950" y="14772"/>
                </a:lnTo>
                <a:lnTo>
                  <a:pt x="50788" y="16074"/>
                </a:lnTo>
                <a:lnTo>
                  <a:pt x="47662" y="17413"/>
                </a:lnTo>
                <a:lnTo>
                  <a:pt x="44611" y="18753"/>
                </a:lnTo>
                <a:lnTo>
                  <a:pt x="41635" y="20167"/>
                </a:lnTo>
                <a:lnTo>
                  <a:pt x="38770" y="21580"/>
                </a:lnTo>
                <a:lnTo>
                  <a:pt x="35942" y="22994"/>
                </a:lnTo>
                <a:lnTo>
                  <a:pt x="33226" y="24445"/>
                </a:lnTo>
                <a:lnTo>
                  <a:pt x="30547" y="25934"/>
                </a:lnTo>
                <a:lnTo>
                  <a:pt x="28017" y="27422"/>
                </a:lnTo>
                <a:lnTo>
                  <a:pt x="25524" y="28947"/>
                </a:lnTo>
                <a:lnTo>
                  <a:pt x="23180" y="30473"/>
                </a:lnTo>
                <a:lnTo>
                  <a:pt x="20873" y="31998"/>
                </a:lnTo>
                <a:lnTo>
                  <a:pt x="18715" y="33561"/>
                </a:lnTo>
                <a:lnTo>
                  <a:pt x="16632" y="35086"/>
                </a:lnTo>
                <a:lnTo>
                  <a:pt x="14660" y="36649"/>
                </a:lnTo>
                <a:lnTo>
                  <a:pt x="12762" y="38212"/>
                </a:lnTo>
                <a:lnTo>
                  <a:pt x="11013" y="39775"/>
                </a:lnTo>
                <a:lnTo>
                  <a:pt x="9376" y="41337"/>
                </a:lnTo>
                <a:lnTo>
                  <a:pt x="7814" y="42900"/>
                </a:lnTo>
                <a:lnTo>
                  <a:pt x="6400" y="44425"/>
                </a:lnTo>
                <a:lnTo>
                  <a:pt x="5098" y="45988"/>
                </a:lnTo>
                <a:lnTo>
                  <a:pt x="4502" y="46732"/>
                </a:lnTo>
                <a:lnTo>
                  <a:pt x="3944" y="47514"/>
                </a:lnTo>
                <a:lnTo>
                  <a:pt x="3386" y="48258"/>
                </a:lnTo>
                <a:lnTo>
                  <a:pt x="2902" y="49039"/>
                </a:lnTo>
                <a:lnTo>
                  <a:pt x="2419" y="49783"/>
                </a:lnTo>
                <a:lnTo>
                  <a:pt x="1972" y="50527"/>
                </a:lnTo>
                <a:lnTo>
                  <a:pt x="1563" y="51272"/>
                </a:lnTo>
                <a:lnTo>
                  <a:pt x="1191" y="52016"/>
                </a:lnTo>
                <a:lnTo>
                  <a:pt x="819" y="52760"/>
                </a:lnTo>
                <a:lnTo>
                  <a:pt x="521" y="53504"/>
                </a:lnTo>
                <a:lnTo>
                  <a:pt x="223" y="54248"/>
                </a:lnTo>
                <a:lnTo>
                  <a:pt x="0" y="54955"/>
                </a:lnTo>
                <a:lnTo>
                  <a:pt x="115714" y="54955"/>
                </a:lnTo>
                <a:lnTo>
                  <a:pt x="115714" y="0"/>
                </a:lnTo>
                <a:lnTo>
                  <a:pt x="115714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61" name="Google Shape;261;p12"/>
          <p:cNvSpPr/>
          <p:nvPr/>
        </p:nvSpPr>
        <p:spPr>
          <a:xfrm>
            <a:off x="6123025" y="-3887"/>
            <a:ext cx="3022650" cy="837525"/>
          </a:xfrm>
          <a:custGeom>
            <a:rect b="b" l="l" r="r" t="t"/>
            <a:pathLst>
              <a:path extrusionOk="0" h="33501" w="120906">
                <a:moveTo>
                  <a:pt x="0" y="1"/>
                </a:moveTo>
                <a:lnTo>
                  <a:pt x="36409" y="33501"/>
                </a:lnTo>
                <a:lnTo>
                  <a:pt x="120847" y="20748"/>
                </a:lnTo>
                <a:lnTo>
                  <a:pt x="120906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  <a:effectLst>
            <a:outerShdw blurRad="700088" rotWithShape="0" algn="bl" dir="5700000" dist="219075">
              <a:schemeClr val="lt2">
                <a:alpha val="40000"/>
              </a:schemeClr>
            </a:outerShdw>
          </a:effectLst>
        </p:spPr>
      </p:sp>
      <p:sp>
        <p:nvSpPr>
          <p:cNvPr id="262" name="Google Shape;262;p12"/>
          <p:cNvSpPr txBox="1"/>
          <p:nvPr>
            <p:ph type="title"/>
          </p:nvPr>
        </p:nvSpPr>
        <p:spPr>
          <a:xfrm>
            <a:off x="1143300" y="1526963"/>
            <a:ext cx="2197500" cy="40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263" name="Google Shape;263;p12"/>
          <p:cNvSpPr txBox="1"/>
          <p:nvPr>
            <p:ph idx="2" type="title"/>
          </p:nvPr>
        </p:nvSpPr>
        <p:spPr>
          <a:xfrm>
            <a:off x="3820750" y="1526963"/>
            <a:ext cx="2197500" cy="4020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264" name="Google Shape;264;p12"/>
          <p:cNvSpPr txBox="1"/>
          <p:nvPr>
            <p:ph idx="3" type="title"/>
          </p:nvPr>
        </p:nvSpPr>
        <p:spPr>
          <a:xfrm>
            <a:off x="1129950" y="1992625"/>
            <a:ext cx="2024700" cy="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5" name="Google Shape;265;p12"/>
          <p:cNvSpPr txBox="1"/>
          <p:nvPr>
            <p:ph idx="4" type="title"/>
          </p:nvPr>
        </p:nvSpPr>
        <p:spPr>
          <a:xfrm>
            <a:off x="1129950" y="2801602"/>
            <a:ext cx="2024700" cy="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6" name="Google Shape;266;p12"/>
          <p:cNvSpPr txBox="1"/>
          <p:nvPr>
            <p:ph idx="5" type="title"/>
          </p:nvPr>
        </p:nvSpPr>
        <p:spPr>
          <a:xfrm>
            <a:off x="1129950" y="3610580"/>
            <a:ext cx="2024700" cy="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7" name="Google Shape;267;p12"/>
          <p:cNvSpPr txBox="1"/>
          <p:nvPr>
            <p:ph idx="6" type="title"/>
          </p:nvPr>
        </p:nvSpPr>
        <p:spPr>
          <a:xfrm>
            <a:off x="3820750" y="1992625"/>
            <a:ext cx="3350700" cy="6888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8" name="Google Shape;268;p12"/>
          <p:cNvSpPr txBox="1"/>
          <p:nvPr>
            <p:ph idx="7" type="title"/>
          </p:nvPr>
        </p:nvSpPr>
        <p:spPr>
          <a:xfrm>
            <a:off x="3820750" y="2801550"/>
            <a:ext cx="3350700" cy="6888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69" name="Google Shape;269;p12"/>
          <p:cNvSpPr txBox="1"/>
          <p:nvPr>
            <p:ph idx="8" type="title"/>
          </p:nvPr>
        </p:nvSpPr>
        <p:spPr>
          <a:xfrm>
            <a:off x="3820750" y="3610475"/>
            <a:ext cx="3350700" cy="6888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2"/>
          <p:cNvSpPr txBox="1"/>
          <p:nvPr>
            <p:ph idx="9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71" name="Google Shape;271;p12"/>
          <p:cNvSpPr txBox="1"/>
          <p:nvPr>
            <p:ph idx="13" type="title"/>
          </p:nvPr>
        </p:nvSpPr>
        <p:spPr>
          <a:xfrm>
            <a:off x="115025" y="502775"/>
            <a:ext cx="6440400" cy="68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272" name="Google Shape;272;p12"/>
          <p:cNvSpPr txBox="1"/>
          <p:nvPr>
            <p:ph idx="14" type="title"/>
          </p:nvPr>
        </p:nvSpPr>
        <p:spPr>
          <a:xfrm>
            <a:off x="228600" y="2127325"/>
            <a:ext cx="7398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73" name="Google Shape;273;p12"/>
          <p:cNvSpPr txBox="1"/>
          <p:nvPr>
            <p:ph idx="15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  <p:sp>
        <p:nvSpPr>
          <p:cNvPr id="274" name="Google Shape;274;p12"/>
          <p:cNvSpPr txBox="1"/>
          <p:nvPr>
            <p:ph idx="16" type="title"/>
          </p:nvPr>
        </p:nvSpPr>
        <p:spPr>
          <a:xfrm>
            <a:off x="228600" y="2936225"/>
            <a:ext cx="7398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75" name="Google Shape;275;p12"/>
          <p:cNvSpPr txBox="1"/>
          <p:nvPr>
            <p:ph idx="17" type="title"/>
          </p:nvPr>
        </p:nvSpPr>
        <p:spPr>
          <a:xfrm>
            <a:off x="228600" y="3745125"/>
            <a:ext cx="739800" cy="41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ora"/>
              <a:buNone/>
              <a:def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1241">
          <p15:clr>
            <a:srgbClr val="E46962"/>
          </p15:clr>
        </p15:guide>
        <p15:guide id="2" orient="horz" pos="1755">
          <p15:clr>
            <a:srgbClr val="E46962"/>
          </p15:clr>
        </p15:guide>
        <p15:guide id="3" orient="horz" pos="2267">
          <p15:clr>
            <a:srgbClr val="E46962"/>
          </p15:clr>
        </p15:guide>
        <p15:guide id="4" orient="horz" pos="2778">
          <p15:clr>
            <a:srgbClr val="E46962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hart">
  <p:cSld name="BLANK_1_1_1_1_1_1_1_1_1_1_7_1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/>
          <p:nvPr/>
        </p:nvSpPr>
        <p:spPr>
          <a:xfrm flipH="1" rot="-1079220">
            <a:off x="-2010221" y="4250160"/>
            <a:ext cx="4477637" cy="804981"/>
          </a:xfrm>
          <a:prstGeom prst="chord">
            <a:avLst>
              <a:gd fmla="val 2752926" name="adj1"/>
              <a:gd fmla="val 17193540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grpSp>
        <p:nvGrpSpPr>
          <p:cNvPr id="278" name="Google Shape;278;p13"/>
          <p:cNvGrpSpPr/>
          <p:nvPr/>
        </p:nvGrpSpPr>
        <p:grpSpPr>
          <a:xfrm rot="-5400000">
            <a:off x="4030013" y="41713"/>
            <a:ext cx="1026300" cy="9201675"/>
            <a:chOff x="670045" y="-5692564"/>
            <a:chExt cx="1026300" cy="9201675"/>
          </a:xfrm>
        </p:grpSpPr>
        <p:sp>
          <p:nvSpPr>
            <p:cNvPr id="279" name="Google Shape;279;p13"/>
            <p:cNvSpPr/>
            <p:nvPr/>
          </p:nvSpPr>
          <p:spPr>
            <a:xfrm>
              <a:off x="675320" y="-5692564"/>
              <a:ext cx="1010925" cy="7239975"/>
            </a:xfrm>
            <a:custGeom>
              <a:rect b="b" l="l" r="r" t="t"/>
              <a:pathLst>
                <a:path extrusionOk="0" h="289599" w="40437">
                  <a:moveTo>
                    <a:pt x="40437" y="287489"/>
                  </a:moveTo>
                  <a:lnTo>
                    <a:pt x="0" y="0"/>
                  </a:lnTo>
                  <a:lnTo>
                    <a:pt x="242" y="276278"/>
                  </a:lnTo>
                  <a:lnTo>
                    <a:pt x="238" y="289599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</p:sp>
        <p:sp>
          <p:nvSpPr>
            <p:cNvPr id="280" name="Google Shape;280;p13"/>
            <p:cNvSpPr/>
            <p:nvPr/>
          </p:nvSpPr>
          <p:spPr>
            <a:xfrm>
              <a:off x="670045" y="1494661"/>
              <a:ext cx="1026300" cy="2014450"/>
            </a:xfrm>
            <a:custGeom>
              <a:rect b="b" l="l" r="r" t="t"/>
              <a:pathLst>
                <a:path extrusionOk="0" h="80578" w="41052">
                  <a:moveTo>
                    <a:pt x="499" y="80578"/>
                  </a:moveTo>
                  <a:lnTo>
                    <a:pt x="15982" y="73724"/>
                  </a:lnTo>
                  <a:lnTo>
                    <a:pt x="41052" y="0"/>
                  </a:lnTo>
                  <a:lnTo>
                    <a:pt x="472" y="1824"/>
                  </a:lnTo>
                  <a:lnTo>
                    <a:pt x="0" y="39674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37000">
                  <a:schemeClr val="lt2"/>
                </a:gs>
                <a:gs pos="92000">
                  <a:schemeClr val="accent1"/>
                </a:gs>
                <a:gs pos="100000">
                  <a:schemeClr val="accent1"/>
                </a:gs>
              </a:gsLst>
              <a:lin ang="13500032" scaled="0"/>
            </a:gradFill>
            <a:ln>
              <a:noFill/>
            </a:ln>
          </p:spPr>
        </p:sp>
      </p:grpSp>
      <p:sp>
        <p:nvSpPr>
          <p:cNvPr id="281" name="Google Shape;281;p13"/>
          <p:cNvSpPr txBox="1"/>
          <p:nvPr>
            <p:ph type="title"/>
          </p:nvPr>
        </p:nvSpPr>
        <p:spPr>
          <a:xfrm>
            <a:off x="3720025" y="1709075"/>
            <a:ext cx="1665300" cy="19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82" name="Google Shape;282;p13"/>
          <p:cNvSpPr txBox="1"/>
          <p:nvPr>
            <p:ph idx="2" type="title"/>
          </p:nvPr>
        </p:nvSpPr>
        <p:spPr>
          <a:xfrm>
            <a:off x="7148925" y="1709075"/>
            <a:ext cx="1665300" cy="19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83" name="Google Shape;283;p13"/>
          <p:cNvSpPr txBox="1"/>
          <p:nvPr>
            <p:ph idx="3" type="title"/>
          </p:nvPr>
        </p:nvSpPr>
        <p:spPr>
          <a:xfrm>
            <a:off x="5434475" y="1709075"/>
            <a:ext cx="1665300" cy="193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84" name="Google Shape;284;p13"/>
          <p:cNvSpPr txBox="1"/>
          <p:nvPr>
            <p:ph idx="4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85" name="Google Shape;285;p13"/>
          <p:cNvSpPr txBox="1"/>
          <p:nvPr>
            <p:ph idx="5" type="title"/>
          </p:nvPr>
        </p:nvSpPr>
        <p:spPr>
          <a:xfrm>
            <a:off x="108300" y="1168075"/>
            <a:ext cx="3544500" cy="2275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rm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9pPr>
          </a:lstStyle>
          <a:p/>
        </p:txBody>
      </p:sp>
      <p:sp>
        <p:nvSpPr>
          <p:cNvPr id="286" name="Google Shape;286;p13"/>
          <p:cNvSpPr txBox="1"/>
          <p:nvPr>
            <p:ph idx="6" type="title"/>
          </p:nvPr>
        </p:nvSpPr>
        <p:spPr>
          <a:xfrm>
            <a:off x="3720025" y="1287875"/>
            <a:ext cx="4295400" cy="2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87" name="Google Shape;287;p13"/>
          <p:cNvSpPr txBox="1"/>
          <p:nvPr>
            <p:ph idx="7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ubtitle">
  <p:cSld name="BLANK_1_1_1_1_1_1_1_1_1_1_6"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4"/>
          <p:cNvSpPr/>
          <p:nvPr/>
        </p:nvSpPr>
        <p:spPr>
          <a:xfrm rot="35689">
            <a:off x="3842097" y="2193145"/>
            <a:ext cx="4854862" cy="1982508"/>
          </a:xfrm>
          <a:prstGeom prst="flowChartConnector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90" name="Google Shape;290;p14"/>
          <p:cNvSpPr/>
          <p:nvPr/>
        </p:nvSpPr>
        <p:spPr>
          <a:xfrm rot="-1029644">
            <a:off x="3491561" y="2543266"/>
            <a:ext cx="5708121" cy="1598166"/>
          </a:xfrm>
          <a:prstGeom prst="flowChartConnector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grpSp>
        <p:nvGrpSpPr>
          <p:cNvPr id="291" name="Google Shape;291;p14"/>
          <p:cNvGrpSpPr/>
          <p:nvPr/>
        </p:nvGrpSpPr>
        <p:grpSpPr>
          <a:xfrm rot="10800000">
            <a:off x="9" y="0"/>
            <a:ext cx="1889320" cy="1499480"/>
            <a:chOff x="461225" y="3249175"/>
            <a:chExt cx="1399496" cy="1110726"/>
          </a:xfrm>
        </p:grpSpPr>
        <p:grpSp>
          <p:nvGrpSpPr>
            <p:cNvPr id="292" name="Google Shape;292;p14"/>
            <p:cNvGrpSpPr/>
            <p:nvPr/>
          </p:nvGrpSpPr>
          <p:grpSpPr>
            <a:xfrm>
              <a:off x="461225" y="3249175"/>
              <a:ext cx="1399496" cy="370204"/>
              <a:chOff x="461225" y="3249175"/>
              <a:chExt cx="1399496" cy="370204"/>
            </a:xfrm>
          </p:grpSpPr>
          <p:sp>
            <p:nvSpPr>
              <p:cNvPr id="293" name="Google Shape;293;p14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94" name="Google Shape;294;p14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95" name="Google Shape;295;p14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96" name="Google Shape;296;p14"/>
              <p:cNvSpPr/>
              <p:nvPr/>
            </p:nvSpPr>
            <p:spPr>
              <a:xfrm>
                <a:off x="1571821" y="3249179"/>
                <a:ext cx="2889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297" name="Google Shape;297;p14"/>
            <p:cNvGrpSpPr/>
            <p:nvPr/>
          </p:nvGrpSpPr>
          <p:grpSpPr>
            <a:xfrm>
              <a:off x="461225" y="3619500"/>
              <a:ext cx="1399496" cy="370202"/>
              <a:chOff x="461225" y="3249175"/>
              <a:chExt cx="1399496" cy="370202"/>
            </a:xfrm>
          </p:grpSpPr>
          <p:sp>
            <p:nvSpPr>
              <p:cNvPr id="298" name="Google Shape;298;p14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99" name="Google Shape;299;p14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00" name="Google Shape;300;p14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01" name="Google Shape;301;p14"/>
              <p:cNvSpPr/>
              <p:nvPr/>
            </p:nvSpPr>
            <p:spPr>
              <a:xfrm>
                <a:off x="1571821" y="3249177"/>
                <a:ext cx="2889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302" name="Google Shape;302;p14"/>
            <p:cNvGrpSpPr/>
            <p:nvPr/>
          </p:nvGrpSpPr>
          <p:grpSpPr>
            <a:xfrm>
              <a:off x="461225" y="3989700"/>
              <a:ext cx="1399496" cy="370201"/>
              <a:chOff x="461225" y="3249175"/>
              <a:chExt cx="1399496" cy="370201"/>
            </a:xfrm>
          </p:grpSpPr>
          <p:sp>
            <p:nvSpPr>
              <p:cNvPr id="303" name="Google Shape;303;p14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04" name="Google Shape;304;p14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05" name="Google Shape;305;p14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06" name="Google Shape;306;p14"/>
              <p:cNvSpPr/>
              <p:nvPr/>
            </p:nvSpPr>
            <p:spPr>
              <a:xfrm>
                <a:off x="1571821" y="3249176"/>
                <a:ext cx="2889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307" name="Google Shape;307;p14"/>
          <p:cNvSpPr/>
          <p:nvPr/>
        </p:nvSpPr>
        <p:spPr>
          <a:xfrm>
            <a:off x="5909401" y="-3350"/>
            <a:ext cx="3234589" cy="1736822"/>
          </a:xfrm>
          <a:custGeom>
            <a:rect b="b" l="l" r="r" t="t"/>
            <a:pathLst>
              <a:path extrusionOk="0" h="141435" w="263403">
                <a:moveTo>
                  <a:pt x="0" y="277"/>
                </a:moveTo>
                <a:lnTo>
                  <a:pt x="193747" y="141435"/>
                </a:lnTo>
                <a:lnTo>
                  <a:pt x="263403" y="7658"/>
                </a:lnTo>
                <a:lnTo>
                  <a:pt x="263403" y="0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21000">
                <a:schemeClr val="lt2"/>
              </a:gs>
              <a:gs pos="51000">
                <a:schemeClr val="accent1"/>
              </a:gs>
              <a:gs pos="79000">
                <a:schemeClr val="accent1"/>
              </a:gs>
              <a:gs pos="91000">
                <a:schemeClr val="accent3"/>
              </a:gs>
              <a:gs pos="100000">
                <a:schemeClr val="accent4"/>
              </a:gs>
            </a:gsLst>
            <a:lin ang="5400012" scaled="0"/>
          </a:gradFill>
          <a:ln>
            <a:noFill/>
          </a:ln>
          <a:effectLst>
            <a:outerShdw blurRad="1042988" rotWithShape="0" algn="bl" dir="5400000" dist="19050">
              <a:schemeClr val="lt2">
                <a:alpha val="49000"/>
              </a:schemeClr>
            </a:outerShdw>
          </a:effectLst>
        </p:spPr>
      </p:sp>
      <p:sp>
        <p:nvSpPr>
          <p:cNvPr id="308" name="Google Shape;308;p14"/>
          <p:cNvSpPr/>
          <p:nvPr/>
        </p:nvSpPr>
        <p:spPr>
          <a:xfrm>
            <a:off x="8299949" y="73285"/>
            <a:ext cx="844041" cy="1631459"/>
          </a:xfrm>
          <a:custGeom>
            <a:rect b="b" l="l" r="r" t="t"/>
            <a:pathLst>
              <a:path extrusionOk="0" h="132855" w="68733">
                <a:moveTo>
                  <a:pt x="0" y="132855"/>
                </a:moveTo>
                <a:lnTo>
                  <a:pt x="68733" y="58124"/>
                </a:lnTo>
                <a:lnTo>
                  <a:pt x="68733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309" name="Google Shape;309;p14"/>
          <p:cNvSpPr txBox="1"/>
          <p:nvPr>
            <p:ph type="title"/>
          </p:nvPr>
        </p:nvSpPr>
        <p:spPr>
          <a:xfrm>
            <a:off x="163725" y="2947825"/>
            <a:ext cx="6637500" cy="14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10" name="Google Shape;310;p14"/>
          <p:cNvSpPr txBox="1"/>
          <p:nvPr>
            <p:ph idx="1" type="subTitle"/>
          </p:nvPr>
        </p:nvSpPr>
        <p:spPr>
          <a:xfrm>
            <a:off x="163725" y="1184350"/>
            <a:ext cx="3336600" cy="1582200"/>
          </a:xfrm>
          <a:prstGeom prst="rect">
            <a:avLst/>
          </a:prstGeom>
        </p:spPr>
        <p:txBody>
          <a:bodyPr anchorCtr="0" anchor="b" bIns="0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/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200"/>
              <a:buFont typeface="Sora"/>
              <a:buNone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11" name="Google Shape;311;p14"/>
          <p:cNvSpPr txBox="1"/>
          <p:nvPr>
            <p:ph idx="2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12" name="Google Shape;312;p14"/>
          <p:cNvSpPr txBox="1"/>
          <p:nvPr>
            <p:ph idx="3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Alt 3">
  <p:cSld name="BLANK_1_1_1_1_1_1_1_1_1_1_5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5"/>
          <p:cNvSpPr/>
          <p:nvPr/>
        </p:nvSpPr>
        <p:spPr>
          <a:xfrm>
            <a:off x="1347300" y="4352975"/>
            <a:ext cx="6752827" cy="790544"/>
          </a:xfrm>
          <a:custGeom>
            <a:rect b="b" l="l" r="r" t="t"/>
            <a:pathLst>
              <a:path extrusionOk="0" h="14771" w="86243">
                <a:moveTo>
                  <a:pt x="61203" y="1"/>
                </a:moveTo>
                <a:lnTo>
                  <a:pt x="59656" y="20"/>
                </a:lnTo>
                <a:lnTo>
                  <a:pt x="58090" y="60"/>
                </a:lnTo>
                <a:lnTo>
                  <a:pt x="56504" y="119"/>
                </a:lnTo>
                <a:lnTo>
                  <a:pt x="54898" y="199"/>
                </a:lnTo>
                <a:lnTo>
                  <a:pt x="53272" y="298"/>
                </a:lnTo>
                <a:lnTo>
                  <a:pt x="51627" y="417"/>
                </a:lnTo>
                <a:lnTo>
                  <a:pt x="49961" y="575"/>
                </a:lnTo>
                <a:lnTo>
                  <a:pt x="48276" y="734"/>
                </a:lnTo>
                <a:lnTo>
                  <a:pt x="46591" y="932"/>
                </a:lnTo>
                <a:lnTo>
                  <a:pt x="44886" y="1150"/>
                </a:lnTo>
                <a:lnTo>
                  <a:pt x="43161" y="1388"/>
                </a:lnTo>
                <a:lnTo>
                  <a:pt x="41436" y="1646"/>
                </a:lnTo>
                <a:lnTo>
                  <a:pt x="39711" y="1924"/>
                </a:lnTo>
                <a:lnTo>
                  <a:pt x="37967" y="2221"/>
                </a:lnTo>
                <a:lnTo>
                  <a:pt x="36202" y="2538"/>
                </a:lnTo>
                <a:lnTo>
                  <a:pt x="34458" y="2875"/>
                </a:lnTo>
                <a:lnTo>
                  <a:pt x="31900" y="3411"/>
                </a:lnTo>
                <a:lnTo>
                  <a:pt x="29382" y="3986"/>
                </a:lnTo>
                <a:lnTo>
                  <a:pt x="26884" y="4600"/>
                </a:lnTo>
                <a:lnTo>
                  <a:pt x="24426" y="5235"/>
                </a:lnTo>
                <a:lnTo>
                  <a:pt x="22007" y="5909"/>
                </a:lnTo>
                <a:lnTo>
                  <a:pt x="19628" y="6622"/>
                </a:lnTo>
                <a:lnTo>
                  <a:pt x="17288" y="7356"/>
                </a:lnTo>
                <a:lnTo>
                  <a:pt x="15008" y="8129"/>
                </a:lnTo>
                <a:lnTo>
                  <a:pt x="12867" y="8902"/>
                </a:lnTo>
                <a:lnTo>
                  <a:pt x="10805" y="9695"/>
                </a:lnTo>
                <a:lnTo>
                  <a:pt x="8823" y="10488"/>
                </a:lnTo>
                <a:lnTo>
                  <a:pt x="6900" y="11321"/>
                </a:lnTo>
                <a:lnTo>
                  <a:pt x="5056" y="12154"/>
                </a:lnTo>
                <a:lnTo>
                  <a:pt x="4164" y="12590"/>
                </a:lnTo>
                <a:lnTo>
                  <a:pt x="3291" y="13006"/>
                </a:lnTo>
                <a:lnTo>
                  <a:pt x="2439" y="13442"/>
                </a:lnTo>
                <a:lnTo>
                  <a:pt x="1606" y="13879"/>
                </a:lnTo>
                <a:lnTo>
                  <a:pt x="793" y="14335"/>
                </a:lnTo>
                <a:lnTo>
                  <a:pt x="0" y="14771"/>
                </a:lnTo>
                <a:lnTo>
                  <a:pt x="83665" y="14771"/>
                </a:lnTo>
                <a:lnTo>
                  <a:pt x="84042" y="14335"/>
                </a:lnTo>
                <a:lnTo>
                  <a:pt x="84379" y="13918"/>
                </a:lnTo>
                <a:lnTo>
                  <a:pt x="84696" y="13482"/>
                </a:lnTo>
                <a:lnTo>
                  <a:pt x="84974" y="13066"/>
                </a:lnTo>
                <a:lnTo>
                  <a:pt x="85232" y="12649"/>
                </a:lnTo>
                <a:lnTo>
                  <a:pt x="85450" y="12233"/>
                </a:lnTo>
                <a:lnTo>
                  <a:pt x="85648" y="11817"/>
                </a:lnTo>
                <a:lnTo>
                  <a:pt x="85826" y="11400"/>
                </a:lnTo>
                <a:lnTo>
                  <a:pt x="85965" y="11004"/>
                </a:lnTo>
                <a:lnTo>
                  <a:pt x="86084" y="10607"/>
                </a:lnTo>
                <a:lnTo>
                  <a:pt x="86163" y="10211"/>
                </a:lnTo>
                <a:lnTo>
                  <a:pt x="86223" y="9814"/>
                </a:lnTo>
                <a:lnTo>
                  <a:pt x="86243" y="9438"/>
                </a:lnTo>
                <a:lnTo>
                  <a:pt x="86243" y="9041"/>
                </a:lnTo>
                <a:lnTo>
                  <a:pt x="86203" y="8664"/>
                </a:lnTo>
                <a:lnTo>
                  <a:pt x="86144" y="8288"/>
                </a:lnTo>
                <a:lnTo>
                  <a:pt x="86084" y="8050"/>
                </a:lnTo>
                <a:lnTo>
                  <a:pt x="86025" y="7812"/>
                </a:lnTo>
                <a:lnTo>
                  <a:pt x="85945" y="7574"/>
                </a:lnTo>
                <a:lnTo>
                  <a:pt x="85846" y="7336"/>
                </a:lnTo>
                <a:lnTo>
                  <a:pt x="85747" y="7118"/>
                </a:lnTo>
                <a:lnTo>
                  <a:pt x="85628" y="6880"/>
                </a:lnTo>
                <a:lnTo>
                  <a:pt x="85370" y="6444"/>
                </a:lnTo>
                <a:lnTo>
                  <a:pt x="85053" y="6008"/>
                </a:lnTo>
                <a:lnTo>
                  <a:pt x="84676" y="5591"/>
                </a:lnTo>
                <a:lnTo>
                  <a:pt x="84280" y="5175"/>
                </a:lnTo>
                <a:lnTo>
                  <a:pt x="83824" y="4798"/>
                </a:lnTo>
                <a:lnTo>
                  <a:pt x="83309" y="4402"/>
                </a:lnTo>
                <a:lnTo>
                  <a:pt x="82773" y="4045"/>
                </a:lnTo>
                <a:lnTo>
                  <a:pt x="82178" y="3688"/>
                </a:lnTo>
                <a:lnTo>
                  <a:pt x="81524" y="3351"/>
                </a:lnTo>
                <a:lnTo>
                  <a:pt x="80850" y="3034"/>
                </a:lnTo>
                <a:lnTo>
                  <a:pt x="80117" y="2717"/>
                </a:lnTo>
                <a:lnTo>
                  <a:pt x="79343" y="2419"/>
                </a:lnTo>
                <a:lnTo>
                  <a:pt x="78530" y="2142"/>
                </a:lnTo>
                <a:lnTo>
                  <a:pt x="77698" y="1884"/>
                </a:lnTo>
                <a:lnTo>
                  <a:pt x="76825" y="1646"/>
                </a:lnTo>
                <a:lnTo>
                  <a:pt x="75933" y="1428"/>
                </a:lnTo>
                <a:lnTo>
                  <a:pt x="74982" y="1230"/>
                </a:lnTo>
                <a:lnTo>
                  <a:pt x="74010" y="1031"/>
                </a:lnTo>
                <a:lnTo>
                  <a:pt x="72999" y="853"/>
                </a:lnTo>
                <a:lnTo>
                  <a:pt x="71948" y="694"/>
                </a:lnTo>
                <a:lnTo>
                  <a:pt x="70878" y="556"/>
                </a:lnTo>
                <a:lnTo>
                  <a:pt x="69767" y="437"/>
                </a:lnTo>
                <a:lnTo>
                  <a:pt x="68618" y="318"/>
                </a:lnTo>
                <a:lnTo>
                  <a:pt x="67448" y="219"/>
                </a:lnTo>
                <a:lnTo>
                  <a:pt x="66258" y="139"/>
                </a:lnTo>
                <a:lnTo>
                  <a:pt x="65029" y="80"/>
                </a:lnTo>
                <a:lnTo>
                  <a:pt x="63780" y="40"/>
                </a:lnTo>
                <a:lnTo>
                  <a:pt x="62511" y="20"/>
                </a:lnTo>
                <a:lnTo>
                  <a:pt x="61203" y="1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15" name="Google Shape;315;p15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16" name="Google Shape;316;p15"/>
          <p:cNvSpPr txBox="1"/>
          <p:nvPr>
            <p:ph idx="2" type="title"/>
          </p:nvPr>
        </p:nvSpPr>
        <p:spPr>
          <a:xfrm>
            <a:off x="115025" y="502775"/>
            <a:ext cx="5829000" cy="12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317" name="Google Shape;317;p15"/>
          <p:cNvSpPr txBox="1"/>
          <p:nvPr>
            <p:ph idx="3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_1_1_1_1_1_1_4"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6"/>
          <p:cNvSpPr/>
          <p:nvPr/>
        </p:nvSpPr>
        <p:spPr>
          <a:xfrm rot="-737329">
            <a:off x="5068924" y="-96942"/>
            <a:ext cx="3371552" cy="1136324"/>
          </a:xfrm>
          <a:prstGeom prst="chord">
            <a:avLst>
              <a:gd fmla="val 21353619" name="adj1"/>
              <a:gd fmla="val 1421063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20" name="Google Shape;320;p16"/>
          <p:cNvSpPr txBox="1"/>
          <p:nvPr>
            <p:ph type="title"/>
          </p:nvPr>
        </p:nvSpPr>
        <p:spPr>
          <a:xfrm>
            <a:off x="134550" y="1524225"/>
            <a:ext cx="1119600" cy="29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21" name="Google Shape;321;p16"/>
          <p:cNvSpPr txBox="1"/>
          <p:nvPr>
            <p:ph idx="2" type="title"/>
          </p:nvPr>
        </p:nvSpPr>
        <p:spPr>
          <a:xfrm>
            <a:off x="1326150" y="983700"/>
            <a:ext cx="22965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22" name="Google Shape;322;p16"/>
          <p:cNvSpPr txBox="1"/>
          <p:nvPr>
            <p:ph idx="3" type="title"/>
          </p:nvPr>
        </p:nvSpPr>
        <p:spPr>
          <a:xfrm>
            <a:off x="3808925" y="983700"/>
            <a:ext cx="22965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23" name="Google Shape;323;p16"/>
          <p:cNvSpPr txBox="1"/>
          <p:nvPr>
            <p:ph idx="4" type="title"/>
          </p:nvPr>
        </p:nvSpPr>
        <p:spPr>
          <a:xfrm>
            <a:off x="6291700" y="983700"/>
            <a:ext cx="22965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24" name="Google Shape;324;p16"/>
          <p:cNvSpPr txBox="1"/>
          <p:nvPr>
            <p:ph idx="5" type="title"/>
          </p:nvPr>
        </p:nvSpPr>
        <p:spPr>
          <a:xfrm>
            <a:off x="134550" y="2606200"/>
            <a:ext cx="11196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25" name="Google Shape;325;p16"/>
          <p:cNvSpPr txBox="1"/>
          <p:nvPr>
            <p:ph idx="6" type="title"/>
          </p:nvPr>
        </p:nvSpPr>
        <p:spPr>
          <a:xfrm>
            <a:off x="134550" y="3659750"/>
            <a:ext cx="11196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IBM Plex Sans Medium"/>
              <a:buNone/>
              <a:defRPr sz="10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26" name="Google Shape;326;p16"/>
          <p:cNvSpPr txBox="1"/>
          <p:nvPr>
            <p:ph idx="7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27" name="Google Shape;327;p16"/>
          <p:cNvSpPr/>
          <p:nvPr/>
        </p:nvSpPr>
        <p:spPr>
          <a:xfrm flipH="1" rot="-6104187">
            <a:off x="4324040" y="2970795"/>
            <a:ext cx="1541221" cy="4732320"/>
          </a:xfrm>
          <a:prstGeom prst="chord">
            <a:avLst>
              <a:gd fmla="val 4994308" name="adj1"/>
              <a:gd fmla="val 15114049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28" name="Google Shape;328;p16"/>
          <p:cNvSpPr/>
          <p:nvPr/>
        </p:nvSpPr>
        <p:spPr>
          <a:xfrm rot="5740201">
            <a:off x="4240558" y="2810912"/>
            <a:ext cx="1433212" cy="5490517"/>
          </a:xfrm>
          <a:prstGeom prst="chord">
            <a:avLst>
              <a:gd fmla="val 5592353" name="adj1"/>
              <a:gd fmla="val 15024063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29" name="Google Shape;329;p16"/>
          <p:cNvSpPr txBox="1"/>
          <p:nvPr>
            <p:ph idx="1" type="body"/>
          </p:nvPr>
        </p:nvSpPr>
        <p:spPr>
          <a:xfrm>
            <a:off x="1326025" y="361505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/>
        </p:txBody>
      </p:sp>
      <p:sp>
        <p:nvSpPr>
          <p:cNvPr id="330" name="Google Shape;330;p16"/>
          <p:cNvSpPr txBox="1"/>
          <p:nvPr>
            <p:ph idx="8" type="body"/>
          </p:nvPr>
        </p:nvSpPr>
        <p:spPr>
          <a:xfrm>
            <a:off x="3808863" y="361505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Sora"/>
              <a:buChar char="■"/>
              <a:defRPr sz="1000"/>
            </a:lvl9pPr>
          </a:lstStyle>
          <a:p/>
        </p:txBody>
      </p:sp>
      <p:sp>
        <p:nvSpPr>
          <p:cNvPr id="331" name="Google Shape;331;p16"/>
          <p:cNvSpPr txBox="1"/>
          <p:nvPr>
            <p:ph idx="9" type="body"/>
          </p:nvPr>
        </p:nvSpPr>
        <p:spPr>
          <a:xfrm>
            <a:off x="6291713" y="361505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/>
        </p:txBody>
      </p:sp>
      <p:sp>
        <p:nvSpPr>
          <p:cNvPr id="332" name="Google Shape;332;p16"/>
          <p:cNvSpPr txBox="1"/>
          <p:nvPr>
            <p:ph idx="13" type="body"/>
          </p:nvPr>
        </p:nvSpPr>
        <p:spPr>
          <a:xfrm>
            <a:off x="1326025" y="260620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/>
        </p:txBody>
      </p:sp>
      <p:sp>
        <p:nvSpPr>
          <p:cNvPr id="333" name="Google Shape;333;p16"/>
          <p:cNvSpPr txBox="1"/>
          <p:nvPr>
            <p:ph idx="14" type="body"/>
          </p:nvPr>
        </p:nvSpPr>
        <p:spPr>
          <a:xfrm>
            <a:off x="3808863" y="260620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/>
        </p:txBody>
      </p:sp>
      <p:sp>
        <p:nvSpPr>
          <p:cNvPr id="334" name="Google Shape;334;p16"/>
          <p:cNvSpPr txBox="1"/>
          <p:nvPr>
            <p:ph idx="15" type="body"/>
          </p:nvPr>
        </p:nvSpPr>
        <p:spPr>
          <a:xfrm>
            <a:off x="6291713" y="260620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Sora"/>
              <a:buChar char="●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/>
        </p:txBody>
      </p:sp>
      <p:sp>
        <p:nvSpPr>
          <p:cNvPr id="335" name="Google Shape;335;p16"/>
          <p:cNvSpPr txBox="1"/>
          <p:nvPr>
            <p:ph idx="16" type="body"/>
          </p:nvPr>
        </p:nvSpPr>
        <p:spPr>
          <a:xfrm>
            <a:off x="1326025" y="1524225"/>
            <a:ext cx="2296500" cy="8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➔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9pPr>
          </a:lstStyle>
          <a:p/>
        </p:txBody>
      </p:sp>
      <p:sp>
        <p:nvSpPr>
          <p:cNvPr id="336" name="Google Shape;336;p16"/>
          <p:cNvSpPr txBox="1"/>
          <p:nvPr>
            <p:ph idx="17" type="body"/>
          </p:nvPr>
        </p:nvSpPr>
        <p:spPr>
          <a:xfrm>
            <a:off x="3808867" y="1524225"/>
            <a:ext cx="2296500" cy="8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➔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9pPr>
          </a:lstStyle>
          <a:p/>
        </p:txBody>
      </p:sp>
      <p:sp>
        <p:nvSpPr>
          <p:cNvPr id="337" name="Google Shape;337;p16"/>
          <p:cNvSpPr txBox="1"/>
          <p:nvPr>
            <p:ph idx="18" type="body"/>
          </p:nvPr>
        </p:nvSpPr>
        <p:spPr>
          <a:xfrm>
            <a:off x="6291721" y="1524225"/>
            <a:ext cx="2296500" cy="8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➔"/>
              <a:defRPr sz="1000"/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/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9pPr>
          </a:lstStyle>
          <a:p/>
        </p:txBody>
      </p:sp>
      <p:sp>
        <p:nvSpPr>
          <p:cNvPr id="338" name="Google Shape;338;p16"/>
          <p:cNvSpPr txBox="1"/>
          <p:nvPr>
            <p:ph idx="19" type="title"/>
          </p:nvPr>
        </p:nvSpPr>
        <p:spPr>
          <a:xfrm>
            <a:off x="38100" y="319650"/>
            <a:ext cx="3116700" cy="5202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/>
            </a:lvl9pPr>
          </a:lstStyle>
          <a:p/>
        </p:txBody>
      </p:sp>
      <p:sp>
        <p:nvSpPr>
          <p:cNvPr id="339" name="Google Shape;339;p16"/>
          <p:cNvSpPr txBox="1"/>
          <p:nvPr>
            <p:ph idx="20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 - Dark">
  <p:cSld name="BLANK_1_1_1_1_1_1_1_1_1_1_4_1">
    <p:bg>
      <p:bgPr>
        <a:solidFill>
          <a:schemeClr val="lt1"/>
        </a:solidFill>
      </p:bgPr>
    </p:bg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7"/>
          <p:cNvSpPr/>
          <p:nvPr/>
        </p:nvSpPr>
        <p:spPr>
          <a:xfrm rot="-737329">
            <a:off x="5068924" y="-96942"/>
            <a:ext cx="3371552" cy="1136324"/>
          </a:xfrm>
          <a:prstGeom prst="chord">
            <a:avLst>
              <a:gd fmla="val 21353619" name="adj1"/>
              <a:gd fmla="val 14210633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42" name="Google Shape;342;p17"/>
          <p:cNvSpPr txBox="1"/>
          <p:nvPr>
            <p:ph type="title"/>
          </p:nvPr>
        </p:nvSpPr>
        <p:spPr>
          <a:xfrm>
            <a:off x="134550" y="1524225"/>
            <a:ext cx="1119600" cy="29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BM Plex Sans Medium"/>
              <a:buNone/>
              <a:defRPr sz="12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43" name="Google Shape;343;p17"/>
          <p:cNvSpPr txBox="1"/>
          <p:nvPr>
            <p:ph idx="2" type="title"/>
          </p:nvPr>
        </p:nvSpPr>
        <p:spPr>
          <a:xfrm>
            <a:off x="134550" y="2606200"/>
            <a:ext cx="11196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BM Plex Sans Medium"/>
              <a:buNone/>
              <a:defRPr sz="12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44" name="Google Shape;344;p17"/>
          <p:cNvSpPr txBox="1"/>
          <p:nvPr>
            <p:ph idx="3" type="title"/>
          </p:nvPr>
        </p:nvSpPr>
        <p:spPr>
          <a:xfrm>
            <a:off x="134550" y="3659750"/>
            <a:ext cx="11196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200"/>
              <a:buFont typeface="IBM Plex Sans Medium"/>
              <a:buNone/>
              <a:defRPr sz="12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IBM Plex Sans Medium"/>
              <a:buNone/>
              <a:defRPr sz="10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45" name="Google Shape;345;p17"/>
          <p:cNvSpPr txBox="1"/>
          <p:nvPr>
            <p:ph idx="4" type="title"/>
          </p:nvPr>
        </p:nvSpPr>
        <p:spPr>
          <a:xfrm>
            <a:off x="38100" y="319650"/>
            <a:ext cx="3116700" cy="5202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346" name="Google Shape;346;p17"/>
          <p:cNvSpPr txBox="1"/>
          <p:nvPr>
            <p:ph idx="5" type="title"/>
          </p:nvPr>
        </p:nvSpPr>
        <p:spPr>
          <a:xfrm>
            <a:off x="1326150" y="983700"/>
            <a:ext cx="22965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47" name="Google Shape;347;p17"/>
          <p:cNvSpPr txBox="1"/>
          <p:nvPr>
            <p:ph idx="6" type="title"/>
          </p:nvPr>
        </p:nvSpPr>
        <p:spPr>
          <a:xfrm>
            <a:off x="3808925" y="983700"/>
            <a:ext cx="22965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48" name="Google Shape;348;p17"/>
          <p:cNvSpPr txBox="1"/>
          <p:nvPr>
            <p:ph idx="7" type="title"/>
          </p:nvPr>
        </p:nvSpPr>
        <p:spPr>
          <a:xfrm>
            <a:off x="6291700" y="983700"/>
            <a:ext cx="22965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IBM Plex Sans Medium"/>
              <a:buNone/>
              <a:defRPr sz="1200">
                <a:solidFill>
                  <a:schemeClr val="accen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49" name="Google Shape;349;p17"/>
          <p:cNvSpPr/>
          <p:nvPr/>
        </p:nvSpPr>
        <p:spPr>
          <a:xfrm flipH="1" rot="-6104187">
            <a:off x="4324040" y="2970795"/>
            <a:ext cx="1541221" cy="4732320"/>
          </a:xfrm>
          <a:prstGeom prst="chord">
            <a:avLst>
              <a:gd fmla="val 4994308" name="adj1"/>
              <a:gd fmla="val 15114049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50" name="Google Shape;350;p17"/>
          <p:cNvSpPr/>
          <p:nvPr/>
        </p:nvSpPr>
        <p:spPr>
          <a:xfrm rot="5740201">
            <a:off x="4240558" y="2810912"/>
            <a:ext cx="1433212" cy="5490517"/>
          </a:xfrm>
          <a:prstGeom prst="chord">
            <a:avLst>
              <a:gd fmla="val 5592353" name="adj1"/>
              <a:gd fmla="val 15024063" name="adj2"/>
            </a:avLst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51" name="Google Shape;351;p17"/>
          <p:cNvSpPr txBox="1"/>
          <p:nvPr>
            <p:ph idx="8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52" name="Google Shape;352;p17"/>
          <p:cNvSpPr txBox="1"/>
          <p:nvPr>
            <p:ph idx="1" type="body"/>
          </p:nvPr>
        </p:nvSpPr>
        <p:spPr>
          <a:xfrm>
            <a:off x="1326025" y="361505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3" name="Google Shape;353;p17"/>
          <p:cNvSpPr txBox="1"/>
          <p:nvPr>
            <p:ph idx="9" type="body"/>
          </p:nvPr>
        </p:nvSpPr>
        <p:spPr>
          <a:xfrm>
            <a:off x="3808863" y="361505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➔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4" name="Google Shape;354;p17"/>
          <p:cNvSpPr txBox="1"/>
          <p:nvPr>
            <p:ph idx="13" type="body"/>
          </p:nvPr>
        </p:nvSpPr>
        <p:spPr>
          <a:xfrm>
            <a:off x="6291713" y="361505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➔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5" name="Google Shape;355;p17"/>
          <p:cNvSpPr txBox="1"/>
          <p:nvPr>
            <p:ph idx="14" type="body"/>
          </p:nvPr>
        </p:nvSpPr>
        <p:spPr>
          <a:xfrm>
            <a:off x="1326025" y="260620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6" name="Google Shape;356;p17"/>
          <p:cNvSpPr txBox="1"/>
          <p:nvPr>
            <p:ph idx="15" type="body"/>
          </p:nvPr>
        </p:nvSpPr>
        <p:spPr>
          <a:xfrm>
            <a:off x="3808863" y="260620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7" name="Google Shape;357;p17"/>
          <p:cNvSpPr txBox="1"/>
          <p:nvPr>
            <p:ph idx="16" type="body"/>
          </p:nvPr>
        </p:nvSpPr>
        <p:spPr>
          <a:xfrm>
            <a:off x="6291713" y="2606200"/>
            <a:ext cx="2296500" cy="9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8" name="Google Shape;358;p17"/>
          <p:cNvSpPr txBox="1"/>
          <p:nvPr>
            <p:ph idx="17" type="body"/>
          </p:nvPr>
        </p:nvSpPr>
        <p:spPr>
          <a:xfrm>
            <a:off x="1326025" y="1524225"/>
            <a:ext cx="2296500" cy="8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Sora"/>
              <a:buChar char="➔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9" name="Google Shape;359;p17"/>
          <p:cNvSpPr txBox="1"/>
          <p:nvPr>
            <p:ph idx="18" type="body"/>
          </p:nvPr>
        </p:nvSpPr>
        <p:spPr>
          <a:xfrm>
            <a:off x="3808867" y="1524225"/>
            <a:ext cx="2296500" cy="8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Sora"/>
              <a:buChar char="➔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0" name="Google Shape;360;p17"/>
          <p:cNvSpPr txBox="1"/>
          <p:nvPr>
            <p:ph idx="19" type="body"/>
          </p:nvPr>
        </p:nvSpPr>
        <p:spPr>
          <a:xfrm>
            <a:off x="6291721" y="1524225"/>
            <a:ext cx="2296500" cy="83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Sora"/>
              <a:buChar char="➔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○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◆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Char char="●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1" name="Google Shape;361;p17"/>
          <p:cNvSpPr txBox="1"/>
          <p:nvPr>
            <p:ph idx="20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and two bodies">
  <p:cSld name="BLANK_1_1_1_1_1_1_1_1_1_1_3_2">
    <p:bg>
      <p:bgPr>
        <a:solidFill>
          <a:schemeClr val="lt1"/>
        </a:solidFill>
      </p:bgPr>
    </p:bg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18"/>
          <p:cNvSpPr/>
          <p:nvPr/>
        </p:nvSpPr>
        <p:spPr>
          <a:xfrm flipH="1" rot="-5400000">
            <a:off x="1263236" y="2706539"/>
            <a:ext cx="1173845" cy="3700317"/>
          </a:xfrm>
          <a:custGeom>
            <a:rect b="b" l="l" r="r" t="t"/>
            <a:pathLst>
              <a:path extrusionOk="0" fill="none" h="93762" w="39886">
                <a:moveTo>
                  <a:pt x="39886" y="0"/>
                </a:moveTo>
                <a:lnTo>
                  <a:pt x="7330" y="0"/>
                </a:lnTo>
                <a:lnTo>
                  <a:pt x="7330" y="0"/>
                </a:lnTo>
                <a:lnTo>
                  <a:pt x="6362" y="3051"/>
                </a:lnTo>
                <a:lnTo>
                  <a:pt x="5470" y="6176"/>
                </a:lnTo>
                <a:lnTo>
                  <a:pt x="4614" y="9413"/>
                </a:lnTo>
                <a:lnTo>
                  <a:pt x="3832" y="12725"/>
                </a:lnTo>
                <a:lnTo>
                  <a:pt x="3088" y="16148"/>
                </a:lnTo>
                <a:lnTo>
                  <a:pt x="2456" y="19608"/>
                </a:lnTo>
                <a:lnTo>
                  <a:pt x="1860" y="23143"/>
                </a:lnTo>
                <a:lnTo>
                  <a:pt x="1340" y="26715"/>
                </a:lnTo>
                <a:lnTo>
                  <a:pt x="1340" y="26715"/>
                </a:lnTo>
                <a:lnTo>
                  <a:pt x="930" y="29989"/>
                </a:lnTo>
                <a:lnTo>
                  <a:pt x="633" y="33263"/>
                </a:lnTo>
                <a:lnTo>
                  <a:pt x="372" y="36463"/>
                </a:lnTo>
                <a:lnTo>
                  <a:pt x="186" y="39625"/>
                </a:lnTo>
                <a:lnTo>
                  <a:pt x="37" y="42714"/>
                </a:lnTo>
                <a:lnTo>
                  <a:pt x="0" y="45802"/>
                </a:lnTo>
                <a:lnTo>
                  <a:pt x="0" y="48778"/>
                </a:lnTo>
                <a:lnTo>
                  <a:pt x="112" y="51755"/>
                </a:lnTo>
                <a:lnTo>
                  <a:pt x="223" y="54620"/>
                </a:lnTo>
                <a:lnTo>
                  <a:pt x="447" y="57448"/>
                </a:lnTo>
                <a:lnTo>
                  <a:pt x="707" y="60201"/>
                </a:lnTo>
                <a:lnTo>
                  <a:pt x="1042" y="62843"/>
                </a:lnTo>
                <a:lnTo>
                  <a:pt x="1414" y="65447"/>
                </a:lnTo>
                <a:lnTo>
                  <a:pt x="1860" y="67940"/>
                </a:lnTo>
                <a:lnTo>
                  <a:pt x="2381" y="70358"/>
                </a:lnTo>
                <a:lnTo>
                  <a:pt x="2939" y="72665"/>
                </a:lnTo>
                <a:lnTo>
                  <a:pt x="3535" y="74898"/>
                </a:lnTo>
                <a:lnTo>
                  <a:pt x="4204" y="77018"/>
                </a:lnTo>
                <a:lnTo>
                  <a:pt x="4949" y="79028"/>
                </a:lnTo>
                <a:lnTo>
                  <a:pt x="5321" y="79995"/>
                </a:lnTo>
                <a:lnTo>
                  <a:pt x="5693" y="80925"/>
                </a:lnTo>
                <a:lnTo>
                  <a:pt x="6102" y="81855"/>
                </a:lnTo>
                <a:lnTo>
                  <a:pt x="6549" y="82748"/>
                </a:lnTo>
                <a:lnTo>
                  <a:pt x="6958" y="83567"/>
                </a:lnTo>
                <a:lnTo>
                  <a:pt x="7404" y="84385"/>
                </a:lnTo>
                <a:lnTo>
                  <a:pt x="7851" y="85204"/>
                </a:lnTo>
                <a:lnTo>
                  <a:pt x="8334" y="85948"/>
                </a:lnTo>
                <a:lnTo>
                  <a:pt x="8818" y="86692"/>
                </a:lnTo>
                <a:lnTo>
                  <a:pt x="9302" y="87362"/>
                </a:lnTo>
                <a:lnTo>
                  <a:pt x="9786" y="88032"/>
                </a:lnTo>
                <a:lnTo>
                  <a:pt x="10306" y="88664"/>
                </a:lnTo>
                <a:lnTo>
                  <a:pt x="10827" y="89259"/>
                </a:lnTo>
                <a:lnTo>
                  <a:pt x="11385" y="89818"/>
                </a:lnTo>
                <a:lnTo>
                  <a:pt x="11906" y="90338"/>
                </a:lnTo>
                <a:lnTo>
                  <a:pt x="12464" y="90822"/>
                </a:lnTo>
                <a:lnTo>
                  <a:pt x="13060" y="91306"/>
                </a:lnTo>
                <a:lnTo>
                  <a:pt x="13618" y="91715"/>
                </a:lnTo>
                <a:lnTo>
                  <a:pt x="14213" y="92087"/>
                </a:lnTo>
                <a:lnTo>
                  <a:pt x="14808" y="92422"/>
                </a:lnTo>
                <a:lnTo>
                  <a:pt x="15404" y="92757"/>
                </a:lnTo>
                <a:lnTo>
                  <a:pt x="16036" y="93017"/>
                </a:lnTo>
                <a:lnTo>
                  <a:pt x="16669" y="93241"/>
                </a:lnTo>
                <a:lnTo>
                  <a:pt x="17301" y="93427"/>
                </a:lnTo>
                <a:lnTo>
                  <a:pt x="17971" y="93575"/>
                </a:lnTo>
                <a:lnTo>
                  <a:pt x="18604" y="93687"/>
                </a:lnTo>
                <a:lnTo>
                  <a:pt x="18604" y="93687"/>
                </a:lnTo>
                <a:lnTo>
                  <a:pt x="19311" y="93762"/>
                </a:lnTo>
                <a:lnTo>
                  <a:pt x="20017" y="93762"/>
                </a:lnTo>
                <a:lnTo>
                  <a:pt x="20017" y="93762"/>
                </a:lnTo>
                <a:lnTo>
                  <a:pt x="20650" y="93762"/>
                </a:lnTo>
                <a:lnTo>
                  <a:pt x="21320" y="93687"/>
                </a:lnTo>
                <a:lnTo>
                  <a:pt x="21952" y="93613"/>
                </a:lnTo>
                <a:lnTo>
                  <a:pt x="22622" y="93464"/>
                </a:lnTo>
                <a:lnTo>
                  <a:pt x="23254" y="93315"/>
                </a:lnTo>
                <a:lnTo>
                  <a:pt x="23924" y="93092"/>
                </a:lnTo>
                <a:lnTo>
                  <a:pt x="24557" y="92831"/>
                </a:lnTo>
                <a:lnTo>
                  <a:pt x="25189" y="92571"/>
                </a:lnTo>
                <a:lnTo>
                  <a:pt x="25859" y="92236"/>
                </a:lnTo>
                <a:lnTo>
                  <a:pt x="26491" y="91901"/>
                </a:lnTo>
                <a:lnTo>
                  <a:pt x="27124" y="91529"/>
                </a:lnTo>
                <a:lnTo>
                  <a:pt x="27794" y="91083"/>
                </a:lnTo>
                <a:lnTo>
                  <a:pt x="28426" y="90636"/>
                </a:lnTo>
                <a:lnTo>
                  <a:pt x="29059" y="90152"/>
                </a:lnTo>
                <a:lnTo>
                  <a:pt x="29691" y="89632"/>
                </a:lnTo>
                <a:lnTo>
                  <a:pt x="30324" y="89073"/>
                </a:lnTo>
                <a:lnTo>
                  <a:pt x="30956" y="88515"/>
                </a:lnTo>
                <a:lnTo>
                  <a:pt x="31589" y="87883"/>
                </a:lnTo>
                <a:lnTo>
                  <a:pt x="32221" y="87250"/>
                </a:lnTo>
                <a:lnTo>
                  <a:pt x="32817" y="86581"/>
                </a:lnTo>
                <a:lnTo>
                  <a:pt x="33449" y="85874"/>
                </a:lnTo>
                <a:lnTo>
                  <a:pt x="34045" y="85129"/>
                </a:lnTo>
                <a:lnTo>
                  <a:pt x="35272" y="83567"/>
                </a:lnTo>
                <a:lnTo>
                  <a:pt x="36463" y="81892"/>
                </a:lnTo>
                <a:lnTo>
                  <a:pt x="37616" y="80107"/>
                </a:lnTo>
                <a:lnTo>
                  <a:pt x="38770" y="78209"/>
                </a:lnTo>
                <a:lnTo>
                  <a:pt x="39886" y="76200"/>
                </a:lnTo>
                <a:lnTo>
                  <a:pt x="39886" y="0"/>
                </a:lnTo>
                <a:lnTo>
                  <a:pt x="39886" y="0"/>
                </a:lnTo>
              </a:path>
            </a:pathLst>
          </a:cu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64" name="Google Shape;364;p18"/>
          <p:cNvSpPr/>
          <p:nvPr/>
        </p:nvSpPr>
        <p:spPr>
          <a:xfrm flipH="1">
            <a:off x="228605" y="3621311"/>
            <a:ext cx="3534079" cy="1522191"/>
          </a:xfrm>
          <a:custGeom>
            <a:rect b="b" l="l" r="r" t="t"/>
            <a:pathLst>
              <a:path extrusionOk="0" h="47273" w="109754">
                <a:moveTo>
                  <a:pt x="93188" y="0"/>
                </a:moveTo>
                <a:lnTo>
                  <a:pt x="91918" y="29"/>
                </a:lnTo>
                <a:lnTo>
                  <a:pt x="90619" y="87"/>
                </a:lnTo>
                <a:lnTo>
                  <a:pt x="89292" y="144"/>
                </a:lnTo>
                <a:lnTo>
                  <a:pt x="87906" y="260"/>
                </a:lnTo>
                <a:lnTo>
                  <a:pt x="86521" y="404"/>
                </a:lnTo>
                <a:lnTo>
                  <a:pt x="85107" y="606"/>
                </a:lnTo>
                <a:lnTo>
                  <a:pt x="83664" y="808"/>
                </a:lnTo>
                <a:lnTo>
                  <a:pt x="82163" y="1039"/>
                </a:lnTo>
                <a:lnTo>
                  <a:pt x="80663" y="1328"/>
                </a:lnTo>
                <a:lnTo>
                  <a:pt x="79162" y="1616"/>
                </a:lnTo>
                <a:lnTo>
                  <a:pt x="77604" y="1963"/>
                </a:lnTo>
                <a:lnTo>
                  <a:pt x="76045" y="2309"/>
                </a:lnTo>
                <a:lnTo>
                  <a:pt x="74458" y="2713"/>
                </a:lnTo>
                <a:lnTo>
                  <a:pt x="72842" y="3146"/>
                </a:lnTo>
                <a:lnTo>
                  <a:pt x="71226" y="3579"/>
                </a:lnTo>
                <a:lnTo>
                  <a:pt x="69581" y="4069"/>
                </a:lnTo>
                <a:lnTo>
                  <a:pt x="67907" y="4560"/>
                </a:lnTo>
                <a:lnTo>
                  <a:pt x="66233" y="5108"/>
                </a:lnTo>
                <a:lnTo>
                  <a:pt x="64559" y="5657"/>
                </a:lnTo>
                <a:lnTo>
                  <a:pt x="62856" y="6263"/>
                </a:lnTo>
                <a:lnTo>
                  <a:pt x="61154" y="6869"/>
                </a:lnTo>
                <a:lnTo>
                  <a:pt x="59422" y="7504"/>
                </a:lnTo>
                <a:lnTo>
                  <a:pt x="57690" y="8167"/>
                </a:lnTo>
                <a:lnTo>
                  <a:pt x="55959" y="8860"/>
                </a:lnTo>
                <a:lnTo>
                  <a:pt x="54227" y="9582"/>
                </a:lnTo>
                <a:lnTo>
                  <a:pt x="52467" y="10332"/>
                </a:lnTo>
                <a:lnTo>
                  <a:pt x="50735" y="11082"/>
                </a:lnTo>
                <a:lnTo>
                  <a:pt x="48975" y="11890"/>
                </a:lnTo>
                <a:lnTo>
                  <a:pt x="47214" y="12698"/>
                </a:lnTo>
                <a:lnTo>
                  <a:pt x="45454" y="13535"/>
                </a:lnTo>
                <a:lnTo>
                  <a:pt x="43694" y="14401"/>
                </a:lnTo>
                <a:lnTo>
                  <a:pt x="41933" y="15296"/>
                </a:lnTo>
                <a:lnTo>
                  <a:pt x="40230" y="16190"/>
                </a:lnTo>
                <a:lnTo>
                  <a:pt x="38528" y="17085"/>
                </a:lnTo>
                <a:lnTo>
                  <a:pt x="36825" y="18009"/>
                </a:lnTo>
                <a:lnTo>
                  <a:pt x="35122" y="18961"/>
                </a:lnTo>
                <a:lnTo>
                  <a:pt x="33477" y="19913"/>
                </a:lnTo>
                <a:lnTo>
                  <a:pt x="31832" y="20895"/>
                </a:lnTo>
                <a:lnTo>
                  <a:pt x="30187" y="21876"/>
                </a:lnTo>
                <a:lnTo>
                  <a:pt x="28600" y="22857"/>
                </a:lnTo>
                <a:lnTo>
                  <a:pt x="27013" y="23867"/>
                </a:lnTo>
                <a:lnTo>
                  <a:pt x="25454" y="24877"/>
                </a:lnTo>
                <a:lnTo>
                  <a:pt x="23925" y="25887"/>
                </a:lnTo>
                <a:lnTo>
                  <a:pt x="22395" y="26926"/>
                </a:lnTo>
                <a:lnTo>
                  <a:pt x="20923" y="27965"/>
                </a:lnTo>
                <a:lnTo>
                  <a:pt x="19480" y="29004"/>
                </a:lnTo>
                <a:lnTo>
                  <a:pt x="18037" y="30072"/>
                </a:lnTo>
                <a:lnTo>
                  <a:pt x="16652" y="31111"/>
                </a:lnTo>
                <a:lnTo>
                  <a:pt x="15354" y="32150"/>
                </a:lnTo>
                <a:lnTo>
                  <a:pt x="14084" y="33160"/>
                </a:lnTo>
                <a:lnTo>
                  <a:pt x="12843" y="34199"/>
                </a:lnTo>
                <a:lnTo>
                  <a:pt x="11631" y="35209"/>
                </a:lnTo>
                <a:lnTo>
                  <a:pt x="10447" y="36248"/>
                </a:lnTo>
                <a:lnTo>
                  <a:pt x="9293" y="37258"/>
                </a:lnTo>
                <a:lnTo>
                  <a:pt x="8196" y="38297"/>
                </a:lnTo>
                <a:lnTo>
                  <a:pt x="7129" y="39307"/>
                </a:lnTo>
                <a:lnTo>
                  <a:pt x="6090" y="40317"/>
                </a:lnTo>
                <a:lnTo>
                  <a:pt x="5108" y="41327"/>
                </a:lnTo>
                <a:lnTo>
                  <a:pt x="4156" y="42337"/>
                </a:lnTo>
                <a:lnTo>
                  <a:pt x="3233" y="43347"/>
                </a:lnTo>
                <a:lnTo>
                  <a:pt x="2367" y="44357"/>
                </a:lnTo>
                <a:lnTo>
                  <a:pt x="1530" y="45339"/>
                </a:lnTo>
                <a:lnTo>
                  <a:pt x="751" y="46320"/>
                </a:lnTo>
                <a:lnTo>
                  <a:pt x="0" y="47272"/>
                </a:lnTo>
                <a:lnTo>
                  <a:pt x="76016" y="47272"/>
                </a:lnTo>
                <a:lnTo>
                  <a:pt x="78152" y="45916"/>
                </a:lnTo>
                <a:lnTo>
                  <a:pt x="80230" y="44531"/>
                </a:lnTo>
                <a:lnTo>
                  <a:pt x="82250" y="43145"/>
                </a:lnTo>
                <a:lnTo>
                  <a:pt x="84241" y="41731"/>
                </a:lnTo>
                <a:lnTo>
                  <a:pt x="86146" y="40317"/>
                </a:lnTo>
                <a:lnTo>
                  <a:pt x="88022" y="38903"/>
                </a:lnTo>
                <a:lnTo>
                  <a:pt x="89840" y="37460"/>
                </a:lnTo>
                <a:lnTo>
                  <a:pt x="91572" y="36046"/>
                </a:lnTo>
                <a:lnTo>
                  <a:pt x="93245" y="34603"/>
                </a:lnTo>
                <a:lnTo>
                  <a:pt x="94862" y="33160"/>
                </a:lnTo>
                <a:lnTo>
                  <a:pt x="96420" y="31717"/>
                </a:lnTo>
                <a:lnTo>
                  <a:pt x="97892" y="30303"/>
                </a:lnTo>
                <a:lnTo>
                  <a:pt x="99277" y="28860"/>
                </a:lnTo>
                <a:lnTo>
                  <a:pt x="100605" y="27446"/>
                </a:lnTo>
                <a:lnTo>
                  <a:pt x="101846" y="26060"/>
                </a:lnTo>
                <a:lnTo>
                  <a:pt x="103000" y="24646"/>
                </a:lnTo>
                <a:lnTo>
                  <a:pt x="104068" y="23290"/>
                </a:lnTo>
                <a:lnTo>
                  <a:pt x="105049" y="21934"/>
                </a:lnTo>
                <a:lnTo>
                  <a:pt x="105944" y="20606"/>
                </a:lnTo>
                <a:lnTo>
                  <a:pt x="106752" y="19307"/>
                </a:lnTo>
                <a:lnTo>
                  <a:pt x="107444" y="18037"/>
                </a:lnTo>
                <a:lnTo>
                  <a:pt x="107791" y="17431"/>
                </a:lnTo>
                <a:lnTo>
                  <a:pt x="108079" y="16796"/>
                </a:lnTo>
                <a:lnTo>
                  <a:pt x="108339" y="16190"/>
                </a:lnTo>
                <a:lnTo>
                  <a:pt x="108599" y="15584"/>
                </a:lnTo>
                <a:lnTo>
                  <a:pt x="108830" y="15007"/>
                </a:lnTo>
                <a:lnTo>
                  <a:pt x="109032" y="14401"/>
                </a:lnTo>
                <a:lnTo>
                  <a:pt x="109205" y="13824"/>
                </a:lnTo>
                <a:lnTo>
                  <a:pt x="109349" y="13218"/>
                </a:lnTo>
                <a:lnTo>
                  <a:pt x="109493" y="12670"/>
                </a:lnTo>
                <a:lnTo>
                  <a:pt x="109609" y="12092"/>
                </a:lnTo>
                <a:lnTo>
                  <a:pt x="109667" y="11544"/>
                </a:lnTo>
                <a:lnTo>
                  <a:pt x="109724" y="10996"/>
                </a:lnTo>
                <a:lnTo>
                  <a:pt x="109753" y="10447"/>
                </a:lnTo>
                <a:lnTo>
                  <a:pt x="109753" y="9928"/>
                </a:lnTo>
                <a:lnTo>
                  <a:pt x="109753" y="9437"/>
                </a:lnTo>
                <a:lnTo>
                  <a:pt x="109695" y="8918"/>
                </a:lnTo>
                <a:lnTo>
                  <a:pt x="109609" y="8427"/>
                </a:lnTo>
                <a:lnTo>
                  <a:pt x="109522" y="7965"/>
                </a:lnTo>
                <a:lnTo>
                  <a:pt x="109378" y="7504"/>
                </a:lnTo>
                <a:lnTo>
                  <a:pt x="109234" y="7042"/>
                </a:lnTo>
                <a:lnTo>
                  <a:pt x="109060" y="6609"/>
                </a:lnTo>
                <a:lnTo>
                  <a:pt x="108858" y="6176"/>
                </a:lnTo>
                <a:lnTo>
                  <a:pt x="108656" y="5801"/>
                </a:lnTo>
                <a:lnTo>
                  <a:pt x="108426" y="5426"/>
                </a:lnTo>
                <a:lnTo>
                  <a:pt x="108195" y="5079"/>
                </a:lnTo>
                <a:lnTo>
                  <a:pt x="107935" y="4733"/>
                </a:lnTo>
                <a:lnTo>
                  <a:pt x="107646" y="4416"/>
                </a:lnTo>
                <a:lnTo>
                  <a:pt x="107358" y="4098"/>
                </a:lnTo>
                <a:lnTo>
                  <a:pt x="107011" y="3810"/>
                </a:lnTo>
                <a:lnTo>
                  <a:pt x="106694" y="3492"/>
                </a:lnTo>
                <a:lnTo>
                  <a:pt x="106319" y="3232"/>
                </a:lnTo>
                <a:lnTo>
                  <a:pt x="105944" y="2944"/>
                </a:lnTo>
                <a:lnTo>
                  <a:pt x="105568" y="2684"/>
                </a:lnTo>
                <a:lnTo>
                  <a:pt x="105164" y="2453"/>
                </a:lnTo>
                <a:lnTo>
                  <a:pt x="104732" y="2222"/>
                </a:lnTo>
                <a:lnTo>
                  <a:pt x="104270" y="1991"/>
                </a:lnTo>
                <a:lnTo>
                  <a:pt x="103808" y="1789"/>
                </a:lnTo>
                <a:lnTo>
                  <a:pt x="103317" y="1587"/>
                </a:lnTo>
                <a:lnTo>
                  <a:pt x="102307" y="1212"/>
                </a:lnTo>
                <a:lnTo>
                  <a:pt x="101211" y="895"/>
                </a:lnTo>
                <a:lnTo>
                  <a:pt x="100027" y="635"/>
                </a:lnTo>
                <a:lnTo>
                  <a:pt x="98815" y="404"/>
                </a:lnTo>
                <a:lnTo>
                  <a:pt x="97517" y="231"/>
                </a:lnTo>
                <a:lnTo>
                  <a:pt x="96131" y="116"/>
                </a:lnTo>
                <a:lnTo>
                  <a:pt x="94688" y="29"/>
                </a:lnTo>
                <a:lnTo>
                  <a:pt x="93188" y="0"/>
                </a:lnTo>
                <a:close/>
              </a:path>
            </a:pathLst>
          </a:cu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365" name="Google Shape;365;p18"/>
          <p:cNvSpPr/>
          <p:nvPr/>
        </p:nvSpPr>
        <p:spPr>
          <a:xfrm flipH="1">
            <a:off x="234700" y="1635550"/>
            <a:ext cx="3321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grpSp>
        <p:nvGrpSpPr>
          <p:cNvPr id="366" name="Google Shape;366;p18"/>
          <p:cNvGrpSpPr/>
          <p:nvPr/>
        </p:nvGrpSpPr>
        <p:grpSpPr>
          <a:xfrm flipH="1">
            <a:off x="7293000" y="0"/>
            <a:ext cx="1851000" cy="1225325"/>
            <a:chOff x="461225" y="3875100"/>
            <a:chExt cx="1851000" cy="1225325"/>
          </a:xfrm>
        </p:grpSpPr>
        <p:grpSp>
          <p:nvGrpSpPr>
            <p:cNvPr id="367" name="Google Shape;367;p18"/>
            <p:cNvGrpSpPr/>
            <p:nvPr/>
          </p:nvGrpSpPr>
          <p:grpSpPr>
            <a:xfrm>
              <a:off x="461225" y="3875100"/>
              <a:ext cx="1851000" cy="114600"/>
              <a:chOff x="461225" y="3504775"/>
              <a:chExt cx="1851000" cy="114600"/>
            </a:xfrm>
          </p:grpSpPr>
          <p:sp>
            <p:nvSpPr>
              <p:cNvPr id="368" name="Google Shape;368;p18"/>
              <p:cNvSpPr/>
              <p:nvPr/>
            </p:nvSpPr>
            <p:spPr>
              <a:xfrm>
                <a:off x="4612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69" name="Google Shape;369;p18"/>
              <p:cNvSpPr/>
              <p:nvPr/>
            </p:nvSpPr>
            <p:spPr>
              <a:xfrm>
                <a:off x="8314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70" name="Google Shape;370;p18"/>
              <p:cNvSpPr/>
              <p:nvPr/>
            </p:nvSpPr>
            <p:spPr>
              <a:xfrm>
                <a:off x="12016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71" name="Google Shape;371;p18"/>
              <p:cNvSpPr/>
              <p:nvPr/>
            </p:nvSpPr>
            <p:spPr>
              <a:xfrm>
                <a:off x="15718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72" name="Google Shape;372;p18"/>
              <p:cNvSpPr/>
              <p:nvPr/>
            </p:nvSpPr>
            <p:spPr>
              <a:xfrm>
                <a:off x="19420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373" name="Google Shape;373;p18"/>
            <p:cNvGrpSpPr/>
            <p:nvPr/>
          </p:nvGrpSpPr>
          <p:grpSpPr>
            <a:xfrm>
              <a:off x="461225" y="3989700"/>
              <a:ext cx="1480800" cy="1110725"/>
              <a:chOff x="461225" y="3249175"/>
              <a:chExt cx="1480800" cy="1110725"/>
            </a:xfrm>
          </p:grpSpPr>
          <p:sp>
            <p:nvSpPr>
              <p:cNvPr id="374" name="Google Shape;374;p18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75" name="Google Shape;375;p18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76" name="Google Shape;376;p18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77" name="Google Shape;377;p18"/>
              <p:cNvSpPr/>
              <p:nvPr/>
            </p:nvSpPr>
            <p:spPr>
              <a:xfrm>
                <a:off x="1201625" y="3989700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378" name="Google Shape;378;p18"/>
            <p:cNvGrpSpPr/>
            <p:nvPr/>
          </p:nvGrpSpPr>
          <p:grpSpPr>
            <a:xfrm>
              <a:off x="831425" y="4360025"/>
              <a:ext cx="1480800" cy="370200"/>
              <a:chOff x="831425" y="3249175"/>
              <a:chExt cx="1480800" cy="370200"/>
            </a:xfrm>
          </p:grpSpPr>
          <p:sp>
            <p:nvSpPr>
              <p:cNvPr id="379" name="Google Shape;379;p18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80" name="Google Shape;380;p18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81" name="Google Shape;381;p18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382" name="Google Shape;382;p18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383" name="Google Shape;383;p18"/>
          <p:cNvSpPr txBox="1"/>
          <p:nvPr>
            <p:ph type="title"/>
          </p:nvPr>
        </p:nvSpPr>
        <p:spPr>
          <a:xfrm>
            <a:off x="3822450" y="1287875"/>
            <a:ext cx="4295400" cy="2772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 Medium"/>
              <a:buNone/>
              <a:defRPr sz="12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84" name="Google Shape;384;p18"/>
          <p:cNvSpPr txBox="1"/>
          <p:nvPr>
            <p:ph idx="2" type="title"/>
          </p:nvPr>
        </p:nvSpPr>
        <p:spPr>
          <a:xfrm>
            <a:off x="85725" y="1287875"/>
            <a:ext cx="3347400" cy="2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 Medium"/>
              <a:buNone/>
              <a:defRPr sz="12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Sora"/>
              <a:buNone/>
              <a:defRPr sz="12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85" name="Google Shape;385;p18"/>
          <p:cNvSpPr/>
          <p:nvPr>
            <p:ph idx="3" type="pic"/>
          </p:nvPr>
        </p:nvSpPr>
        <p:spPr>
          <a:xfrm>
            <a:off x="227225" y="1832375"/>
            <a:ext cx="821100" cy="785400"/>
          </a:xfrm>
          <a:prstGeom prst="rect">
            <a:avLst/>
          </a:prstGeom>
          <a:noFill/>
          <a:ln>
            <a:noFill/>
          </a:ln>
        </p:spPr>
      </p:sp>
      <p:sp>
        <p:nvSpPr>
          <p:cNvPr id="386" name="Google Shape;386;p18"/>
          <p:cNvSpPr/>
          <p:nvPr>
            <p:ph idx="4" type="pic"/>
          </p:nvPr>
        </p:nvSpPr>
        <p:spPr>
          <a:xfrm>
            <a:off x="227225" y="2672425"/>
            <a:ext cx="821100" cy="785400"/>
          </a:xfrm>
          <a:prstGeom prst="rect">
            <a:avLst/>
          </a:prstGeom>
          <a:noFill/>
          <a:ln>
            <a:noFill/>
          </a:ln>
        </p:spPr>
      </p:sp>
      <p:sp>
        <p:nvSpPr>
          <p:cNvPr id="387" name="Google Shape;387;p18"/>
          <p:cNvSpPr/>
          <p:nvPr>
            <p:ph idx="5" type="pic"/>
          </p:nvPr>
        </p:nvSpPr>
        <p:spPr>
          <a:xfrm>
            <a:off x="227225" y="3512475"/>
            <a:ext cx="821100" cy="785400"/>
          </a:xfrm>
          <a:prstGeom prst="rect">
            <a:avLst/>
          </a:prstGeom>
          <a:noFill/>
          <a:ln>
            <a:noFill/>
          </a:ln>
        </p:spPr>
      </p:sp>
      <p:sp>
        <p:nvSpPr>
          <p:cNvPr id="388" name="Google Shape;388;p18"/>
          <p:cNvSpPr txBox="1"/>
          <p:nvPr>
            <p:ph idx="6" type="title"/>
          </p:nvPr>
        </p:nvSpPr>
        <p:spPr>
          <a:xfrm>
            <a:off x="1048325" y="1832375"/>
            <a:ext cx="2069700" cy="7851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89" name="Google Shape;389;p18"/>
          <p:cNvSpPr txBox="1"/>
          <p:nvPr>
            <p:ph idx="7" type="title"/>
          </p:nvPr>
        </p:nvSpPr>
        <p:spPr>
          <a:xfrm>
            <a:off x="1048325" y="2672425"/>
            <a:ext cx="2069700" cy="7851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90" name="Google Shape;390;p18"/>
          <p:cNvSpPr txBox="1"/>
          <p:nvPr>
            <p:ph idx="8" type="title"/>
          </p:nvPr>
        </p:nvSpPr>
        <p:spPr>
          <a:xfrm>
            <a:off x="1048325" y="3512475"/>
            <a:ext cx="2069700" cy="7851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Sora"/>
              <a:buNone/>
              <a:defRPr sz="1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91" name="Google Shape;391;p18"/>
          <p:cNvSpPr txBox="1"/>
          <p:nvPr>
            <p:ph idx="9" type="title"/>
          </p:nvPr>
        </p:nvSpPr>
        <p:spPr>
          <a:xfrm>
            <a:off x="3820750" y="1711525"/>
            <a:ext cx="1800000" cy="15222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Medium"/>
              <a:buNone/>
              <a:defRPr sz="1000">
                <a:solidFill>
                  <a:schemeClr val="dk2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392" name="Google Shape;392;p18"/>
          <p:cNvSpPr txBox="1"/>
          <p:nvPr>
            <p:ph idx="13" type="title"/>
          </p:nvPr>
        </p:nvSpPr>
        <p:spPr>
          <a:xfrm>
            <a:off x="7107575" y="1711450"/>
            <a:ext cx="874200" cy="15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393" name="Google Shape;393;p18"/>
          <p:cNvSpPr txBox="1"/>
          <p:nvPr>
            <p:ph idx="14" type="title"/>
          </p:nvPr>
        </p:nvSpPr>
        <p:spPr>
          <a:xfrm>
            <a:off x="5518325" y="1711575"/>
            <a:ext cx="1322100" cy="152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Light"/>
              <a:buNone/>
              <a:defRPr sz="1000">
                <a:solidFill>
                  <a:schemeClr val="dk2"/>
                </a:solidFill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394" name="Google Shape;394;p18"/>
          <p:cNvSpPr txBox="1"/>
          <p:nvPr>
            <p:ph idx="15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395" name="Google Shape;395;p18"/>
          <p:cNvSpPr txBox="1"/>
          <p:nvPr>
            <p:ph idx="16" type="title"/>
          </p:nvPr>
        </p:nvSpPr>
        <p:spPr>
          <a:xfrm>
            <a:off x="93381" y="502775"/>
            <a:ext cx="7178100" cy="78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6" name="Google Shape;396;p18"/>
          <p:cNvSpPr txBox="1"/>
          <p:nvPr>
            <p:ph idx="17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line and Project Roadmap">
  <p:cSld name="BLANK_1_1_1_1_1_1_1_1_1_1_3_1">
    <p:bg>
      <p:bgPr>
        <a:solidFill>
          <a:schemeClr val="lt1"/>
        </a:solidFill>
      </p:bgPr>
    </p:bg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19"/>
          <p:cNvSpPr txBox="1"/>
          <p:nvPr>
            <p:ph type="title"/>
          </p:nvPr>
        </p:nvSpPr>
        <p:spPr>
          <a:xfrm>
            <a:off x="134550" y="1339350"/>
            <a:ext cx="1119600" cy="29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399" name="Google Shape;399;p19"/>
          <p:cNvSpPr txBox="1"/>
          <p:nvPr>
            <p:ph idx="2" type="title"/>
          </p:nvPr>
        </p:nvSpPr>
        <p:spPr>
          <a:xfrm>
            <a:off x="1326150" y="904338"/>
            <a:ext cx="22965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400" name="Google Shape;400;p19"/>
          <p:cNvSpPr txBox="1"/>
          <p:nvPr>
            <p:ph idx="3" type="title"/>
          </p:nvPr>
        </p:nvSpPr>
        <p:spPr>
          <a:xfrm>
            <a:off x="3877025" y="904338"/>
            <a:ext cx="22965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401" name="Google Shape;401;p19"/>
          <p:cNvSpPr txBox="1"/>
          <p:nvPr>
            <p:ph idx="4" type="title"/>
          </p:nvPr>
        </p:nvSpPr>
        <p:spPr>
          <a:xfrm>
            <a:off x="6291700" y="904338"/>
            <a:ext cx="22965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402" name="Google Shape;402;p19"/>
          <p:cNvSpPr txBox="1"/>
          <p:nvPr>
            <p:ph idx="5" type="title"/>
          </p:nvPr>
        </p:nvSpPr>
        <p:spPr>
          <a:xfrm>
            <a:off x="134550" y="2545225"/>
            <a:ext cx="11196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403" name="Google Shape;403;p19"/>
          <p:cNvSpPr txBox="1"/>
          <p:nvPr>
            <p:ph idx="6" type="title"/>
          </p:nvPr>
        </p:nvSpPr>
        <p:spPr>
          <a:xfrm>
            <a:off x="134550" y="3703975"/>
            <a:ext cx="1119600" cy="29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IBM Plex Sans Medium"/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404" name="Google Shape;404;p19"/>
          <p:cNvSpPr txBox="1"/>
          <p:nvPr>
            <p:ph idx="7" type="title"/>
          </p:nvPr>
        </p:nvSpPr>
        <p:spPr>
          <a:xfrm>
            <a:off x="3877025" y="1339350"/>
            <a:ext cx="21603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05" name="Google Shape;405;p19"/>
          <p:cNvSpPr txBox="1"/>
          <p:nvPr>
            <p:ph idx="8" type="title"/>
          </p:nvPr>
        </p:nvSpPr>
        <p:spPr>
          <a:xfrm>
            <a:off x="3877025" y="2552413"/>
            <a:ext cx="21603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➔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○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○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06" name="Google Shape;406;p19"/>
          <p:cNvSpPr txBox="1"/>
          <p:nvPr>
            <p:ph idx="9" type="title"/>
          </p:nvPr>
        </p:nvSpPr>
        <p:spPr>
          <a:xfrm>
            <a:off x="3877025" y="3711169"/>
            <a:ext cx="21603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➔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○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○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◆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Char char="●"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07" name="Google Shape;407;p19"/>
          <p:cNvSpPr txBox="1"/>
          <p:nvPr>
            <p:ph idx="13" type="title"/>
          </p:nvPr>
        </p:nvSpPr>
        <p:spPr>
          <a:xfrm>
            <a:off x="6427900" y="2552413"/>
            <a:ext cx="21603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➔"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08" name="Google Shape;408;p19"/>
          <p:cNvSpPr txBox="1"/>
          <p:nvPr>
            <p:ph idx="14" type="title"/>
          </p:nvPr>
        </p:nvSpPr>
        <p:spPr>
          <a:xfrm>
            <a:off x="6427900" y="1339350"/>
            <a:ext cx="21603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Sora"/>
              <a:buChar char="➔"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09" name="Google Shape;409;p19"/>
          <p:cNvSpPr txBox="1"/>
          <p:nvPr>
            <p:ph idx="15" type="title"/>
          </p:nvPr>
        </p:nvSpPr>
        <p:spPr>
          <a:xfrm>
            <a:off x="6427900" y="3711169"/>
            <a:ext cx="2160300" cy="90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000"/>
              <a:buFont typeface="Sora"/>
              <a:buChar char="➔"/>
              <a:defRPr sz="1000"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◆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10" name="Google Shape;410;p19"/>
          <p:cNvSpPr txBox="1"/>
          <p:nvPr>
            <p:ph idx="16" type="title"/>
          </p:nvPr>
        </p:nvSpPr>
        <p:spPr>
          <a:xfrm>
            <a:off x="1326150" y="1339350"/>
            <a:ext cx="2296500" cy="9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11" name="Google Shape;411;p19"/>
          <p:cNvSpPr txBox="1"/>
          <p:nvPr>
            <p:ph idx="17" type="title"/>
          </p:nvPr>
        </p:nvSpPr>
        <p:spPr>
          <a:xfrm>
            <a:off x="1326150" y="2545213"/>
            <a:ext cx="2296500" cy="9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12" name="Google Shape;412;p19"/>
          <p:cNvSpPr txBox="1"/>
          <p:nvPr>
            <p:ph idx="18" type="title"/>
          </p:nvPr>
        </p:nvSpPr>
        <p:spPr>
          <a:xfrm>
            <a:off x="1326150" y="3703969"/>
            <a:ext cx="2296500" cy="92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13" name="Google Shape;413;p19"/>
          <p:cNvSpPr txBox="1"/>
          <p:nvPr>
            <p:ph idx="19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14" name="Google Shape;414;p19"/>
          <p:cNvSpPr txBox="1"/>
          <p:nvPr>
            <p:ph idx="20" type="title"/>
          </p:nvPr>
        </p:nvSpPr>
        <p:spPr>
          <a:xfrm>
            <a:off x="38100" y="319650"/>
            <a:ext cx="3116700" cy="5202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415" name="Google Shape;415;p19"/>
          <p:cNvSpPr txBox="1"/>
          <p:nvPr>
            <p:ph idx="21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BLANK_1_1_1_1_1_1_1_1_1_1_2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20"/>
          <p:cNvSpPr/>
          <p:nvPr/>
        </p:nvSpPr>
        <p:spPr>
          <a:xfrm>
            <a:off x="8210550" y="-7150"/>
            <a:ext cx="945375" cy="1453000"/>
          </a:xfrm>
          <a:custGeom>
            <a:rect b="b" l="l" r="r" t="t"/>
            <a:pathLst>
              <a:path extrusionOk="0" h="58120" w="37815">
                <a:moveTo>
                  <a:pt x="0" y="35846"/>
                </a:moveTo>
                <a:lnTo>
                  <a:pt x="37815" y="58120"/>
                </a:lnTo>
                <a:lnTo>
                  <a:pt x="37589" y="0"/>
                </a:lnTo>
                <a:lnTo>
                  <a:pt x="2413" y="3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418" name="Google Shape;418;p20"/>
          <p:cNvSpPr/>
          <p:nvPr/>
        </p:nvSpPr>
        <p:spPr>
          <a:xfrm>
            <a:off x="4614025" y="-6850"/>
            <a:ext cx="3659250" cy="1404775"/>
          </a:xfrm>
          <a:custGeom>
            <a:rect b="b" l="l" r="r" t="t"/>
            <a:pathLst>
              <a:path extrusionOk="0" h="56191" w="146370">
                <a:moveTo>
                  <a:pt x="5482" y="0"/>
                </a:moveTo>
                <a:lnTo>
                  <a:pt x="0" y="56191"/>
                </a:lnTo>
                <a:lnTo>
                  <a:pt x="144451" y="35907"/>
                </a:lnTo>
                <a:lnTo>
                  <a:pt x="146370" y="274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35000">
                <a:schemeClr val="accent3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</p:sp>
      <p:sp>
        <p:nvSpPr>
          <p:cNvPr id="419" name="Google Shape;419;p20"/>
          <p:cNvSpPr txBox="1"/>
          <p:nvPr>
            <p:ph type="title"/>
          </p:nvPr>
        </p:nvSpPr>
        <p:spPr>
          <a:xfrm>
            <a:off x="115025" y="502775"/>
            <a:ext cx="5829000" cy="12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420" name="Google Shape;420;p20"/>
          <p:cNvSpPr txBox="1"/>
          <p:nvPr>
            <p:ph idx="2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21" name="Google Shape;421;p20"/>
          <p:cNvSpPr txBox="1"/>
          <p:nvPr>
            <p:ph idx="3" type="title"/>
          </p:nvPr>
        </p:nvSpPr>
        <p:spPr>
          <a:xfrm>
            <a:off x="2117950" y="2031200"/>
            <a:ext cx="825900" cy="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422" name="Google Shape;422;p20"/>
          <p:cNvSpPr txBox="1"/>
          <p:nvPr>
            <p:ph idx="4" type="title"/>
          </p:nvPr>
        </p:nvSpPr>
        <p:spPr>
          <a:xfrm>
            <a:off x="3987300" y="2031200"/>
            <a:ext cx="825900" cy="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423" name="Google Shape;423;p20"/>
          <p:cNvSpPr txBox="1"/>
          <p:nvPr>
            <p:ph idx="5" type="title"/>
          </p:nvPr>
        </p:nvSpPr>
        <p:spPr>
          <a:xfrm>
            <a:off x="389050" y="2031200"/>
            <a:ext cx="825900" cy="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424" name="Google Shape;424;p20"/>
          <p:cNvSpPr txBox="1"/>
          <p:nvPr>
            <p:ph idx="6" type="title"/>
          </p:nvPr>
        </p:nvSpPr>
        <p:spPr>
          <a:xfrm>
            <a:off x="5858938" y="2031200"/>
            <a:ext cx="825900" cy="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425" name="Google Shape;425;p20"/>
          <p:cNvSpPr txBox="1"/>
          <p:nvPr>
            <p:ph idx="7" type="title"/>
          </p:nvPr>
        </p:nvSpPr>
        <p:spPr>
          <a:xfrm>
            <a:off x="7730563" y="1797200"/>
            <a:ext cx="825900" cy="3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IBM Plex Sans Medium"/>
              <a:buNone/>
              <a:defRPr sz="1200">
                <a:solidFill>
                  <a:schemeClr val="lt1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426" name="Google Shape;426;p20"/>
          <p:cNvSpPr txBox="1"/>
          <p:nvPr>
            <p:ph idx="1" type="body"/>
          </p:nvPr>
        </p:nvSpPr>
        <p:spPr>
          <a:xfrm>
            <a:off x="148300" y="2960850"/>
            <a:ext cx="13746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427" name="Google Shape;427;p20"/>
          <p:cNvSpPr txBox="1"/>
          <p:nvPr>
            <p:ph idx="8" type="body"/>
          </p:nvPr>
        </p:nvSpPr>
        <p:spPr>
          <a:xfrm>
            <a:off x="3601450" y="2960850"/>
            <a:ext cx="15795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428" name="Google Shape;428;p20"/>
          <p:cNvSpPr txBox="1"/>
          <p:nvPr>
            <p:ph idx="9" type="body"/>
          </p:nvPr>
        </p:nvSpPr>
        <p:spPr>
          <a:xfrm>
            <a:off x="5565675" y="2960850"/>
            <a:ext cx="14877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429" name="Google Shape;429;p20"/>
          <p:cNvSpPr txBox="1"/>
          <p:nvPr>
            <p:ph idx="13" type="body"/>
          </p:nvPr>
        </p:nvSpPr>
        <p:spPr>
          <a:xfrm>
            <a:off x="7346300" y="3194850"/>
            <a:ext cx="1649400" cy="143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●"/>
              <a:defRPr sz="1000">
                <a:latin typeface="Sora Medium"/>
                <a:ea typeface="Sora Medium"/>
                <a:cs typeface="Sora Medium"/>
                <a:sym typeface="Sora Medium"/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○"/>
              <a:defRPr sz="1000">
                <a:latin typeface="Sora Medium"/>
                <a:ea typeface="Sora Medium"/>
                <a:cs typeface="Sora Medium"/>
                <a:sym typeface="Sora Medium"/>
              </a:defRPr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■"/>
              <a:defRPr sz="1000">
                <a:latin typeface="Sora Medium"/>
                <a:ea typeface="Sora Medium"/>
                <a:cs typeface="Sora Medium"/>
                <a:sym typeface="Sora Medium"/>
              </a:defRPr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●"/>
              <a:defRPr sz="1000">
                <a:latin typeface="Sora Medium"/>
                <a:ea typeface="Sora Medium"/>
                <a:cs typeface="Sora Medium"/>
                <a:sym typeface="Sora Medium"/>
              </a:defRPr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○"/>
              <a:defRPr sz="1000">
                <a:latin typeface="Sora Medium"/>
                <a:ea typeface="Sora Medium"/>
                <a:cs typeface="Sora Medium"/>
                <a:sym typeface="Sora Medium"/>
              </a:defRPr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■"/>
              <a:defRPr sz="1000">
                <a:latin typeface="Sora Medium"/>
                <a:ea typeface="Sora Medium"/>
                <a:cs typeface="Sora Medium"/>
                <a:sym typeface="Sora Medium"/>
              </a:defRPr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●"/>
              <a:defRPr sz="1000">
                <a:latin typeface="Sora Medium"/>
                <a:ea typeface="Sora Medium"/>
                <a:cs typeface="Sora Medium"/>
                <a:sym typeface="Sora Medium"/>
              </a:defRPr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○"/>
              <a:defRPr sz="1000">
                <a:latin typeface="Sora Medium"/>
                <a:ea typeface="Sora Medium"/>
                <a:cs typeface="Sora Medium"/>
                <a:sym typeface="Sora Medium"/>
              </a:defRPr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Medium"/>
              <a:buChar char="■"/>
              <a:defRPr sz="1000"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430" name="Google Shape;430;p20"/>
          <p:cNvSpPr txBox="1"/>
          <p:nvPr>
            <p:ph idx="14" type="body"/>
          </p:nvPr>
        </p:nvSpPr>
        <p:spPr>
          <a:xfrm>
            <a:off x="1842125" y="2960850"/>
            <a:ext cx="1374600" cy="105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431" name="Google Shape;431;p20"/>
          <p:cNvSpPr txBox="1"/>
          <p:nvPr>
            <p:ph idx="15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">
  <p:cSld name="BLANK_1_1_3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oogle Shape;39;p3"/>
          <p:cNvGrpSpPr/>
          <p:nvPr/>
        </p:nvGrpSpPr>
        <p:grpSpPr>
          <a:xfrm flipH="1">
            <a:off x="6169505" y="2816179"/>
            <a:ext cx="2979740" cy="1986829"/>
            <a:chOff x="312900" y="2793625"/>
            <a:chExt cx="2221200" cy="1481050"/>
          </a:xfrm>
        </p:grpSpPr>
        <p:grpSp>
          <p:nvGrpSpPr>
            <p:cNvPr id="40" name="Google Shape;40;p3"/>
            <p:cNvGrpSpPr/>
            <p:nvPr/>
          </p:nvGrpSpPr>
          <p:grpSpPr>
            <a:xfrm>
              <a:off x="312900" y="2793625"/>
              <a:ext cx="1851000" cy="1481050"/>
              <a:chOff x="461225" y="3249175"/>
              <a:chExt cx="1851000" cy="1481050"/>
            </a:xfrm>
          </p:grpSpPr>
          <p:grpSp>
            <p:nvGrpSpPr>
              <p:cNvPr id="41" name="Google Shape;41;p3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42" name="Google Shape;42;p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43" name="Google Shape;43;p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44" name="Google Shape;44;p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45" name="Google Shape;45;p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46" name="Google Shape;46;p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47" name="Google Shape;47;p3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48" name="Google Shape;48;p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49" name="Google Shape;49;p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0" name="Google Shape;50;p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1" name="Google Shape;51;p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2" name="Google Shape;52;p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53" name="Google Shape;53;p3"/>
              <p:cNvGrpSpPr/>
              <p:nvPr/>
            </p:nvGrpSpPr>
            <p:grpSpPr>
              <a:xfrm>
                <a:off x="461225" y="39897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54" name="Google Shape;54;p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5" name="Google Shape;55;p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6" name="Google Shape;56;p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7" name="Google Shape;57;p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8" name="Google Shape;58;p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59" name="Google Shape;59;p3"/>
              <p:cNvGrpSpPr/>
              <p:nvPr/>
            </p:nvGrpSpPr>
            <p:grpSpPr>
              <a:xfrm>
                <a:off x="461225" y="4360025"/>
                <a:ext cx="1851000" cy="370200"/>
                <a:chOff x="461225" y="3249175"/>
                <a:chExt cx="1851000" cy="370200"/>
              </a:xfrm>
            </p:grpSpPr>
            <p:sp>
              <p:nvSpPr>
                <p:cNvPr id="60" name="Google Shape;60;p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61" name="Google Shape;61;p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62" name="Google Shape;62;p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63" name="Google Shape;63;p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64" name="Google Shape;64;p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65" name="Google Shape;65;p3"/>
            <p:cNvSpPr/>
            <p:nvPr/>
          </p:nvSpPr>
          <p:spPr>
            <a:xfrm>
              <a:off x="2163900" y="2793625"/>
              <a:ext cx="370200" cy="3702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66" name="Google Shape;66;p3"/>
          <p:cNvSpPr/>
          <p:nvPr/>
        </p:nvSpPr>
        <p:spPr>
          <a:xfrm flipH="1">
            <a:off x="12" y="3308203"/>
            <a:ext cx="9143963" cy="1835315"/>
          </a:xfrm>
          <a:custGeom>
            <a:rect b="b" l="l" r="r" t="t"/>
            <a:pathLst>
              <a:path extrusionOk="0" h="29205" w="61561">
                <a:moveTo>
                  <a:pt x="61560" y="1"/>
                </a:moveTo>
                <a:lnTo>
                  <a:pt x="60172" y="120"/>
                </a:lnTo>
                <a:lnTo>
                  <a:pt x="58745" y="258"/>
                </a:lnTo>
                <a:lnTo>
                  <a:pt x="57318" y="417"/>
                </a:lnTo>
                <a:lnTo>
                  <a:pt x="55870" y="595"/>
                </a:lnTo>
                <a:lnTo>
                  <a:pt x="54403" y="814"/>
                </a:lnTo>
                <a:lnTo>
                  <a:pt x="52936" y="1051"/>
                </a:lnTo>
                <a:lnTo>
                  <a:pt x="51429" y="1309"/>
                </a:lnTo>
                <a:lnTo>
                  <a:pt x="49942" y="1587"/>
                </a:lnTo>
                <a:lnTo>
                  <a:pt x="48436" y="1884"/>
                </a:lnTo>
                <a:lnTo>
                  <a:pt x="46909" y="2221"/>
                </a:lnTo>
                <a:lnTo>
                  <a:pt x="45382" y="2578"/>
                </a:lnTo>
                <a:lnTo>
                  <a:pt x="43836" y="2955"/>
                </a:lnTo>
                <a:lnTo>
                  <a:pt x="42309" y="3351"/>
                </a:lnTo>
                <a:lnTo>
                  <a:pt x="40763" y="3787"/>
                </a:lnTo>
                <a:lnTo>
                  <a:pt x="39217" y="4224"/>
                </a:lnTo>
                <a:lnTo>
                  <a:pt x="37670" y="4699"/>
                </a:lnTo>
                <a:lnTo>
                  <a:pt x="35866" y="5274"/>
                </a:lnTo>
                <a:lnTo>
                  <a:pt x="34082" y="5869"/>
                </a:lnTo>
                <a:lnTo>
                  <a:pt x="32337" y="6484"/>
                </a:lnTo>
                <a:lnTo>
                  <a:pt x="30592" y="7118"/>
                </a:lnTo>
                <a:lnTo>
                  <a:pt x="28887" y="7792"/>
                </a:lnTo>
                <a:lnTo>
                  <a:pt x="27222" y="8466"/>
                </a:lnTo>
                <a:lnTo>
                  <a:pt x="25557" y="9160"/>
                </a:lnTo>
                <a:lnTo>
                  <a:pt x="23951" y="9894"/>
                </a:lnTo>
                <a:lnTo>
                  <a:pt x="22365" y="10627"/>
                </a:lnTo>
                <a:lnTo>
                  <a:pt x="20818" y="11381"/>
                </a:lnTo>
                <a:lnTo>
                  <a:pt x="19292" y="12154"/>
                </a:lnTo>
                <a:lnTo>
                  <a:pt x="17824" y="12927"/>
                </a:lnTo>
                <a:lnTo>
                  <a:pt x="16377" y="13740"/>
                </a:lnTo>
                <a:lnTo>
                  <a:pt x="14989" y="14553"/>
                </a:lnTo>
                <a:lnTo>
                  <a:pt x="13621" y="15386"/>
                </a:lnTo>
                <a:lnTo>
                  <a:pt x="12313" y="16218"/>
                </a:lnTo>
                <a:lnTo>
                  <a:pt x="11084" y="17051"/>
                </a:lnTo>
                <a:lnTo>
                  <a:pt x="9914" y="17884"/>
                </a:lnTo>
                <a:lnTo>
                  <a:pt x="8804" y="18716"/>
                </a:lnTo>
                <a:lnTo>
                  <a:pt x="7753" y="19549"/>
                </a:lnTo>
                <a:lnTo>
                  <a:pt x="6762" y="20382"/>
                </a:lnTo>
                <a:lnTo>
                  <a:pt x="5810" y="21214"/>
                </a:lnTo>
                <a:lnTo>
                  <a:pt x="4938" y="22027"/>
                </a:lnTo>
                <a:lnTo>
                  <a:pt x="4125" y="22860"/>
                </a:lnTo>
                <a:lnTo>
                  <a:pt x="3371" y="23693"/>
                </a:lnTo>
                <a:lnTo>
                  <a:pt x="2697" y="24505"/>
                </a:lnTo>
                <a:lnTo>
                  <a:pt x="2380" y="24902"/>
                </a:lnTo>
                <a:lnTo>
                  <a:pt x="2063" y="25298"/>
                </a:lnTo>
                <a:lnTo>
                  <a:pt x="1785" y="25715"/>
                </a:lnTo>
                <a:lnTo>
                  <a:pt x="1528" y="26111"/>
                </a:lnTo>
                <a:lnTo>
                  <a:pt x="1270" y="26508"/>
                </a:lnTo>
                <a:lnTo>
                  <a:pt x="1032" y="26904"/>
                </a:lnTo>
                <a:lnTo>
                  <a:pt x="814" y="27281"/>
                </a:lnTo>
                <a:lnTo>
                  <a:pt x="616" y="27678"/>
                </a:lnTo>
                <a:lnTo>
                  <a:pt x="437" y="28054"/>
                </a:lnTo>
                <a:lnTo>
                  <a:pt x="279" y="28451"/>
                </a:lnTo>
                <a:lnTo>
                  <a:pt x="120" y="28827"/>
                </a:lnTo>
                <a:lnTo>
                  <a:pt x="1" y="29204"/>
                </a:lnTo>
                <a:lnTo>
                  <a:pt x="61560" y="29204"/>
                </a:lnTo>
                <a:lnTo>
                  <a:pt x="61560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7" name="Google Shape;67;p3"/>
          <p:cNvSpPr/>
          <p:nvPr/>
        </p:nvSpPr>
        <p:spPr>
          <a:xfrm>
            <a:off x="11" y="2611497"/>
            <a:ext cx="725708" cy="1448283"/>
          </a:xfrm>
          <a:custGeom>
            <a:rect b="b" l="l" r="r" t="t"/>
            <a:pathLst>
              <a:path extrusionOk="0" h="50476" w="25297">
                <a:moveTo>
                  <a:pt x="1" y="1"/>
                </a:moveTo>
                <a:lnTo>
                  <a:pt x="1" y="50475"/>
                </a:lnTo>
                <a:lnTo>
                  <a:pt x="2694" y="50358"/>
                </a:lnTo>
                <a:lnTo>
                  <a:pt x="5154" y="50007"/>
                </a:lnTo>
                <a:lnTo>
                  <a:pt x="7613" y="49304"/>
                </a:lnTo>
                <a:lnTo>
                  <a:pt x="9838" y="48484"/>
                </a:lnTo>
                <a:lnTo>
                  <a:pt x="12063" y="47430"/>
                </a:lnTo>
                <a:lnTo>
                  <a:pt x="14171" y="46142"/>
                </a:lnTo>
                <a:lnTo>
                  <a:pt x="16162" y="44737"/>
                </a:lnTo>
                <a:lnTo>
                  <a:pt x="17919" y="43097"/>
                </a:lnTo>
                <a:lnTo>
                  <a:pt x="19558" y="41341"/>
                </a:lnTo>
                <a:lnTo>
                  <a:pt x="20964" y="39350"/>
                </a:lnTo>
                <a:lnTo>
                  <a:pt x="22252" y="37242"/>
                </a:lnTo>
                <a:lnTo>
                  <a:pt x="23306" y="35017"/>
                </a:lnTo>
                <a:lnTo>
                  <a:pt x="24126" y="32792"/>
                </a:lnTo>
                <a:lnTo>
                  <a:pt x="24828" y="30332"/>
                </a:lnTo>
                <a:lnTo>
                  <a:pt x="25180" y="27873"/>
                </a:lnTo>
                <a:lnTo>
                  <a:pt x="25297" y="25296"/>
                </a:lnTo>
                <a:lnTo>
                  <a:pt x="25180" y="22720"/>
                </a:lnTo>
                <a:lnTo>
                  <a:pt x="24828" y="20144"/>
                </a:lnTo>
                <a:lnTo>
                  <a:pt x="24126" y="17801"/>
                </a:lnTo>
                <a:lnTo>
                  <a:pt x="23306" y="15459"/>
                </a:lnTo>
                <a:lnTo>
                  <a:pt x="22252" y="13234"/>
                </a:lnTo>
                <a:lnTo>
                  <a:pt x="20964" y="11126"/>
                </a:lnTo>
                <a:lnTo>
                  <a:pt x="19558" y="9252"/>
                </a:lnTo>
                <a:lnTo>
                  <a:pt x="17919" y="7379"/>
                </a:lnTo>
                <a:lnTo>
                  <a:pt x="16162" y="5739"/>
                </a:lnTo>
                <a:lnTo>
                  <a:pt x="14171" y="4334"/>
                </a:lnTo>
                <a:lnTo>
                  <a:pt x="12063" y="3046"/>
                </a:lnTo>
                <a:lnTo>
                  <a:pt x="9838" y="1992"/>
                </a:lnTo>
                <a:lnTo>
                  <a:pt x="7613" y="1172"/>
                </a:lnTo>
                <a:lnTo>
                  <a:pt x="5154" y="586"/>
                </a:lnTo>
                <a:lnTo>
                  <a:pt x="2694" y="118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6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8" name="Google Shape;68;p3"/>
          <p:cNvSpPr/>
          <p:nvPr/>
        </p:nvSpPr>
        <p:spPr>
          <a:xfrm flipH="1">
            <a:off x="3311207" y="2592556"/>
            <a:ext cx="1486200" cy="1486200"/>
          </a:xfrm>
          <a:prstGeom prst="ellipse">
            <a:avLst/>
          </a:prstGeom>
          <a:gradFill>
            <a:gsLst>
              <a:gs pos="0">
                <a:schemeClr val="accent3"/>
              </a:gs>
              <a:gs pos="56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9" name="Google Shape;69;p3"/>
          <p:cNvSpPr/>
          <p:nvPr/>
        </p:nvSpPr>
        <p:spPr>
          <a:xfrm flipH="1" rot="-5400000">
            <a:off x="1299729" y="2592569"/>
            <a:ext cx="1486200" cy="1486200"/>
          </a:xfrm>
          <a:prstGeom prst="ellipse">
            <a:avLst/>
          </a:prstGeom>
          <a:gradFill>
            <a:gsLst>
              <a:gs pos="0">
                <a:schemeClr val="accent3"/>
              </a:gs>
              <a:gs pos="35000">
                <a:schemeClr val="accent3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0" name="Google Shape;70;p3"/>
          <p:cNvSpPr txBox="1"/>
          <p:nvPr>
            <p:ph type="title"/>
          </p:nvPr>
        </p:nvSpPr>
        <p:spPr>
          <a:xfrm>
            <a:off x="115025" y="502775"/>
            <a:ext cx="4183800" cy="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71" name="Google Shape;71;p3"/>
          <p:cNvSpPr txBox="1"/>
          <p:nvPr>
            <p:ph idx="2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2" name="Google Shape;72;p3"/>
          <p:cNvSpPr txBox="1"/>
          <p:nvPr>
            <p:ph idx="1" type="body"/>
          </p:nvPr>
        </p:nvSpPr>
        <p:spPr>
          <a:xfrm>
            <a:off x="3511550" y="587150"/>
            <a:ext cx="4371600" cy="252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1pPr>
            <a:lvl2pPr indent="-2921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indent="-2921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3pPr>
            <a:lvl4pPr indent="-2921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indent="-2921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indent="-2921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indent="-2921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indent="-2921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indent="-2921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9pPr>
          </a:lstStyle>
          <a:p/>
        </p:txBody>
      </p:sp>
      <p:sp>
        <p:nvSpPr>
          <p:cNvPr id="73" name="Google Shape;73;p3"/>
          <p:cNvSpPr txBox="1"/>
          <p:nvPr>
            <p:ph idx="3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Alt 4">
  <p:cSld name="BLANK_1_1_1_1_1_1_1_1_1_1_2_1"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3" name="Google Shape;433;p21"/>
          <p:cNvGrpSpPr/>
          <p:nvPr/>
        </p:nvGrpSpPr>
        <p:grpSpPr>
          <a:xfrm flipH="1">
            <a:off x="3199575" y="156175"/>
            <a:ext cx="1851000" cy="1225325"/>
            <a:chOff x="461225" y="3875100"/>
            <a:chExt cx="1851000" cy="1225325"/>
          </a:xfrm>
        </p:grpSpPr>
        <p:grpSp>
          <p:nvGrpSpPr>
            <p:cNvPr id="434" name="Google Shape;434;p21"/>
            <p:cNvGrpSpPr/>
            <p:nvPr/>
          </p:nvGrpSpPr>
          <p:grpSpPr>
            <a:xfrm>
              <a:off x="461225" y="3875100"/>
              <a:ext cx="1851000" cy="114600"/>
              <a:chOff x="461225" y="3504775"/>
              <a:chExt cx="1851000" cy="114600"/>
            </a:xfrm>
          </p:grpSpPr>
          <p:sp>
            <p:nvSpPr>
              <p:cNvPr id="435" name="Google Shape;435;p21"/>
              <p:cNvSpPr/>
              <p:nvPr/>
            </p:nvSpPr>
            <p:spPr>
              <a:xfrm>
                <a:off x="4612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36" name="Google Shape;436;p21"/>
              <p:cNvSpPr/>
              <p:nvPr/>
            </p:nvSpPr>
            <p:spPr>
              <a:xfrm>
                <a:off x="8314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37" name="Google Shape;437;p21"/>
              <p:cNvSpPr/>
              <p:nvPr/>
            </p:nvSpPr>
            <p:spPr>
              <a:xfrm>
                <a:off x="12016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38" name="Google Shape;438;p21"/>
              <p:cNvSpPr/>
              <p:nvPr/>
            </p:nvSpPr>
            <p:spPr>
              <a:xfrm>
                <a:off x="15718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39" name="Google Shape;439;p21"/>
              <p:cNvSpPr/>
              <p:nvPr/>
            </p:nvSpPr>
            <p:spPr>
              <a:xfrm>
                <a:off x="19420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440" name="Google Shape;440;p21"/>
            <p:cNvGrpSpPr/>
            <p:nvPr/>
          </p:nvGrpSpPr>
          <p:grpSpPr>
            <a:xfrm>
              <a:off x="461225" y="3989700"/>
              <a:ext cx="1480800" cy="1110725"/>
              <a:chOff x="461225" y="3249175"/>
              <a:chExt cx="1480800" cy="1110725"/>
            </a:xfrm>
          </p:grpSpPr>
          <p:sp>
            <p:nvSpPr>
              <p:cNvPr id="441" name="Google Shape;441;p21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42" name="Google Shape;442;p21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43" name="Google Shape;443;p21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44" name="Google Shape;444;p21"/>
              <p:cNvSpPr/>
              <p:nvPr/>
            </p:nvSpPr>
            <p:spPr>
              <a:xfrm>
                <a:off x="1201625" y="3989700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445" name="Google Shape;445;p21"/>
            <p:cNvGrpSpPr/>
            <p:nvPr/>
          </p:nvGrpSpPr>
          <p:grpSpPr>
            <a:xfrm>
              <a:off x="831425" y="4360025"/>
              <a:ext cx="1480800" cy="370200"/>
              <a:chOff x="831425" y="3249175"/>
              <a:chExt cx="1480800" cy="370200"/>
            </a:xfrm>
          </p:grpSpPr>
          <p:sp>
            <p:nvSpPr>
              <p:cNvPr id="446" name="Google Shape;446;p21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47" name="Google Shape;447;p21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48" name="Google Shape;448;p21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49" name="Google Shape;449;p21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450" name="Google Shape;450;p21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51" name="Google Shape;451;p21"/>
          <p:cNvSpPr/>
          <p:nvPr/>
        </p:nvSpPr>
        <p:spPr>
          <a:xfrm>
            <a:off x="5023375" y="3994875"/>
            <a:ext cx="3941541" cy="1148616"/>
          </a:xfrm>
          <a:custGeom>
            <a:rect b="b" l="l" r="r" t="t"/>
            <a:pathLst>
              <a:path extrusionOk="0" h="47273" w="109754">
                <a:moveTo>
                  <a:pt x="93188" y="0"/>
                </a:moveTo>
                <a:lnTo>
                  <a:pt x="91918" y="29"/>
                </a:lnTo>
                <a:lnTo>
                  <a:pt x="90619" y="87"/>
                </a:lnTo>
                <a:lnTo>
                  <a:pt x="89292" y="144"/>
                </a:lnTo>
                <a:lnTo>
                  <a:pt x="87906" y="260"/>
                </a:lnTo>
                <a:lnTo>
                  <a:pt x="86521" y="404"/>
                </a:lnTo>
                <a:lnTo>
                  <a:pt x="85107" y="606"/>
                </a:lnTo>
                <a:lnTo>
                  <a:pt x="83664" y="808"/>
                </a:lnTo>
                <a:lnTo>
                  <a:pt x="82163" y="1039"/>
                </a:lnTo>
                <a:lnTo>
                  <a:pt x="80663" y="1328"/>
                </a:lnTo>
                <a:lnTo>
                  <a:pt x="79162" y="1616"/>
                </a:lnTo>
                <a:lnTo>
                  <a:pt x="77604" y="1963"/>
                </a:lnTo>
                <a:lnTo>
                  <a:pt x="76045" y="2309"/>
                </a:lnTo>
                <a:lnTo>
                  <a:pt x="74458" y="2713"/>
                </a:lnTo>
                <a:lnTo>
                  <a:pt x="72842" y="3146"/>
                </a:lnTo>
                <a:lnTo>
                  <a:pt x="71226" y="3579"/>
                </a:lnTo>
                <a:lnTo>
                  <a:pt x="69581" y="4069"/>
                </a:lnTo>
                <a:lnTo>
                  <a:pt x="67907" y="4560"/>
                </a:lnTo>
                <a:lnTo>
                  <a:pt x="66233" y="5108"/>
                </a:lnTo>
                <a:lnTo>
                  <a:pt x="64559" y="5657"/>
                </a:lnTo>
                <a:lnTo>
                  <a:pt x="62856" y="6263"/>
                </a:lnTo>
                <a:lnTo>
                  <a:pt x="61154" y="6869"/>
                </a:lnTo>
                <a:lnTo>
                  <a:pt x="59422" y="7504"/>
                </a:lnTo>
                <a:lnTo>
                  <a:pt x="57690" y="8167"/>
                </a:lnTo>
                <a:lnTo>
                  <a:pt x="55959" y="8860"/>
                </a:lnTo>
                <a:lnTo>
                  <a:pt x="54227" y="9582"/>
                </a:lnTo>
                <a:lnTo>
                  <a:pt x="52467" y="10332"/>
                </a:lnTo>
                <a:lnTo>
                  <a:pt x="50735" y="11082"/>
                </a:lnTo>
                <a:lnTo>
                  <a:pt x="48975" y="11890"/>
                </a:lnTo>
                <a:lnTo>
                  <a:pt x="47214" y="12698"/>
                </a:lnTo>
                <a:lnTo>
                  <a:pt x="45454" y="13535"/>
                </a:lnTo>
                <a:lnTo>
                  <a:pt x="43694" y="14401"/>
                </a:lnTo>
                <a:lnTo>
                  <a:pt x="41933" y="15296"/>
                </a:lnTo>
                <a:lnTo>
                  <a:pt x="40230" y="16190"/>
                </a:lnTo>
                <a:lnTo>
                  <a:pt x="38528" y="17085"/>
                </a:lnTo>
                <a:lnTo>
                  <a:pt x="36825" y="18009"/>
                </a:lnTo>
                <a:lnTo>
                  <a:pt x="35122" y="18961"/>
                </a:lnTo>
                <a:lnTo>
                  <a:pt x="33477" y="19913"/>
                </a:lnTo>
                <a:lnTo>
                  <a:pt x="31832" y="20895"/>
                </a:lnTo>
                <a:lnTo>
                  <a:pt x="30187" y="21876"/>
                </a:lnTo>
                <a:lnTo>
                  <a:pt x="28600" y="22857"/>
                </a:lnTo>
                <a:lnTo>
                  <a:pt x="27013" y="23867"/>
                </a:lnTo>
                <a:lnTo>
                  <a:pt x="25454" y="24877"/>
                </a:lnTo>
                <a:lnTo>
                  <a:pt x="23925" y="25887"/>
                </a:lnTo>
                <a:lnTo>
                  <a:pt x="22395" y="26926"/>
                </a:lnTo>
                <a:lnTo>
                  <a:pt x="20923" y="27965"/>
                </a:lnTo>
                <a:lnTo>
                  <a:pt x="19480" y="29004"/>
                </a:lnTo>
                <a:lnTo>
                  <a:pt x="18037" y="30072"/>
                </a:lnTo>
                <a:lnTo>
                  <a:pt x="16652" y="31111"/>
                </a:lnTo>
                <a:lnTo>
                  <a:pt x="15354" y="32150"/>
                </a:lnTo>
                <a:lnTo>
                  <a:pt x="14084" y="33160"/>
                </a:lnTo>
                <a:lnTo>
                  <a:pt x="12843" y="34199"/>
                </a:lnTo>
                <a:lnTo>
                  <a:pt x="11631" y="35209"/>
                </a:lnTo>
                <a:lnTo>
                  <a:pt x="10447" y="36248"/>
                </a:lnTo>
                <a:lnTo>
                  <a:pt x="9293" y="37258"/>
                </a:lnTo>
                <a:lnTo>
                  <a:pt x="8196" y="38297"/>
                </a:lnTo>
                <a:lnTo>
                  <a:pt x="7129" y="39307"/>
                </a:lnTo>
                <a:lnTo>
                  <a:pt x="6090" y="40317"/>
                </a:lnTo>
                <a:lnTo>
                  <a:pt x="5108" y="41327"/>
                </a:lnTo>
                <a:lnTo>
                  <a:pt x="4156" y="42337"/>
                </a:lnTo>
                <a:lnTo>
                  <a:pt x="3233" y="43347"/>
                </a:lnTo>
                <a:lnTo>
                  <a:pt x="2367" y="44357"/>
                </a:lnTo>
                <a:lnTo>
                  <a:pt x="1530" y="45339"/>
                </a:lnTo>
                <a:lnTo>
                  <a:pt x="751" y="46320"/>
                </a:lnTo>
                <a:lnTo>
                  <a:pt x="0" y="47272"/>
                </a:lnTo>
                <a:lnTo>
                  <a:pt x="76016" y="47272"/>
                </a:lnTo>
                <a:lnTo>
                  <a:pt x="78152" y="45916"/>
                </a:lnTo>
                <a:lnTo>
                  <a:pt x="80230" y="44531"/>
                </a:lnTo>
                <a:lnTo>
                  <a:pt x="82250" y="43145"/>
                </a:lnTo>
                <a:lnTo>
                  <a:pt x="84241" y="41731"/>
                </a:lnTo>
                <a:lnTo>
                  <a:pt x="86146" y="40317"/>
                </a:lnTo>
                <a:lnTo>
                  <a:pt x="88022" y="38903"/>
                </a:lnTo>
                <a:lnTo>
                  <a:pt x="89840" y="37460"/>
                </a:lnTo>
                <a:lnTo>
                  <a:pt x="91572" y="36046"/>
                </a:lnTo>
                <a:lnTo>
                  <a:pt x="93245" y="34603"/>
                </a:lnTo>
                <a:lnTo>
                  <a:pt x="94862" y="33160"/>
                </a:lnTo>
                <a:lnTo>
                  <a:pt x="96420" y="31717"/>
                </a:lnTo>
                <a:lnTo>
                  <a:pt x="97892" y="30303"/>
                </a:lnTo>
                <a:lnTo>
                  <a:pt x="99277" y="28860"/>
                </a:lnTo>
                <a:lnTo>
                  <a:pt x="100605" y="27446"/>
                </a:lnTo>
                <a:lnTo>
                  <a:pt x="101846" y="26060"/>
                </a:lnTo>
                <a:lnTo>
                  <a:pt x="103000" y="24646"/>
                </a:lnTo>
                <a:lnTo>
                  <a:pt x="104068" y="23290"/>
                </a:lnTo>
                <a:lnTo>
                  <a:pt x="105049" y="21934"/>
                </a:lnTo>
                <a:lnTo>
                  <a:pt x="105944" y="20606"/>
                </a:lnTo>
                <a:lnTo>
                  <a:pt x="106752" y="19307"/>
                </a:lnTo>
                <a:lnTo>
                  <a:pt x="107444" y="18037"/>
                </a:lnTo>
                <a:lnTo>
                  <a:pt x="107791" y="17431"/>
                </a:lnTo>
                <a:lnTo>
                  <a:pt x="108079" y="16796"/>
                </a:lnTo>
                <a:lnTo>
                  <a:pt x="108339" y="16190"/>
                </a:lnTo>
                <a:lnTo>
                  <a:pt x="108599" y="15584"/>
                </a:lnTo>
                <a:lnTo>
                  <a:pt x="108830" y="15007"/>
                </a:lnTo>
                <a:lnTo>
                  <a:pt x="109032" y="14401"/>
                </a:lnTo>
                <a:lnTo>
                  <a:pt x="109205" y="13824"/>
                </a:lnTo>
                <a:lnTo>
                  <a:pt x="109349" y="13218"/>
                </a:lnTo>
                <a:lnTo>
                  <a:pt x="109493" y="12670"/>
                </a:lnTo>
                <a:lnTo>
                  <a:pt x="109609" y="12092"/>
                </a:lnTo>
                <a:lnTo>
                  <a:pt x="109667" y="11544"/>
                </a:lnTo>
                <a:lnTo>
                  <a:pt x="109724" y="10996"/>
                </a:lnTo>
                <a:lnTo>
                  <a:pt x="109753" y="10447"/>
                </a:lnTo>
                <a:lnTo>
                  <a:pt x="109753" y="9928"/>
                </a:lnTo>
                <a:lnTo>
                  <a:pt x="109753" y="9437"/>
                </a:lnTo>
                <a:lnTo>
                  <a:pt x="109695" y="8918"/>
                </a:lnTo>
                <a:lnTo>
                  <a:pt x="109609" y="8427"/>
                </a:lnTo>
                <a:lnTo>
                  <a:pt x="109522" y="7965"/>
                </a:lnTo>
                <a:lnTo>
                  <a:pt x="109378" y="7504"/>
                </a:lnTo>
                <a:lnTo>
                  <a:pt x="109234" y="7042"/>
                </a:lnTo>
                <a:lnTo>
                  <a:pt x="109060" y="6609"/>
                </a:lnTo>
                <a:lnTo>
                  <a:pt x="108858" y="6176"/>
                </a:lnTo>
                <a:lnTo>
                  <a:pt x="108656" y="5801"/>
                </a:lnTo>
                <a:lnTo>
                  <a:pt x="108426" y="5426"/>
                </a:lnTo>
                <a:lnTo>
                  <a:pt x="108195" y="5079"/>
                </a:lnTo>
                <a:lnTo>
                  <a:pt x="107935" y="4733"/>
                </a:lnTo>
                <a:lnTo>
                  <a:pt x="107646" y="4416"/>
                </a:lnTo>
                <a:lnTo>
                  <a:pt x="107358" y="4098"/>
                </a:lnTo>
                <a:lnTo>
                  <a:pt x="107011" y="3810"/>
                </a:lnTo>
                <a:lnTo>
                  <a:pt x="106694" y="3492"/>
                </a:lnTo>
                <a:lnTo>
                  <a:pt x="106319" y="3232"/>
                </a:lnTo>
                <a:lnTo>
                  <a:pt x="105944" y="2944"/>
                </a:lnTo>
                <a:lnTo>
                  <a:pt x="105568" y="2684"/>
                </a:lnTo>
                <a:lnTo>
                  <a:pt x="105164" y="2453"/>
                </a:lnTo>
                <a:lnTo>
                  <a:pt x="104732" y="2222"/>
                </a:lnTo>
                <a:lnTo>
                  <a:pt x="104270" y="1991"/>
                </a:lnTo>
                <a:lnTo>
                  <a:pt x="103808" y="1789"/>
                </a:lnTo>
                <a:lnTo>
                  <a:pt x="103317" y="1587"/>
                </a:lnTo>
                <a:lnTo>
                  <a:pt x="102307" y="1212"/>
                </a:lnTo>
                <a:lnTo>
                  <a:pt x="101211" y="895"/>
                </a:lnTo>
                <a:lnTo>
                  <a:pt x="100027" y="635"/>
                </a:lnTo>
                <a:lnTo>
                  <a:pt x="98815" y="404"/>
                </a:lnTo>
                <a:lnTo>
                  <a:pt x="97517" y="231"/>
                </a:lnTo>
                <a:lnTo>
                  <a:pt x="96131" y="116"/>
                </a:lnTo>
                <a:lnTo>
                  <a:pt x="94688" y="29"/>
                </a:lnTo>
                <a:lnTo>
                  <a:pt x="93188" y="0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u="sng"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452" name="Google Shape;452;p21"/>
          <p:cNvSpPr/>
          <p:nvPr/>
        </p:nvSpPr>
        <p:spPr>
          <a:xfrm rot="5400000">
            <a:off x="6364434" y="2363929"/>
            <a:ext cx="912991" cy="4646142"/>
          </a:xfrm>
          <a:custGeom>
            <a:rect b="b" l="l" r="r" t="t"/>
            <a:pathLst>
              <a:path extrusionOk="0" fill="none" h="93762" w="39886">
                <a:moveTo>
                  <a:pt x="39886" y="0"/>
                </a:moveTo>
                <a:lnTo>
                  <a:pt x="7330" y="0"/>
                </a:lnTo>
                <a:lnTo>
                  <a:pt x="7330" y="0"/>
                </a:lnTo>
                <a:lnTo>
                  <a:pt x="6362" y="3051"/>
                </a:lnTo>
                <a:lnTo>
                  <a:pt x="5470" y="6176"/>
                </a:lnTo>
                <a:lnTo>
                  <a:pt x="4614" y="9413"/>
                </a:lnTo>
                <a:lnTo>
                  <a:pt x="3832" y="12725"/>
                </a:lnTo>
                <a:lnTo>
                  <a:pt x="3088" y="16148"/>
                </a:lnTo>
                <a:lnTo>
                  <a:pt x="2456" y="19608"/>
                </a:lnTo>
                <a:lnTo>
                  <a:pt x="1860" y="23143"/>
                </a:lnTo>
                <a:lnTo>
                  <a:pt x="1340" y="26715"/>
                </a:lnTo>
                <a:lnTo>
                  <a:pt x="1340" y="26715"/>
                </a:lnTo>
                <a:lnTo>
                  <a:pt x="930" y="29989"/>
                </a:lnTo>
                <a:lnTo>
                  <a:pt x="633" y="33263"/>
                </a:lnTo>
                <a:lnTo>
                  <a:pt x="372" y="36463"/>
                </a:lnTo>
                <a:lnTo>
                  <a:pt x="186" y="39625"/>
                </a:lnTo>
                <a:lnTo>
                  <a:pt x="37" y="42714"/>
                </a:lnTo>
                <a:lnTo>
                  <a:pt x="0" y="45802"/>
                </a:lnTo>
                <a:lnTo>
                  <a:pt x="0" y="48778"/>
                </a:lnTo>
                <a:lnTo>
                  <a:pt x="112" y="51755"/>
                </a:lnTo>
                <a:lnTo>
                  <a:pt x="223" y="54620"/>
                </a:lnTo>
                <a:lnTo>
                  <a:pt x="447" y="57448"/>
                </a:lnTo>
                <a:lnTo>
                  <a:pt x="707" y="60201"/>
                </a:lnTo>
                <a:lnTo>
                  <a:pt x="1042" y="62843"/>
                </a:lnTo>
                <a:lnTo>
                  <a:pt x="1414" y="65447"/>
                </a:lnTo>
                <a:lnTo>
                  <a:pt x="1860" y="67940"/>
                </a:lnTo>
                <a:lnTo>
                  <a:pt x="2381" y="70358"/>
                </a:lnTo>
                <a:lnTo>
                  <a:pt x="2939" y="72665"/>
                </a:lnTo>
                <a:lnTo>
                  <a:pt x="3535" y="74898"/>
                </a:lnTo>
                <a:lnTo>
                  <a:pt x="4204" y="77018"/>
                </a:lnTo>
                <a:lnTo>
                  <a:pt x="4949" y="79028"/>
                </a:lnTo>
                <a:lnTo>
                  <a:pt x="5321" y="79995"/>
                </a:lnTo>
                <a:lnTo>
                  <a:pt x="5693" y="80925"/>
                </a:lnTo>
                <a:lnTo>
                  <a:pt x="6102" y="81855"/>
                </a:lnTo>
                <a:lnTo>
                  <a:pt x="6549" y="82748"/>
                </a:lnTo>
                <a:lnTo>
                  <a:pt x="6958" y="83567"/>
                </a:lnTo>
                <a:lnTo>
                  <a:pt x="7404" y="84385"/>
                </a:lnTo>
                <a:lnTo>
                  <a:pt x="7851" y="85204"/>
                </a:lnTo>
                <a:lnTo>
                  <a:pt x="8334" y="85948"/>
                </a:lnTo>
                <a:lnTo>
                  <a:pt x="8818" y="86692"/>
                </a:lnTo>
                <a:lnTo>
                  <a:pt x="9302" y="87362"/>
                </a:lnTo>
                <a:lnTo>
                  <a:pt x="9786" y="88032"/>
                </a:lnTo>
                <a:lnTo>
                  <a:pt x="10306" y="88664"/>
                </a:lnTo>
                <a:lnTo>
                  <a:pt x="10827" y="89259"/>
                </a:lnTo>
                <a:lnTo>
                  <a:pt x="11385" y="89818"/>
                </a:lnTo>
                <a:lnTo>
                  <a:pt x="11906" y="90338"/>
                </a:lnTo>
                <a:lnTo>
                  <a:pt x="12464" y="90822"/>
                </a:lnTo>
                <a:lnTo>
                  <a:pt x="13060" y="91306"/>
                </a:lnTo>
                <a:lnTo>
                  <a:pt x="13618" y="91715"/>
                </a:lnTo>
                <a:lnTo>
                  <a:pt x="14213" y="92087"/>
                </a:lnTo>
                <a:lnTo>
                  <a:pt x="14808" y="92422"/>
                </a:lnTo>
                <a:lnTo>
                  <a:pt x="15404" y="92757"/>
                </a:lnTo>
                <a:lnTo>
                  <a:pt x="16036" y="93017"/>
                </a:lnTo>
                <a:lnTo>
                  <a:pt x="16669" y="93241"/>
                </a:lnTo>
                <a:lnTo>
                  <a:pt x="17301" y="93427"/>
                </a:lnTo>
                <a:lnTo>
                  <a:pt x="17971" y="93575"/>
                </a:lnTo>
                <a:lnTo>
                  <a:pt x="18604" y="93687"/>
                </a:lnTo>
                <a:lnTo>
                  <a:pt x="18604" y="93687"/>
                </a:lnTo>
                <a:lnTo>
                  <a:pt x="19311" y="93762"/>
                </a:lnTo>
                <a:lnTo>
                  <a:pt x="20017" y="93762"/>
                </a:lnTo>
                <a:lnTo>
                  <a:pt x="20017" y="93762"/>
                </a:lnTo>
                <a:lnTo>
                  <a:pt x="20650" y="93762"/>
                </a:lnTo>
                <a:lnTo>
                  <a:pt x="21320" y="93687"/>
                </a:lnTo>
                <a:lnTo>
                  <a:pt x="21952" y="93613"/>
                </a:lnTo>
                <a:lnTo>
                  <a:pt x="22622" y="93464"/>
                </a:lnTo>
                <a:lnTo>
                  <a:pt x="23254" y="93315"/>
                </a:lnTo>
                <a:lnTo>
                  <a:pt x="23924" y="93092"/>
                </a:lnTo>
                <a:lnTo>
                  <a:pt x="24557" y="92831"/>
                </a:lnTo>
                <a:lnTo>
                  <a:pt x="25189" y="92571"/>
                </a:lnTo>
                <a:lnTo>
                  <a:pt x="25859" y="92236"/>
                </a:lnTo>
                <a:lnTo>
                  <a:pt x="26491" y="91901"/>
                </a:lnTo>
                <a:lnTo>
                  <a:pt x="27124" y="91529"/>
                </a:lnTo>
                <a:lnTo>
                  <a:pt x="27794" y="91083"/>
                </a:lnTo>
                <a:lnTo>
                  <a:pt x="28426" y="90636"/>
                </a:lnTo>
                <a:lnTo>
                  <a:pt x="29059" y="90152"/>
                </a:lnTo>
                <a:lnTo>
                  <a:pt x="29691" y="89632"/>
                </a:lnTo>
                <a:lnTo>
                  <a:pt x="30324" y="89073"/>
                </a:lnTo>
                <a:lnTo>
                  <a:pt x="30956" y="88515"/>
                </a:lnTo>
                <a:lnTo>
                  <a:pt x="31589" y="87883"/>
                </a:lnTo>
                <a:lnTo>
                  <a:pt x="32221" y="87250"/>
                </a:lnTo>
                <a:lnTo>
                  <a:pt x="32817" y="86581"/>
                </a:lnTo>
                <a:lnTo>
                  <a:pt x="33449" y="85874"/>
                </a:lnTo>
                <a:lnTo>
                  <a:pt x="34045" y="85129"/>
                </a:lnTo>
                <a:lnTo>
                  <a:pt x="35272" y="83567"/>
                </a:lnTo>
                <a:lnTo>
                  <a:pt x="36463" y="81892"/>
                </a:lnTo>
                <a:lnTo>
                  <a:pt x="37616" y="80107"/>
                </a:lnTo>
                <a:lnTo>
                  <a:pt x="38770" y="78209"/>
                </a:lnTo>
                <a:lnTo>
                  <a:pt x="39886" y="76200"/>
                </a:lnTo>
                <a:lnTo>
                  <a:pt x="39886" y="0"/>
                </a:lnTo>
                <a:lnTo>
                  <a:pt x="39886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453" name="Google Shape;453;p21"/>
          <p:cNvSpPr txBox="1"/>
          <p:nvPr>
            <p:ph idx="2" type="title"/>
          </p:nvPr>
        </p:nvSpPr>
        <p:spPr>
          <a:xfrm>
            <a:off x="115025" y="502775"/>
            <a:ext cx="3941700" cy="12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454" name="Google Shape;454;p21"/>
          <p:cNvSpPr/>
          <p:nvPr/>
        </p:nvSpPr>
        <p:spPr>
          <a:xfrm>
            <a:off x="1643225" y="-725"/>
            <a:ext cx="5761425" cy="711800"/>
          </a:xfrm>
          <a:custGeom>
            <a:rect b="b" l="l" r="r" t="t"/>
            <a:pathLst>
              <a:path extrusionOk="0" h="28472" w="230457">
                <a:moveTo>
                  <a:pt x="0" y="0"/>
                </a:moveTo>
                <a:lnTo>
                  <a:pt x="230457" y="28472"/>
                </a:lnTo>
                <a:lnTo>
                  <a:pt x="220381" y="2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455" name="Google Shape;455;p21"/>
          <p:cNvSpPr/>
          <p:nvPr/>
        </p:nvSpPr>
        <p:spPr>
          <a:xfrm>
            <a:off x="7140700" y="-1350"/>
            <a:ext cx="2003375" cy="714225"/>
          </a:xfrm>
          <a:custGeom>
            <a:rect b="b" l="l" r="r" t="t"/>
            <a:pathLst>
              <a:path extrusionOk="0" h="28569" w="80135">
                <a:moveTo>
                  <a:pt x="10558" y="28569"/>
                </a:moveTo>
                <a:lnTo>
                  <a:pt x="67491" y="18220"/>
                </a:lnTo>
                <a:lnTo>
                  <a:pt x="80135" y="0"/>
                </a:lnTo>
                <a:lnTo>
                  <a:pt x="0" y="45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  <a:effectLst>
            <a:outerShdw blurRad="314325" rotWithShape="0" algn="bl" dir="5400000" dist="28575">
              <a:schemeClr val="accent4">
                <a:alpha val="24000"/>
              </a:schemeClr>
            </a:outerShdw>
          </a:effectLst>
        </p:spPr>
      </p:sp>
      <p:sp>
        <p:nvSpPr>
          <p:cNvPr id="456" name="Google Shape;456;p21"/>
          <p:cNvSpPr txBox="1"/>
          <p:nvPr>
            <p:ph idx="3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17">
          <p15:clr>
            <a:srgbClr val="E46962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eps">
  <p:cSld name="BLANK_1_1_1_1_1_1_1_1_1_1_2_1_1"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8" name="Google Shape;458;p22"/>
          <p:cNvGrpSpPr/>
          <p:nvPr/>
        </p:nvGrpSpPr>
        <p:grpSpPr>
          <a:xfrm flipH="1">
            <a:off x="3199575" y="156175"/>
            <a:ext cx="1851000" cy="1225325"/>
            <a:chOff x="461225" y="3875100"/>
            <a:chExt cx="1851000" cy="1225325"/>
          </a:xfrm>
        </p:grpSpPr>
        <p:grpSp>
          <p:nvGrpSpPr>
            <p:cNvPr id="459" name="Google Shape;459;p22"/>
            <p:cNvGrpSpPr/>
            <p:nvPr/>
          </p:nvGrpSpPr>
          <p:grpSpPr>
            <a:xfrm>
              <a:off x="461225" y="3875100"/>
              <a:ext cx="1851000" cy="114600"/>
              <a:chOff x="461225" y="3504775"/>
              <a:chExt cx="1851000" cy="114600"/>
            </a:xfrm>
          </p:grpSpPr>
          <p:sp>
            <p:nvSpPr>
              <p:cNvPr id="460" name="Google Shape;460;p22"/>
              <p:cNvSpPr/>
              <p:nvPr/>
            </p:nvSpPr>
            <p:spPr>
              <a:xfrm>
                <a:off x="4612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61" name="Google Shape;461;p22"/>
              <p:cNvSpPr/>
              <p:nvPr/>
            </p:nvSpPr>
            <p:spPr>
              <a:xfrm>
                <a:off x="8314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62" name="Google Shape;462;p22"/>
              <p:cNvSpPr/>
              <p:nvPr/>
            </p:nvSpPr>
            <p:spPr>
              <a:xfrm>
                <a:off x="12016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63" name="Google Shape;463;p22"/>
              <p:cNvSpPr/>
              <p:nvPr/>
            </p:nvSpPr>
            <p:spPr>
              <a:xfrm>
                <a:off x="15718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64" name="Google Shape;464;p22"/>
              <p:cNvSpPr/>
              <p:nvPr/>
            </p:nvSpPr>
            <p:spPr>
              <a:xfrm>
                <a:off x="19420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465" name="Google Shape;465;p22"/>
            <p:cNvGrpSpPr/>
            <p:nvPr/>
          </p:nvGrpSpPr>
          <p:grpSpPr>
            <a:xfrm>
              <a:off x="461225" y="3989700"/>
              <a:ext cx="1480800" cy="1110725"/>
              <a:chOff x="461225" y="3249175"/>
              <a:chExt cx="1480800" cy="1110725"/>
            </a:xfrm>
          </p:grpSpPr>
          <p:sp>
            <p:nvSpPr>
              <p:cNvPr id="466" name="Google Shape;466;p22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67" name="Google Shape;467;p22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68" name="Google Shape;468;p22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69" name="Google Shape;469;p22"/>
              <p:cNvSpPr/>
              <p:nvPr/>
            </p:nvSpPr>
            <p:spPr>
              <a:xfrm>
                <a:off x="1201625" y="3989700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470" name="Google Shape;470;p22"/>
            <p:cNvGrpSpPr/>
            <p:nvPr/>
          </p:nvGrpSpPr>
          <p:grpSpPr>
            <a:xfrm>
              <a:off x="831425" y="4360025"/>
              <a:ext cx="1480800" cy="370200"/>
              <a:chOff x="831425" y="3249175"/>
              <a:chExt cx="1480800" cy="370200"/>
            </a:xfrm>
          </p:grpSpPr>
          <p:sp>
            <p:nvSpPr>
              <p:cNvPr id="471" name="Google Shape;471;p22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72" name="Google Shape;472;p22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73" name="Google Shape;473;p22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474" name="Google Shape;474;p22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475" name="Google Shape;475;p22"/>
          <p:cNvSpPr/>
          <p:nvPr/>
        </p:nvSpPr>
        <p:spPr>
          <a:xfrm>
            <a:off x="5023375" y="3994875"/>
            <a:ext cx="3941541" cy="1148616"/>
          </a:xfrm>
          <a:custGeom>
            <a:rect b="b" l="l" r="r" t="t"/>
            <a:pathLst>
              <a:path extrusionOk="0" h="47273" w="109754">
                <a:moveTo>
                  <a:pt x="93188" y="0"/>
                </a:moveTo>
                <a:lnTo>
                  <a:pt x="91918" y="29"/>
                </a:lnTo>
                <a:lnTo>
                  <a:pt x="90619" y="87"/>
                </a:lnTo>
                <a:lnTo>
                  <a:pt x="89292" y="144"/>
                </a:lnTo>
                <a:lnTo>
                  <a:pt x="87906" y="260"/>
                </a:lnTo>
                <a:lnTo>
                  <a:pt x="86521" y="404"/>
                </a:lnTo>
                <a:lnTo>
                  <a:pt x="85107" y="606"/>
                </a:lnTo>
                <a:lnTo>
                  <a:pt x="83664" y="808"/>
                </a:lnTo>
                <a:lnTo>
                  <a:pt x="82163" y="1039"/>
                </a:lnTo>
                <a:lnTo>
                  <a:pt x="80663" y="1328"/>
                </a:lnTo>
                <a:lnTo>
                  <a:pt x="79162" y="1616"/>
                </a:lnTo>
                <a:lnTo>
                  <a:pt x="77604" y="1963"/>
                </a:lnTo>
                <a:lnTo>
                  <a:pt x="76045" y="2309"/>
                </a:lnTo>
                <a:lnTo>
                  <a:pt x="74458" y="2713"/>
                </a:lnTo>
                <a:lnTo>
                  <a:pt x="72842" y="3146"/>
                </a:lnTo>
                <a:lnTo>
                  <a:pt x="71226" y="3579"/>
                </a:lnTo>
                <a:lnTo>
                  <a:pt x="69581" y="4069"/>
                </a:lnTo>
                <a:lnTo>
                  <a:pt x="67907" y="4560"/>
                </a:lnTo>
                <a:lnTo>
                  <a:pt x="66233" y="5108"/>
                </a:lnTo>
                <a:lnTo>
                  <a:pt x="64559" y="5657"/>
                </a:lnTo>
                <a:lnTo>
                  <a:pt x="62856" y="6263"/>
                </a:lnTo>
                <a:lnTo>
                  <a:pt x="61154" y="6869"/>
                </a:lnTo>
                <a:lnTo>
                  <a:pt x="59422" y="7504"/>
                </a:lnTo>
                <a:lnTo>
                  <a:pt x="57690" y="8167"/>
                </a:lnTo>
                <a:lnTo>
                  <a:pt x="55959" y="8860"/>
                </a:lnTo>
                <a:lnTo>
                  <a:pt x="54227" y="9582"/>
                </a:lnTo>
                <a:lnTo>
                  <a:pt x="52467" y="10332"/>
                </a:lnTo>
                <a:lnTo>
                  <a:pt x="50735" y="11082"/>
                </a:lnTo>
                <a:lnTo>
                  <a:pt x="48975" y="11890"/>
                </a:lnTo>
                <a:lnTo>
                  <a:pt x="47214" y="12698"/>
                </a:lnTo>
                <a:lnTo>
                  <a:pt x="45454" y="13535"/>
                </a:lnTo>
                <a:lnTo>
                  <a:pt x="43694" y="14401"/>
                </a:lnTo>
                <a:lnTo>
                  <a:pt x="41933" y="15296"/>
                </a:lnTo>
                <a:lnTo>
                  <a:pt x="40230" y="16190"/>
                </a:lnTo>
                <a:lnTo>
                  <a:pt x="38528" y="17085"/>
                </a:lnTo>
                <a:lnTo>
                  <a:pt x="36825" y="18009"/>
                </a:lnTo>
                <a:lnTo>
                  <a:pt x="35122" y="18961"/>
                </a:lnTo>
                <a:lnTo>
                  <a:pt x="33477" y="19913"/>
                </a:lnTo>
                <a:lnTo>
                  <a:pt x="31832" y="20895"/>
                </a:lnTo>
                <a:lnTo>
                  <a:pt x="30187" y="21876"/>
                </a:lnTo>
                <a:lnTo>
                  <a:pt x="28600" y="22857"/>
                </a:lnTo>
                <a:lnTo>
                  <a:pt x="27013" y="23867"/>
                </a:lnTo>
                <a:lnTo>
                  <a:pt x="25454" y="24877"/>
                </a:lnTo>
                <a:lnTo>
                  <a:pt x="23925" y="25887"/>
                </a:lnTo>
                <a:lnTo>
                  <a:pt x="22395" y="26926"/>
                </a:lnTo>
                <a:lnTo>
                  <a:pt x="20923" y="27965"/>
                </a:lnTo>
                <a:lnTo>
                  <a:pt x="19480" y="29004"/>
                </a:lnTo>
                <a:lnTo>
                  <a:pt x="18037" y="30072"/>
                </a:lnTo>
                <a:lnTo>
                  <a:pt x="16652" y="31111"/>
                </a:lnTo>
                <a:lnTo>
                  <a:pt x="15354" y="32150"/>
                </a:lnTo>
                <a:lnTo>
                  <a:pt x="14084" y="33160"/>
                </a:lnTo>
                <a:lnTo>
                  <a:pt x="12843" y="34199"/>
                </a:lnTo>
                <a:lnTo>
                  <a:pt x="11631" y="35209"/>
                </a:lnTo>
                <a:lnTo>
                  <a:pt x="10447" y="36248"/>
                </a:lnTo>
                <a:lnTo>
                  <a:pt x="9293" y="37258"/>
                </a:lnTo>
                <a:lnTo>
                  <a:pt x="8196" y="38297"/>
                </a:lnTo>
                <a:lnTo>
                  <a:pt x="7129" y="39307"/>
                </a:lnTo>
                <a:lnTo>
                  <a:pt x="6090" y="40317"/>
                </a:lnTo>
                <a:lnTo>
                  <a:pt x="5108" y="41327"/>
                </a:lnTo>
                <a:lnTo>
                  <a:pt x="4156" y="42337"/>
                </a:lnTo>
                <a:lnTo>
                  <a:pt x="3233" y="43347"/>
                </a:lnTo>
                <a:lnTo>
                  <a:pt x="2367" y="44357"/>
                </a:lnTo>
                <a:lnTo>
                  <a:pt x="1530" y="45339"/>
                </a:lnTo>
                <a:lnTo>
                  <a:pt x="751" y="46320"/>
                </a:lnTo>
                <a:lnTo>
                  <a:pt x="0" y="47272"/>
                </a:lnTo>
                <a:lnTo>
                  <a:pt x="76016" y="47272"/>
                </a:lnTo>
                <a:lnTo>
                  <a:pt x="78152" y="45916"/>
                </a:lnTo>
                <a:lnTo>
                  <a:pt x="80230" y="44531"/>
                </a:lnTo>
                <a:lnTo>
                  <a:pt x="82250" y="43145"/>
                </a:lnTo>
                <a:lnTo>
                  <a:pt x="84241" y="41731"/>
                </a:lnTo>
                <a:lnTo>
                  <a:pt x="86146" y="40317"/>
                </a:lnTo>
                <a:lnTo>
                  <a:pt x="88022" y="38903"/>
                </a:lnTo>
                <a:lnTo>
                  <a:pt x="89840" y="37460"/>
                </a:lnTo>
                <a:lnTo>
                  <a:pt x="91572" y="36046"/>
                </a:lnTo>
                <a:lnTo>
                  <a:pt x="93245" y="34603"/>
                </a:lnTo>
                <a:lnTo>
                  <a:pt x="94862" y="33160"/>
                </a:lnTo>
                <a:lnTo>
                  <a:pt x="96420" y="31717"/>
                </a:lnTo>
                <a:lnTo>
                  <a:pt x="97892" y="30303"/>
                </a:lnTo>
                <a:lnTo>
                  <a:pt x="99277" y="28860"/>
                </a:lnTo>
                <a:lnTo>
                  <a:pt x="100605" y="27446"/>
                </a:lnTo>
                <a:lnTo>
                  <a:pt x="101846" y="26060"/>
                </a:lnTo>
                <a:lnTo>
                  <a:pt x="103000" y="24646"/>
                </a:lnTo>
                <a:lnTo>
                  <a:pt x="104068" y="23290"/>
                </a:lnTo>
                <a:lnTo>
                  <a:pt x="105049" y="21934"/>
                </a:lnTo>
                <a:lnTo>
                  <a:pt x="105944" y="20606"/>
                </a:lnTo>
                <a:lnTo>
                  <a:pt x="106752" y="19307"/>
                </a:lnTo>
                <a:lnTo>
                  <a:pt x="107444" y="18037"/>
                </a:lnTo>
                <a:lnTo>
                  <a:pt x="107791" y="17431"/>
                </a:lnTo>
                <a:lnTo>
                  <a:pt x="108079" y="16796"/>
                </a:lnTo>
                <a:lnTo>
                  <a:pt x="108339" y="16190"/>
                </a:lnTo>
                <a:lnTo>
                  <a:pt x="108599" y="15584"/>
                </a:lnTo>
                <a:lnTo>
                  <a:pt x="108830" y="15007"/>
                </a:lnTo>
                <a:lnTo>
                  <a:pt x="109032" y="14401"/>
                </a:lnTo>
                <a:lnTo>
                  <a:pt x="109205" y="13824"/>
                </a:lnTo>
                <a:lnTo>
                  <a:pt x="109349" y="13218"/>
                </a:lnTo>
                <a:lnTo>
                  <a:pt x="109493" y="12670"/>
                </a:lnTo>
                <a:lnTo>
                  <a:pt x="109609" y="12092"/>
                </a:lnTo>
                <a:lnTo>
                  <a:pt x="109667" y="11544"/>
                </a:lnTo>
                <a:lnTo>
                  <a:pt x="109724" y="10996"/>
                </a:lnTo>
                <a:lnTo>
                  <a:pt x="109753" y="10447"/>
                </a:lnTo>
                <a:lnTo>
                  <a:pt x="109753" y="9928"/>
                </a:lnTo>
                <a:lnTo>
                  <a:pt x="109753" y="9437"/>
                </a:lnTo>
                <a:lnTo>
                  <a:pt x="109695" y="8918"/>
                </a:lnTo>
                <a:lnTo>
                  <a:pt x="109609" y="8427"/>
                </a:lnTo>
                <a:lnTo>
                  <a:pt x="109522" y="7965"/>
                </a:lnTo>
                <a:lnTo>
                  <a:pt x="109378" y="7504"/>
                </a:lnTo>
                <a:lnTo>
                  <a:pt x="109234" y="7042"/>
                </a:lnTo>
                <a:lnTo>
                  <a:pt x="109060" y="6609"/>
                </a:lnTo>
                <a:lnTo>
                  <a:pt x="108858" y="6176"/>
                </a:lnTo>
                <a:lnTo>
                  <a:pt x="108656" y="5801"/>
                </a:lnTo>
                <a:lnTo>
                  <a:pt x="108426" y="5426"/>
                </a:lnTo>
                <a:lnTo>
                  <a:pt x="108195" y="5079"/>
                </a:lnTo>
                <a:lnTo>
                  <a:pt x="107935" y="4733"/>
                </a:lnTo>
                <a:lnTo>
                  <a:pt x="107646" y="4416"/>
                </a:lnTo>
                <a:lnTo>
                  <a:pt x="107358" y="4098"/>
                </a:lnTo>
                <a:lnTo>
                  <a:pt x="107011" y="3810"/>
                </a:lnTo>
                <a:lnTo>
                  <a:pt x="106694" y="3492"/>
                </a:lnTo>
                <a:lnTo>
                  <a:pt x="106319" y="3232"/>
                </a:lnTo>
                <a:lnTo>
                  <a:pt x="105944" y="2944"/>
                </a:lnTo>
                <a:lnTo>
                  <a:pt x="105568" y="2684"/>
                </a:lnTo>
                <a:lnTo>
                  <a:pt x="105164" y="2453"/>
                </a:lnTo>
                <a:lnTo>
                  <a:pt x="104732" y="2222"/>
                </a:lnTo>
                <a:lnTo>
                  <a:pt x="104270" y="1991"/>
                </a:lnTo>
                <a:lnTo>
                  <a:pt x="103808" y="1789"/>
                </a:lnTo>
                <a:lnTo>
                  <a:pt x="103317" y="1587"/>
                </a:lnTo>
                <a:lnTo>
                  <a:pt x="102307" y="1212"/>
                </a:lnTo>
                <a:lnTo>
                  <a:pt x="101211" y="895"/>
                </a:lnTo>
                <a:lnTo>
                  <a:pt x="100027" y="635"/>
                </a:lnTo>
                <a:lnTo>
                  <a:pt x="98815" y="404"/>
                </a:lnTo>
                <a:lnTo>
                  <a:pt x="97517" y="231"/>
                </a:lnTo>
                <a:lnTo>
                  <a:pt x="96131" y="116"/>
                </a:lnTo>
                <a:lnTo>
                  <a:pt x="94688" y="29"/>
                </a:lnTo>
                <a:lnTo>
                  <a:pt x="93188" y="0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476" name="Google Shape;476;p22"/>
          <p:cNvSpPr/>
          <p:nvPr/>
        </p:nvSpPr>
        <p:spPr>
          <a:xfrm rot="5400000">
            <a:off x="6364434" y="2363929"/>
            <a:ext cx="912991" cy="4646142"/>
          </a:xfrm>
          <a:custGeom>
            <a:rect b="b" l="l" r="r" t="t"/>
            <a:pathLst>
              <a:path extrusionOk="0" fill="none" h="93762" w="39886">
                <a:moveTo>
                  <a:pt x="39886" y="0"/>
                </a:moveTo>
                <a:lnTo>
                  <a:pt x="7330" y="0"/>
                </a:lnTo>
                <a:lnTo>
                  <a:pt x="7330" y="0"/>
                </a:lnTo>
                <a:lnTo>
                  <a:pt x="6362" y="3051"/>
                </a:lnTo>
                <a:lnTo>
                  <a:pt x="5470" y="6176"/>
                </a:lnTo>
                <a:lnTo>
                  <a:pt x="4614" y="9413"/>
                </a:lnTo>
                <a:lnTo>
                  <a:pt x="3832" y="12725"/>
                </a:lnTo>
                <a:lnTo>
                  <a:pt x="3088" y="16148"/>
                </a:lnTo>
                <a:lnTo>
                  <a:pt x="2456" y="19608"/>
                </a:lnTo>
                <a:lnTo>
                  <a:pt x="1860" y="23143"/>
                </a:lnTo>
                <a:lnTo>
                  <a:pt x="1340" y="26715"/>
                </a:lnTo>
                <a:lnTo>
                  <a:pt x="1340" y="26715"/>
                </a:lnTo>
                <a:lnTo>
                  <a:pt x="930" y="29989"/>
                </a:lnTo>
                <a:lnTo>
                  <a:pt x="633" y="33263"/>
                </a:lnTo>
                <a:lnTo>
                  <a:pt x="372" y="36463"/>
                </a:lnTo>
                <a:lnTo>
                  <a:pt x="186" y="39625"/>
                </a:lnTo>
                <a:lnTo>
                  <a:pt x="37" y="42714"/>
                </a:lnTo>
                <a:lnTo>
                  <a:pt x="0" y="45802"/>
                </a:lnTo>
                <a:lnTo>
                  <a:pt x="0" y="48778"/>
                </a:lnTo>
                <a:lnTo>
                  <a:pt x="112" y="51755"/>
                </a:lnTo>
                <a:lnTo>
                  <a:pt x="223" y="54620"/>
                </a:lnTo>
                <a:lnTo>
                  <a:pt x="447" y="57448"/>
                </a:lnTo>
                <a:lnTo>
                  <a:pt x="707" y="60201"/>
                </a:lnTo>
                <a:lnTo>
                  <a:pt x="1042" y="62843"/>
                </a:lnTo>
                <a:lnTo>
                  <a:pt x="1414" y="65447"/>
                </a:lnTo>
                <a:lnTo>
                  <a:pt x="1860" y="67940"/>
                </a:lnTo>
                <a:lnTo>
                  <a:pt x="2381" y="70358"/>
                </a:lnTo>
                <a:lnTo>
                  <a:pt x="2939" y="72665"/>
                </a:lnTo>
                <a:lnTo>
                  <a:pt x="3535" y="74898"/>
                </a:lnTo>
                <a:lnTo>
                  <a:pt x="4204" y="77018"/>
                </a:lnTo>
                <a:lnTo>
                  <a:pt x="4949" y="79028"/>
                </a:lnTo>
                <a:lnTo>
                  <a:pt x="5321" y="79995"/>
                </a:lnTo>
                <a:lnTo>
                  <a:pt x="5693" y="80925"/>
                </a:lnTo>
                <a:lnTo>
                  <a:pt x="6102" y="81855"/>
                </a:lnTo>
                <a:lnTo>
                  <a:pt x="6549" y="82748"/>
                </a:lnTo>
                <a:lnTo>
                  <a:pt x="6958" y="83567"/>
                </a:lnTo>
                <a:lnTo>
                  <a:pt x="7404" y="84385"/>
                </a:lnTo>
                <a:lnTo>
                  <a:pt x="7851" y="85204"/>
                </a:lnTo>
                <a:lnTo>
                  <a:pt x="8334" y="85948"/>
                </a:lnTo>
                <a:lnTo>
                  <a:pt x="8818" y="86692"/>
                </a:lnTo>
                <a:lnTo>
                  <a:pt x="9302" y="87362"/>
                </a:lnTo>
                <a:lnTo>
                  <a:pt x="9786" y="88032"/>
                </a:lnTo>
                <a:lnTo>
                  <a:pt x="10306" y="88664"/>
                </a:lnTo>
                <a:lnTo>
                  <a:pt x="10827" y="89259"/>
                </a:lnTo>
                <a:lnTo>
                  <a:pt x="11385" y="89818"/>
                </a:lnTo>
                <a:lnTo>
                  <a:pt x="11906" y="90338"/>
                </a:lnTo>
                <a:lnTo>
                  <a:pt x="12464" y="90822"/>
                </a:lnTo>
                <a:lnTo>
                  <a:pt x="13060" y="91306"/>
                </a:lnTo>
                <a:lnTo>
                  <a:pt x="13618" y="91715"/>
                </a:lnTo>
                <a:lnTo>
                  <a:pt x="14213" y="92087"/>
                </a:lnTo>
                <a:lnTo>
                  <a:pt x="14808" y="92422"/>
                </a:lnTo>
                <a:lnTo>
                  <a:pt x="15404" y="92757"/>
                </a:lnTo>
                <a:lnTo>
                  <a:pt x="16036" y="93017"/>
                </a:lnTo>
                <a:lnTo>
                  <a:pt x="16669" y="93241"/>
                </a:lnTo>
                <a:lnTo>
                  <a:pt x="17301" y="93427"/>
                </a:lnTo>
                <a:lnTo>
                  <a:pt x="17971" y="93575"/>
                </a:lnTo>
                <a:lnTo>
                  <a:pt x="18604" y="93687"/>
                </a:lnTo>
                <a:lnTo>
                  <a:pt x="18604" y="93687"/>
                </a:lnTo>
                <a:lnTo>
                  <a:pt x="19311" y="93762"/>
                </a:lnTo>
                <a:lnTo>
                  <a:pt x="20017" y="93762"/>
                </a:lnTo>
                <a:lnTo>
                  <a:pt x="20017" y="93762"/>
                </a:lnTo>
                <a:lnTo>
                  <a:pt x="20650" y="93762"/>
                </a:lnTo>
                <a:lnTo>
                  <a:pt x="21320" y="93687"/>
                </a:lnTo>
                <a:lnTo>
                  <a:pt x="21952" y="93613"/>
                </a:lnTo>
                <a:lnTo>
                  <a:pt x="22622" y="93464"/>
                </a:lnTo>
                <a:lnTo>
                  <a:pt x="23254" y="93315"/>
                </a:lnTo>
                <a:lnTo>
                  <a:pt x="23924" y="93092"/>
                </a:lnTo>
                <a:lnTo>
                  <a:pt x="24557" y="92831"/>
                </a:lnTo>
                <a:lnTo>
                  <a:pt x="25189" y="92571"/>
                </a:lnTo>
                <a:lnTo>
                  <a:pt x="25859" y="92236"/>
                </a:lnTo>
                <a:lnTo>
                  <a:pt x="26491" y="91901"/>
                </a:lnTo>
                <a:lnTo>
                  <a:pt x="27124" y="91529"/>
                </a:lnTo>
                <a:lnTo>
                  <a:pt x="27794" y="91083"/>
                </a:lnTo>
                <a:lnTo>
                  <a:pt x="28426" y="90636"/>
                </a:lnTo>
                <a:lnTo>
                  <a:pt x="29059" y="90152"/>
                </a:lnTo>
                <a:lnTo>
                  <a:pt x="29691" y="89632"/>
                </a:lnTo>
                <a:lnTo>
                  <a:pt x="30324" y="89073"/>
                </a:lnTo>
                <a:lnTo>
                  <a:pt x="30956" y="88515"/>
                </a:lnTo>
                <a:lnTo>
                  <a:pt x="31589" y="87883"/>
                </a:lnTo>
                <a:lnTo>
                  <a:pt x="32221" y="87250"/>
                </a:lnTo>
                <a:lnTo>
                  <a:pt x="32817" y="86581"/>
                </a:lnTo>
                <a:lnTo>
                  <a:pt x="33449" y="85874"/>
                </a:lnTo>
                <a:lnTo>
                  <a:pt x="34045" y="85129"/>
                </a:lnTo>
                <a:lnTo>
                  <a:pt x="35272" y="83567"/>
                </a:lnTo>
                <a:lnTo>
                  <a:pt x="36463" y="81892"/>
                </a:lnTo>
                <a:lnTo>
                  <a:pt x="37616" y="80107"/>
                </a:lnTo>
                <a:lnTo>
                  <a:pt x="38770" y="78209"/>
                </a:lnTo>
                <a:lnTo>
                  <a:pt x="39886" y="76200"/>
                </a:lnTo>
                <a:lnTo>
                  <a:pt x="39886" y="0"/>
                </a:lnTo>
                <a:lnTo>
                  <a:pt x="39886" y="0"/>
                </a:ln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477" name="Google Shape;477;p22"/>
          <p:cNvSpPr/>
          <p:nvPr/>
        </p:nvSpPr>
        <p:spPr>
          <a:xfrm>
            <a:off x="1643225" y="-725"/>
            <a:ext cx="5761425" cy="711800"/>
          </a:xfrm>
          <a:custGeom>
            <a:rect b="b" l="l" r="r" t="t"/>
            <a:pathLst>
              <a:path extrusionOk="0" h="28472" w="230457">
                <a:moveTo>
                  <a:pt x="0" y="0"/>
                </a:moveTo>
                <a:lnTo>
                  <a:pt x="230457" y="28472"/>
                </a:lnTo>
                <a:lnTo>
                  <a:pt x="220381" y="2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478" name="Google Shape;478;p22"/>
          <p:cNvSpPr/>
          <p:nvPr/>
        </p:nvSpPr>
        <p:spPr>
          <a:xfrm>
            <a:off x="7140700" y="-1350"/>
            <a:ext cx="2003375" cy="714225"/>
          </a:xfrm>
          <a:custGeom>
            <a:rect b="b" l="l" r="r" t="t"/>
            <a:pathLst>
              <a:path extrusionOk="0" h="28569" w="80135">
                <a:moveTo>
                  <a:pt x="10558" y="28569"/>
                </a:moveTo>
                <a:lnTo>
                  <a:pt x="67491" y="18220"/>
                </a:lnTo>
                <a:lnTo>
                  <a:pt x="80135" y="0"/>
                </a:lnTo>
                <a:lnTo>
                  <a:pt x="0" y="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1000">
                <a:schemeClr val="accent1"/>
              </a:gs>
              <a:gs pos="26000">
                <a:schemeClr val="accent3"/>
              </a:gs>
              <a:gs pos="63000">
                <a:schemeClr val="accent4"/>
              </a:gs>
              <a:gs pos="100000">
                <a:schemeClr val="accent4"/>
              </a:gs>
            </a:gsLst>
            <a:lin ang="8100019" scaled="0"/>
          </a:gradFill>
          <a:ln>
            <a:noFill/>
          </a:ln>
          <a:effectLst>
            <a:outerShdw blurRad="314325" rotWithShape="0" algn="bl" dir="5400000" dist="28575">
              <a:schemeClr val="accent4">
                <a:alpha val="24000"/>
              </a:schemeClr>
            </a:outerShdw>
          </a:effectLst>
        </p:spPr>
      </p:sp>
      <p:cxnSp>
        <p:nvCxnSpPr>
          <p:cNvPr id="479" name="Google Shape;479;p22"/>
          <p:cNvCxnSpPr/>
          <p:nvPr/>
        </p:nvCxnSpPr>
        <p:spPr>
          <a:xfrm rot="10800000">
            <a:off x="605578" y="1794125"/>
            <a:ext cx="8537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0" name="Google Shape;480;p22"/>
          <p:cNvCxnSpPr/>
          <p:nvPr/>
        </p:nvCxnSpPr>
        <p:spPr>
          <a:xfrm rot="10800000">
            <a:off x="605578" y="2731925"/>
            <a:ext cx="8537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1" name="Google Shape;481;p22"/>
          <p:cNvCxnSpPr/>
          <p:nvPr/>
        </p:nvCxnSpPr>
        <p:spPr>
          <a:xfrm rot="10800000">
            <a:off x="606300" y="3669725"/>
            <a:ext cx="85377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82" name="Google Shape;482;p22"/>
          <p:cNvSpPr txBox="1"/>
          <p:nvPr>
            <p:ph idx="1" type="body"/>
          </p:nvPr>
        </p:nvSpPr>
        <p:spPr>
          <a:xfrm>
            <a:off x="5788075" y="1906850"/>
            <a:ext cx="3021300" cy="825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483" name="Google Shape;483;p22"/>
          <p:cNvSpPr txBox="1"/>
          <p:nvPr>
            <p:ph type="title"/>
          </p:nvPr>
        </p:nvSpPr>
        <p:spPr>
          <a:xfrm>
            <a:off x="2134625" y="2853988"/>
            <a:ext cx="1583400" cy="361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484" name="Google Shape;484;p22"/>
          <p:cNvSpPr txBox="1"/>
          <p:nvPr>
            <p:ph idx="2" type="body"/>
          </p:nvPr>
        </p:nvSpPr>
        <p:spPr>
          <a:xfrm>
            <a:off x="5788075" y="2855650"/>
            <a:ext cx="3021300" cy="814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485" name="Google Shape;485;p22"/>
          <p:cNvSpPr txBox="1"/>
          <p:nvPr>
            <p:ph idx="3" type="title"/>
          </p:nvPr>
        </p:nvSpPr>
        <p:spPr>
          <a:xfrm>
            <a:off x="525175" y="2853988"/>
            <a:ext cx="1408800" cy="361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486" name="Google Shape;486;p22"/>
          <p:cNvSpPr txBox="1"/>
          <p:nvPr>
            <p:ph idx="4" type="title"/>
          </p:nvPr>
        </p:nvSpPr>
        <p:spPr>
          <a:xfrm>
            <a:off x="2134625" y="3793475"/>
            <a:ext cx="1583400" cy="361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487" name="Google Shape;487;p22"/>
          <p:cNvSpPr txBox="1"/>
          <p:nvPr>
            <p:ph idx="5" type="body"/>
          </p:nvPr>
        </p:nvSpPr>
        <p:spPr>
          <a:xfrm>
            <a:off x="5788075" y="3793450"/>
            <a:ext cx="3021300" cy="8361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indent="-2921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indent="-2921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indent="-2921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indent="-2921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indent="-2921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indent="-2921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indent="-2921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indent="-2921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488" name="Google Shape;488;p22"/>
          <p:cNvSpPr txBox="1"/>
          <p:nvPr>
            <p:ph idx="6" type="title"/>
          </p:nvPr>
        </p:nvSpPr>
        <p:spPr>
          <a:xfrm>
            <a:off x="525175" y="3793475"/>
            <a:ext cx="1408800" cy="361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489" name="Google Shape;489;p22"/>
          <p:cNvSpPr txBox="1"/>
          <p:nvPr>
            <p:ph idx="7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490" name="Google Shape;490;p22"/>
          <p:cNvSpPr txBox="1"/>
          <p:nvPr>
            <p:ph idx="8" type="title"/>
          </p:nvPr>
        </p:nvSpPr>
        <p:spPr>
          <a:xfrm>
            <a:off x="2134625" y="1914525"/>
            <a:ext cx="1583400" cy="361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491" name="Google Shape;491;p22"/>
          <p:cNvSpPr txBox="1"/>
          <p:nvPr>
            <p:ph idx="9" type="title"/>
          </p:nvPr>
        </p:nvSpPr>
        <p:spPr>
          <a:xfrm>
            <a:off x="525175" y="1914525"/>
            <a:ext cx="1408800" cy="3612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latin typeface="Sora Medium"/>
                <a:ea typeface="Sora Medium"/>
                <a:cs typeface="Sora Medium"/>
                <a:sym typeface="Sora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 Medium"/>
              <a:buNone/>
              <a:defRPr sz="1200">
                <a:solidFill>
                  <a:schemeClr val="lt1"/>
                </a:solidFill>
                <a:latin typeface="Sora Medium"/>
                <a:ea typeface="Sora Medium"/>
                <a:cs typeface="Sora Medium"/>
                <a:sym typeface="Sora Medium"/>
              </a:defRPr>
            </a:lvl9pPr>
          </a:lstStyle>
          <a:p/>
        </p:txBody>
      </p:sp>
      <p:sp>
        <p:nvSpPr>
          <p:cNvPr id="492" name="Google Shape;492;p22"/>
          <p:cNvSpPr txBox="1"/>
          <p:nvPr>
            <p:ph idx="13" type="title"/>
          </p:nvPr>
        </p:nvSpPr>
        <p:spPr>
          <a:xfrm>
            <a:off x="115025" y="502775"/>
            <a:ext cx="3941700" cy="12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493" name="Google Shape;493;p22"/>
          <p:cNvSpPr txBox="1"/>
          <p:nvPr>
            <p:ph idx="14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17">
          <p15:clr>
            <a:srgbClr val="E46962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- Alt 1">
  <p:cSld name="BLANK_1_1_1_1_1_1_1_1_1_1_1"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23"/>
          <p:cNvGrpSpPr/>
          <p:nvPr/>
        </p:nvGrpSpPr>
        <p:grpSpPr>
          <a:xfrm>
            <a:off x="115026" y="364"/>
            <a:ext cx="5125634" cy="5143564"/>
            <a:chOff x="312900" y="2788524"/>
            <a:chExt cx="2221197" cy="1994480"/>
          </a:xfrm>
        </p:grpSpPr>
        <p:grpSp>
          <p:nvGrpSpPr>
            <p:cNvPr id="496" name="Google Shape;496;p23"/>
            <p:cNvGrpSpPr/>
            <p:nvPr/>
          </p:nvGrpSpPr>
          <p:grpSpPr>
            <a:xfrm>
              <a:off x="312900" y="2788524"/>
              <a:ext cx="1851000" cy="1994480"/>
              <a:chOff x="461225" y="3244074"/>
              <a:chExt cx="1851000" cy="1994480"/>
            </a:xfrm>
          </p:grpSpPr>
          <p:grpSp>
            <p:nvGrpSpPr>
              <p:cNvPr id="497" name="Google Shape;497;p23"/>
              <p:cNvGrpSpPr/>
              <p:nvPr/>
            </p:nvGrpSpPr>
            <p:grpSpPr>
              <a:xfrm>
                <a:off x="461229" y="3244074"/>
                <a:ext cx="1850992" cy="1994480"/>
                <a:chOff x="461229" y="3244074"/>
                <a:chExt cx="1850992" cy="1994480"/>
              </a:xfrm>
            </p:grpSpPr>
            <p:sp>
              <p:nvSpPr>
                <p:cNvPr id="498" name="Google Shape;498;p23"/>
                <p:cNvSpPr/>
                <p:nvPr/>
              </p:nvSpPr>
              <p:spPr>
                <a:xfrm>
                  <a:off x="461229" y="3244074"/>
                  <a:ext cx="370200" cy="3753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499" name="Google Shape;499;p23"/>
                <p:cNvSpPr/>
                <p:nvPr/>
              </p:nvSpPr>
              <p:spPr>
                <a:xfrm>
                  <a:off x="831430" y="5100554"/>
                  <a:ext cx="370200" cy="1380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00" name="Google Shape;500;p23"/>
                <p:cNvSpPr/>
                <p:nvPr/>
              </p:nvSpPr>
              <p:spPr>
                <a:xfrm>
                  <a:off x="1201620" y="3244219"/>
                  <a:ext cx="370200" cy="3753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01" name="Google Shape;501;p23"/>
                <p:cNvSpPr/>
                <p:nvPr/>
              </p:nvSpPr>
              <p:spPr>
                <a:xfrm>
                  <a:off x="1571820" y="3244219"/>
                  <a:ext cx="370200" cy="3753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02" name="Google Shape;502;p23"/>
                <p:cNvSpPr/>
                <p:nvPr/>
              </p:nvSpPr>
              <p:spPr>
                <a:xfrm>
                  <a:off x="1942021" y="3244219"/>
                  <a:ext cx="370200" cy="3753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503" name="Google Shape;503;p23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504" name="Google Shape;504;p2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05" name="Google Shape;505;p2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06" name="Google Shape;506;p2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07" name="Google Shape;507;p2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08" name="Google Shape;508;p2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509" name="Google Shape;509;p23"/>
              <p:cNvGrpSpPr/>
              <p:nvPr/>
            </p:nvGrpSpPr>
            <p:grpSpPr>
              <a:xfrm>
                <a:off x="461225" y="3989700"/>
                <a:ext cx="1851000" cy="1110726"/>
                <a:chOff x="461225" y="3249175"/>
                <a:chExt cx="1851000" cy="1110726"/>
              </a:xfrm>
            </p:grpSpPr>
            <p:sp>
              <p:nvSpPr>
                <p:cNvPr id="510" name="Google Shape;510;p23"/>
                <p:cNvSpPr/>
                <p:nvPr/>
              </p:nvSpPr>
              <p:spPr>
                <a:xfrm>
                  <a:off x="461225" y="3989701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11" name="Google Shape;511;p2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12" name="Google Shape;512;p2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13" name="Google Shape;513;p2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14" name="Google Shape;514;p2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515" name="Google Shape;515;p23"/>
              <p:cNvGrpSpPr/>
              <p:nvPr/>
            </p:nvGrpSpPr>
            <p:grpSpPr>
              <a:xfrm>
                <a:off x="461225" y="4360025"/>
                <a:ext cx="1851000" cy="370200"/>
                <a:chOff x="461225" y="3249175"/>
                <a:chExt cx="1851000" cy="370200"/>
              </a:xfrm>
            </p:grpSpPr>
            <p:sp>
              <p:nvSpPr>
                <p:cNvPr id="516" name="Google Shape;516;p2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17" name="Google Shape;517;p2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18" name="Google Shape;518;p2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19" name="Google Shape;519;p2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520" name="Google Shape;520;p23"/>
            <p:cNvSpPr/>
            <p:nvPr/>
          </p:nvSpPr>
          <p:spPr>
            <a:xfrm>
              <a:off x="2163897" y="2788524"/>
              <a:ext cx="370200" cy="3753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grpSp>
        <p:nvGrpSpPr>
          <p:cNvPr id="521" name="Google Shape;521;p23"/>
          <p:cNvGrpSpPr/>
          <p:nvPr/>
        </p:nvGrpSpPr>
        <p:grpSpPr>
          <a:xfrm flipH="1" rot="5400000">
            <a:off x="7145338" y="3274875"/>
            <a:ext cx="2221200" cy="1481050"/>
            <a:chOff x="312900" y="2793625"/>
            <a:chExt cx="2221200" cy="1481050"/>
          </a:xfrm>
        </p:grpSpPr>
        <p:grpSp>
          <p:nvGrpSpPr>
            <p:cNvPr id="522" name="Google Shape;522;p23"/>
            <p:cNvGrpSpPr/>
            <p:nvPr/>
          </p:nvGrpSpPr>
          <p:grpSpPr>
            <a:xfrm>
              <a:off x="312900" y="2793625"/>
              <a:ext cx="1851000" cy="1481050"/>
              <a:chOff x="461225" y="3249175"/>
              <a:chExt cx="1851000" cy="1481050"/>
            </a:xfrm>
          </p:grpSpPr>
          <p:grpSp>
            <p:nvGrpSpPr>
              <p:cNvPr id="523" name="Google Shape;523;p23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524" name="Google Shape;524;p2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25" name="Google Shape;525;p2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26" name="Google Shape;526;p2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27" name="Google Shape;527;p2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28" name="Google Shape;528;p2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529" name="Google Shape;529;p23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530" name="Google Shape;530;p2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31" name="Google Shape;531;p2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32" name="Google Shape;532;p2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33" name="Google Shape;533;p2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34" name="Google Shape;534;p2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535" name="Google Shape;535;p23"/>
              <p:cNvGrpSpPr/>
              <p:nvPr/>
            </p:nvGrpSpPr>
            <p:grpSpPr>
              <a:xfrm>
                <a:off x="461225" y="39897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536" name="Google Shape;536;p2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37" name="Google Shape;537;p2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38" name="Google Shape;538;p2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39" name="Google Shape;539;p2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40" name="Google Shape;540;p2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541" name="Google Shape;541;p23"/>
              <p:cNvGrpSpPr/>
              <p:nvPr/>
            </p:nvGrpSpPr>
            <p:grpSpPr>
              <a:xfrm>
                <a:off x="461225" y="4360025"/>
                <a:ext cx="1851000" cy="370200"/>
                <a:chOff x="461225" y="3249175"/>
                <a:chExt cx="1851000" cy="370200"/>
              </a:xfrm>
            </p:grpSpPr>
            <p:sp>
              <p:nvSpPr>
                <p:cNvPr id="542" name="Google Shape;542;p23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43" name="Google Shape;543;p23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44" name="Google Shape;544;p23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45" name="Google Shape;545;p23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546" name="Google Shape;546;p23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547" name="Google Shape;547;p23"/>
            <p:cNvSpPr/>
            <p:nvPr/>
          </p:nvSpPr>
          <p:spPr>
            <a:xfrm>
              <a:off x="2163900" y="2793625"/>
              <a:ext cx="370200" cy="3702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548" name="Google Shape;548;p23"/>
          <p:cNvSpPr/>
          <p:nvPr/>
        </p:nvSpPr>
        <p:spPr>
          <a:xfrm>
            <a:off x="6255775" y="3774250"/>
            <a:ext cx="2888225" cy="1369250"/>
          </a:xfrm>
          <a:custGeom>
            <a:rect b="b" l="l" r="r" t="t"/>
            <a:pathLst>
              <a:path extrusionOk="0" h="54770" w="115529">
                <a:moveTo>
                  <a:pt x="115529" y="1"/>
                </a:moveTo>
                <a:lnTo>
                  <a:pt x="112924" y="187"/>
                </a:lnTo>
                <a:lnTo>
                  <a:pt x="110245" y="447"/>
                </a:lnTo>
                <a:lnTo>
                  <a:pt x="107566" y="745"/>
                </a:lnTo>
                <a:lnTo>
                  <a:pt x="104850" y="1080"/>
                </a:lnTo>
                <a:lnTo>
                  <a:pt x="102097" y="1489"/>
                </a:lnTo>
                <a:lnTo>
                  <a:pt x="99344" y="1936"/>
                </a:lnTo>
                <a:lnTo>
                  <a:pt x="96516" y="2419"/>
                </a:lnTo>
                <a:lnTo>
                  <a:pt x="93725" y="2940"/>
                </a:lnTo>
                <a:lnTo>
                  <a:pt x="90860" y="3536"/>
                </a:lnTo>
                <a:lnTo>
                  <a:pt x="88033" y="4131"/>
                </a:lnTo>
                <a:lnTo>
                  <a:pt x="85168" y="4801"/>
                </a:lnTo>
                <a:lnTo>
                  <a:pt x="82266" y="5508"/>
                </a:lnTo>
                <a:lnTo>
                  <a:pt x="79401" y="6252"/>
                </a:lnTo>
                <a:lnTo>
                  <a:pt x="76498" y="7070"/>
                </a:lnTo>
                <a:lnTo>
                  <a:pt x="73596" y="7889"/>
                </a:lnTo>
                <a:lnTo>
                  <a:pt x="70694" y="8782"/>
                </a:lnTo>
                <a:lnTo>
                  <a:pt x="67308" y="9861"/>
                </a:lnTo>
                <a:lnTo>
                  <a:pt x="63960" y="10977"/>
                </a:lnTo>
                <a:lnTo>
                  <a:pt x="60685" y="12130"/>
                </a:lnTo>
                <a:lnTo>
                  <a:pt x="57411" y="13321"/>
                </a:lnTo>
                <a:lnTo>
                  <a:pt x="54211" y="14586"/>
                </a:lnTo>
                <a:lnTo>
                  <a:pt x="51086" y="15851"/>
                </a:lnTo>
                <a:lnTo>
                  <a:pt x="47961" y="17153"/>
                </a:lnTo>
                <a:lnTo>
                  <a:pt x="44947" y="18530"/>
                </a:lnTo>
                <a:lnTo>
                  <a:pt x="41970" y="19907"/>
                </a:lnTo>
                <a:lnTo>
                  <a:pt x="39068" y="21321"/>
                </a:lnTo>
                <a:lnTo>
                  <a:pt x="36203" y="22772"/>
                </a:lnTo>
                <a:lnTo>
                  <a:pt x="33450" y="24223"/>
                </a:lnTo>
                <a:lnTo>
                  <a:pt x="30734" y="25748"/>
                </a:lnTo>
                <a:lnTo>
                  <a:pt x="28129" y="27274"/>
                </a:lnTo>
                <a:lnTo>
                  <a:pt x="25562" y="28836"/>
                </a:lnTo>
                <a:lnTo>
                  <a:pt x="23106" y="30436"/>
                </a:lnTo>
                <a:lnTo>
                  <a:pt x="20799" y="31962"/>
                </a:lnTo>
                <a:lnTo>
                  <a:pt x="18604" y="33524"/>
                </a:lnTo>
                <a:lnTo>
                  <a:pt x="16521" y="35087"/>
                </a:lnTo>
                <a:lnTo>
                  <a:pt x="14549" y="36650"/>
                </a:lnTo>
                <a:lnTo>
                  <a:pt x="12651" y="38213"/>
                </a:lnTo>
                <a:lnTo>
                  <a:pt x="10902" y="39775"/>
                </a:lnTo>
                <a:lnTo>
                  <a:pt x="9265" y="41338"/>
                </a:lnTo>
                <a:lnTo>
                  <a:pt x="7740" y="42863"/>
                </a:lnTo>
                <a:lnTo>
                  <a:pt x="6326" y="44426"/>
                </a:lnTo>
                <a:lnTo>
                  <a:pt x="5061" y="45952"/>
                </a:lnTo>
                <a:lnTo>
                  <a:pt x="4466" y="46696"/>
                </a:lnTo>
                <a:lnTo>
                  <a:pt x="3870" y="47477"/>
                </a:lnTo>
                <a:lnTo>
                  <a:pt x="3349" y="48221"/>
                </a:lnTo>
                <a:lnTo>
                  <a:pt x="2828" y="48965"/>
                </a:lnTo>
                <a:lnTo>
                  <a:pt x="2382" y="49709"/>
                </a:lnTo>
                <a:lnTo>
                  <a:pt x="1936" y="50454"/>
                </a:lnTo>
                <a:lnTo>
                  <a:pt x="1526" y="51198"/>
                </a:lnTo>
                <a:lnTo>
                  <a:pt x="1154" y="51905"/>
                </a:lnTo>
                <a:lnTo>
                  <a:pt x="819" y="52649"/>
                </a:lnTo>
                <a:lnTo>
                  <a:pt x="522" y="53356"/>
                </a:lnTo>
                <a:lnTo>
                  <a:pt x="224" y="54063"/>
                </a:lnTo>
                <a:lnTo>
                  <a:pt x="1" y="54770"/>
                </a:lnTo>
                <a:lnTo>
                  <a:pt x="115529" y="54770"/>
                </a:lnTo>
                <a:lnTo>
                  <a:pt x="11552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549" name="Google Shape;549;p23"/>
          <p:cNvSpPr/>
          <p:nvPr/>
        </p:nvSpPr>
        <p:spPr>
          <a:xfrm rot="5400000">
            <a:off x="6256650" y="3649999"/>
            <a:ext cx="1392300" cy="3359400"/>
          </a:xfrm>
          <a:prstGeom prst="chord">
            <a:avLst>
              <a:gd fmla="val 5820070" name="adj1"/>
              <a:gd fmla="val 15784537" name="adj2"/>
            </a:avLst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550" name="Google Shape;550;p23"/>
          <p:cNvSpPr txBox="1"/>
          <p:nvPr>
            <p:ph idx="1" type="subTitle"/>
          </p:nvPr>
        </p:nvSpPr>
        <p:spPr>
          <a:xfrm>
            <a:off x="4482800" y="3963975"/>
            <a:ext cx="3972600" cy="2772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551" name="Google Shape;551;p23"/>
          <p:cNvSpPr txBox="1"/>
          <p:nvPr>
            <p:ph idx="2" type="subTitle"/>
          </p:nvPr>
        </p:nvSpPr>
        <p:spPr>
          <a:xfrm>
            <a:off x="4482800" y="3731112"/>
            <a:ext cx="1481100" cy="1983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2" name="Google Shape;552;p23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553" name="Google Shape;553;p23"/>
          <p:cNvSpPr txBox="1"/>
          <p:nvPr>
            <p:ph idx="3" type="title"/>
          </p:nvPr>
        </p:nvSpPr>
        <p:spPr>
          <a:xfrm>
            <a:off x="115025" y="471075"/>
            <a:ext cx="3941700" cy="12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554" name="Google Shape;554;p23"/>
          <p:cNvSpPr txBox="1"/>
          <p:nvPr>
            <p:ph idx="4" type="subTitle"/>
          </p:nvPr>
        </p:nvSpPr>
        <p:spPr>
          <a:xfrm>
            <a:off x="4482800" y="3428650"/>
            <a:ext cx="3972600" cy="2772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555" name="Google Shape;555;p23"/>
          <p:cNvSpPr txBox="1"/>
          <p:nvPr>
            <p:ph idx="5" type="subTitle"/>
          </p:nvPr>
        </p:nvSpPr>
        <p:spPr>
          <a:xfrm>
            <a:off x="4482800" y="3195787"/>
            <a:ext cx="1481100" cy="1983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6" name="Google Shape;556;p23"/>
          <p:cNvSpPr txBox="1"/>
          <p:nvPr>
            <p:ph idx="6" type="subTitle"/>
          </p:nvPr>
        </p:nvSpPr>
        <p:spPr>
          <a:xfrm>
            <a:off x="4482800" y="2894863"/>
            <a:ext cx="3972600" cy="2772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557" name="Google Shape;557;p23"/>
          <p:cNvSpPr txBox="1"/>
          <p:nvPr>
            <p:ph idx="7" type="subTitle"/>
          </p:nvPr>
        </p:nvSpPr>
        <p:spPr>
          <a:xfrm>
            <a:off x="4482800" y="2662000"/>
            <a:ext cx="1481100" cy="1983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58" name="Google Shape;558;p23"/>
          <p:cNvSpPr txBox="1"/>
          <p:nvPr>
            <p:ph idx="8" type="subTitle"/>
          </p:nvPr>
        </p:nvSpPr>
        <p:spPr>
          <a:xfrm>
            <a:off x="4482800" y="2361863"/>
            <a:ext cx="3972600" cy="2772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559" name="Google Shape;559;p23"/>
          <p:cNvSpPr txBox="1"/>
          <p:nvPr>
            <p:ph idx="9" type="subTitle"/>
          </p:nvPr>
        </p:nvSpPr>
        <p:spPr>
          <a:xfrm>
            <a:off x="4482800" y="2129000"/>
            <a:ext cx="1481100" cy="1983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60" name="Google Shape;560;p23"/>
          <p:cNvSpPr txBox="1"/>
          <p:nvPr>
            <p:ph idx="13" type="subTitle"/>
          </p:nvPr>
        </p:nvSpPr>
        <p:spPr>
          <a:xfrm>
            <a:off x="4482800" y="1829238"/>
            <a:ext cx="3972600" cy="2772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561" name="Google Shape;561;p23"/>
          <p:cNvSpPr txBox="1"/>
          <p:nvPr>
            <p:ph idx="14" type="subTitle"/>
          </p:nvPr>
        </p:nvSpPr>
        <p:spPr>
          <a:xfrm>
            <a:off x="4482800" y="1596375"/>
            <a:ext cx="1481100" cy="1983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62" name="Google Shape;562;p23"/>
          <p:cNvSpPr txBox="1"/>
          <p:nvPr>
            <p:ph idx="15" type="subTitle"/>
          </p:nvPr>
        </p:nvSpPr>
        <p:spPr>
          <a:xfrm>
            <a:off x="4482800" y="1296613"/>
            <a:ext cx="3972600" cy="2772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563" name="Google Shape;563;p23"/>
          <p:cNvSpPr txBox="1"/>
          <p:nvPr>
            <p:ph idx="16" type="subTitle"/>
          </p:nvPr>
        </p:nvSpPr>
        <p:spPr>
          <a:xfrm>
            <a:off x="4482800" y="1063750"/>
            <a:ext cx="1481100" cy="1983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b="1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64" name="Google Shape;564;p23"/>
          <p:cNvSpPr txBox="1"/>
          <p:nvPr>
            <p:ph idx="17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udience Persona Infographic">
  <p:cSld name="BLANK_1_1_1_1_1_1_1_1_1_1_1_1_3">
    <p:bg>
      <p:bgPr>
        <a:solidFill>
          <a:schemeClr val="lt1"/>
        </a:solidFill>
      </p:bgPr>
    </p:bg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p24"/>
          <p:cNvSpPr/>
          <p:nvPr/>
        </p:nvSpPr>
        <p:spPr>
          <a:xfrm>
            <a:off x="6702700" y="2532550"/>
            <a:ext cx="2441400" cy="2610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567" name="Google Shape;567;p24"/>
          <p:cNvSpPr/>
          <p:nvPr>
            <p:ph idx="2" type="pic"/>
          </p:nvPr>
        </p:nvSpPr>
        <p:spPr>
          <a:xfrm>
            <a:off x="6702600" y="-16150"/>
            <a:ext cx="2441400" cy="2574600"/>
          </a:xfrm>
          <a:prstGeom prst="rect">
            <a:avLst/>
          </a:prstGeom>
          <a:noFill/>
          <a:ln>
            <a:noFill/>
          </a:ln>
        </p:spPr>
      </p:sp>
      <p:sp>
        <p:nvSpPr>
          <p:cNvPr id="568" name="Google Shape;568;p24"/>
          <p:cNvSpPr txBox="1"/>
          <p:nvPr>
            <p:ph idx="1" type="subTitle"/>
          </p:nvPr>
        </p:nvSpPr>
        <p:spPr>
          <a:xfrm>
            <a:off x="115025" y="1739375"/>
            <a:ext cx="3460800" cy="1776600"/>
          </a:xfrm>
          <a:prstGeom prst="rect">
            <a:avLst/>
          </a:prstGeom>
        </p:spPr>
        <p:txBody>
          <a:bodyPr anchorCtr="0" anchor="t" bIns="0" lIns="91425" spcFirstLastPara="1" rIns="91425" wrap="square" tIns="0">
            <a:norm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69" name="Google Shape;569;p24"/>
          <p:cNvSpPr txBox="1"/>
          <p:nvPr>
            <p:ph idx="3" type="subTitle"/>
          </p:nvPr>
        </p:nvSpPr>
        <p:spPr>
          <a:xfrm>
            <a:off x="115025" y="3869063"/>
            <a:ext cx="3460800" cy="80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0" name="Google Shape;570;p24"/>
          <p:cNvSpPr txBox="1"/>
          <p:nvPr>
            <p:ph type="title"/>
          </p:nvPr>
        </p:nvSpPr>
        <p:spPr>
          <a:xfrm>
            <a:off x="3656050" y="1739375"/>
            <a:ext cx="2960700" cy="23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1" name="Google Shape;571;p24"/>
          <p:cNvSpPr txBox="1"/>
          <p:nvPr>
            <p:ph idx="4" type="title"/>
          </p:nvPr>
        </p:nvSpPr>
        <p:spPr>
          <a:xfrm>
            <a:off x="3656050" y="2786778"/>
            <a:ext cx="2960700" cy="3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2" name="Google Shape;572;p24"/>
          <p:cNvSpPr txBox="1"/>
          <p:nvPr>
            <p:ph idx="5" type="title"/>
          </p:nvPr>
        </p:nvSpPr>
        <p:spPr>
          <a:xfrm>
            <a:off x="3624425" y="4231975"/>
            <a:ext cx="900600" cy="3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3" name="Google Shape;573;p24"/>
          <p:cNvSpPr txBox="1"/>
          <p:nvPr>
            <p:ph idx="6" type="title"/>
          </p:nvPr>
        </p:nvSpPr>
        <p:spPr>
          <a:xfrm>
            <a:off x="115025" y="1079975"/>
            <a:ext cx="6055500" cy="49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IBM Plex Sans Medium"/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574" name="Google Shape;574;p24"/>
          <p:cNvSpPr txBox="1"/>
          <p:nvPr>
            <p:ph idx="7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575" name="Google Shape;575;p24"/>
          <p:cNvSpPr txBox="1"/>
          <p:nvPr>
            <p:ph idx="8" type="title"/>
          </p:nvPr>
        </p:nvSpPr>
        <p:spPr>
          <a:xfrm>
            <a:off x="115025" y="473240"/>
            <a:ext cx="6055500" cy="57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6" name="Google Shape;576;p24"/>
          <p:cNvSpPr txBox="1"/>
          <p:nvPr>
            <p:ph idx="9" type="title"/>
          </p:nvPr>
        </p:nvSpPr>
        <p:spPr>
          <a:xfrm>
            <a:off x="115025" y="3631463"/>
            <a:ext cx="3460800" cy="237600"/>
          </a:xfrm>
          <a:prstGeom prst="rect">
            <a:avLst/>
          </a:prstGeom>
        </p:spPr>
        <p:txBody>
          <a:bodyPr anchorCtr="0" anchor="t" bIns="0" lIns="91425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77" name="Google Shape;577;p24"/>
          <p:cNvSpPr txBox="1"/>
          <p:nvPr>
            <p:ph idx="13" type="subTitle"/>
          </p:nvPr>
        </p:nvSpPr>
        <p:spPr>
          <a:xfrm>
            <a:off x="6751650" y="2599100"/>
            <a:ext cx="2266200" cy="2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78" name="Google Shape;578;p24"/>
          <p:cNvSpPr txBox="1"/>
          <p:nvPr>
            <p:ph idx="14" type="subTitle"/>
          </p:nvPr>
        </p:nvSpPr>
        <p:spPr>
          <a:xfrm>
            <a:off x="6751650" y="2912378"/>
            <a:ext cx="2266200" cy="2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79" name="Google Shape;579;p24"/>
          <p:cNvSpPr txBox="1"/>
          <p:nvPr>
            <p:ph idx="15" type="subTitle"/>
          </p:nvPr>
        </p:nvSpPr>
        <p:spPr>
          <a:xfrm>
            <a:off x="6751650" y="3225655"/>
            <a:ext cx="2266200" cy="2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80" name="Google Shape;580;p24"/>
          <p:cNvSpPr txBox="1"/>
          <p:nvPr>
            <p:ph idx="16" type="subTitle"/>
          </p:nvPr>
        </p:nvSpPr>
        <p:spPr>
          <a:xfrm>
            <a:off x="6751650" y="3538932"/>
            <a:ext cx="2266200" cy="2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81" name="Google Shape;581;p24"/>
          <p:cNvSpPr txBox="1"/>
          <p:nvPr>
            <p:ph idx="17" type="subTitle"/>
          </p:nvPr>
        </p:nvSpPr>
        <p:spPr>
          <a:xfrm>
            <a:off x="6751650" y="3852210"/>
            <a:ext cx="2266200" cy="2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82" name="Google Shape;582;p24"/>
          <p:cNvSpPr txBox="1"/>
          <p:nvPr>
            <p:ph idx="18" type="subTitle"/>
          </p:nvPr>
        </p:nvSpPr>
        <p:spPr>
          <a:xfrm>
            <a:off x="6751650" y="4165488"/>
            <a:ext cx="2266200" cy="27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accent5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None/>
              <a:defRPr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583" name="Google Shape;583;p24"/>
          <p:cNvSpPr txBox="1"/>
          <p:nvPr>
            <p:ph idx="19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 - Alt 2">
  <p:cSld name="BLANK_1_1_1_1_1_1_1_1_1_1_1_1_2"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25"/>
          <p:cNvSpPr/>
          <p:nvPr/>
        </p:nvSpPr>
        <p:spPr>
          <a:xfrm flipH="1" rot="-8100000">
            <a:off x="4692650" y="965198"/>
            <a:ext cx="4843399" cy="2480248"/>
          </a:xfrm>
          <a:prstGeom prst="flowChartConnector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586" name="Google Shape;586;p25"/>
          <p:cNvSpPr/>
          <p:nvPr/>
        </p:nvSpPr>
        <p:spPr>
          <a:xfrm flipH="1" rot="10800000">
            <a:off x="4676692" y="3337812"/>
            <a:ext cx="4467295" cy="1685226"/>
          </a:xfrm>
          <a:custGeom>
            <a:rect b="b" l="l" r="r" t="t"/>
            <a:pathLst>
              <a:path extrusionOk="0" h="51371" w="119855">
                <a:moveTo>
                  <a:pt x="32006" y="0"/>
                </a:moveTo>
                <a:lnTo>
                  <a:pt x="30303" y="29"/>
                </a:lnTo>
                <a:lnTo>
                  <a:pt x="28658" y="116"/>
                </a:lnTo>
                <a:lnTo>
                  <a:pt x="27042" y="202"/>
                </a:lnTo>
                <a:lnTo>
                  <a:pt x="25455" y="289"/>
                </a:lnTo>
                <a:lnTo>
                  <a:pt x="23896" y="433"/>
                </a:lnTo>
                <a:lnTo>
                  <a:pt x="22367" y="606"/>
                </a:lnTo>
                <a:lnTo>
                  <a:pt x="20895" y="779"/>
                </a:lnTo>
                <a:lnTo>
                  <a:pt x="19452" y="1010"/>
                </a:lnTo>
                <a:lnTo>
                  <a:pt x="18067" y="1241"/>
                </a:lnTo>
                <a:lnTo>
                  <a:pt x="16710" y="1501"/>
                </a:lnTo>
                <a:lnTo>
                  <a:pt x="15383" y="1761"/>
                </a:lnTo>
                <a:lnTo>
                  <a:pt x="14142" y="2078"/>
                </a:lnTo>
                <a:lnTo>
                  <a:pt x="12930" y="2396"/>
                </a:lnTo>
                <a:lnTo>
                  <a:pt x="11746" y="2771"/>
                </a:lnTo>
                <a:lnTo>
                  <a:pt x="10621" y="3117"/>
                </a:lnTo>
                <a:lnTo>
                  <a:pt x="9524" y="3550"/>
                </a:lnTo>
                <a:lnTo>
                  <a:pt x="8485" y="3983"/>
                </a:lnTo>
                <a:lnTo>
                  <a:pt x="7504" y="4416"/>
                </a:lnTo>
                <a:lnTo>
                  <a:pt x="6581" y="4906"/>
                </a:lnTo>
                <a:lnTo>
                  <a:pt x="5715" y="5397"/>
                </a:lnTo>
                <a:lnTo>
                  <a:pt x="4907" y="5916"/>
                </a:lnTo>
                <a:lnTo>
                  <a:pt x="4156" y="6465"/>
                </a:lnTo>
                <a:lnTo>
                  <a:pt x="3464" y="7013"/>
                </a:lnTo>
                <a:lnTo>
                  <a:pt x="2829" y="7590"/>
                </a:lnTo>
                <a:lnTo>
                  <a:pt x="2281" y="8196"/>
                </a:lnTo>
                <a:lnTo>
                  <a:pt x="1761" y="8802"/>
                </a:lnTo>
                <a:lnTo>
                  <a:pt x="1328" y="9437"/>
                </a:lnTo>
                <a:lnTo>
                  <a:pt x="953" y="10072"/>
                </a:lnTo>
                <a:lnTo>
                  <a:pt x="636" y="10765"/>
                </a:lnTo>
                <a:lnTo>
                  <a:pt x="376" y="11429"/>
                </a:lnTo>
                <a:lnTo>
                  <a:pt x="174" y="12121"/>
                </a:lnTo>
                <a:lnTo>
                  <a:pt x="87" y="12698"/>
                </a:lnTo>
                <a:lnTo>
                  <a:pt x="29" y="13276"/>
                </a:lnTo>
                <a:lnTo>
                  <a:pt x="1" y="13853"/>
                </a:lnTo>
                <a:lnTo>
                  <a:pt x="29" y="14430"/>
                </a:lnTo>
                <a:lnTo>
                  <a:pt x="87" y="15007"/>
                </a:lnTo>
                <a:lnTo>
                  <a:pt x="174" y="15613"/>
                </a:lnTo>
                <a:lnTo>
                  <a:pt x="318" y="16219"/>
                </a:lnTo>
                <a:lnTo>
                  <a:pt x="491" y="16796"/>
                </a:lnTo>
                <a:lnTo>
                  <a:pt x="722" y="17403"/>
                </a:lnTo>
                <a:lnTo>
                  <a:pt x="953" y="18009"/>
                </a:lnTo>
                <a:lnTo>
                  <a:pt x="1242" y="18615"/>
                </a:lnTo>
                <a:lnTo>
                  <a:pt x="1588" y="19221"/>
                </a:lnTo>
                <a:lnTo>
                  <a:pt x="1934" y="19856"/>
                </a:lnTo>
                <a:lnTo>
                  <a:pt x="2338" y="20462"/>
                </a:lnTo>
                <a:lnTo>
                  <a:pt x="2771" y="21068"/>
                </a:lnTo>
                <a:lnTo>
                  <a:pt x="3233" y="21703"/>
                </a:lnTo>
                <a:lnTo>
                  <a:pt x="3752" y="22309"/>
                </a:lnTo>
                <a:lnTo>
                  <a:pt x="4272" y="22944"/>
                </a:lnTo>
                <a:lnTo>
                  <a:pt x="4849" y="23550"/>
                </a:lnTo>
                <a:lnTo>
                  <a:pt x="5455" y="24185"/>
                </a:lnTo>
                <a:lnTo>
                  <a:pt x="6090" y="24791"/>
                </a:lnTo>
                <a:lnTo>
                  <a:pt x="6754" y="25426"/>
                </a:lnTo>
                <a:lnTo>
                  <a:pt x="7446" y="26032"/>
                </a:lnTo>
                <a:lnTo>
                  <a:pt x="8197" y="26638"/>
                </a:lnTo>
                <a:lnTo>
                  <a:pt x="8947" y="27273"/>
                </a:lnTo>
                <a:lnTo>
                  <a:pt x="9726" y="27879"/>
                </a:lnTo>
                <a:lnTo>
                  <a:pt x="10563" y="28485"/>
                </a:lnTo>
                <a:lnTo>
                  <a:pt x="11400" y="29120"/>
                </a:lnTo>
                <a:lnTo>
                  <a:pt x="12295" y="29726"/>
                </a:lnTo>
                <a:lnTo>
                  <a:pt x="13189" y="30332"/>
                </a:lnTo>
                <a:lnTo>
                  <a:pt x="14113" y="30938"/>
                </a:lnTo>
                <a:lnTo>
                  <a:pt x="15094" y="31544"/>
                </a:lnTo>
                <a:lnTo>
                  <a:pt x="17085" y="32727"/>
                </a:lnTo>
                <a:lnTo>
                  <a:pt x="19192" y="33910"/>
                </a:lnTo>
                <a:lnTo>
                  <a:pt x="21414" y="35065"/>
                </a:lnTo>
                <a:lnTo>
                  <a:pt x="23723" y="36219"/>
                </a:lnTo>
                <a:lnTo>
                  <a:pt x="26118" y="37316"/>
                </a:lnTo>
                <a:lnTo>
                  <a:pt x="28629" y="38412"/>
                </a:lnTo>
                <a:lnTo>
                  <a:pt x="31198" y="39480"/>
                </a:lnTo>
                <a:lnTo>
                  <a:pt x="33853" y="40519"/>
                </a:lnTo>
                <a:lnTo>
                  <a:pt x="36595" y="41529"/>
                </a:lnTo>
                <a:lnTo>
                  <a:pt x="39423" y="42510"/>
                </a:lnTo>
                <a:lnTo>
                  <a:pt x="42309" y="43434"/>
                </a:lnTo>
                <a:lnTo>
                  <a:pt x="45281" y="44329"/>
                </a:lnTo>
                <a:lnTo>
                  <a:pt x="48283" y="45194"/>
                </a:lnTo>
                <a:lnTo>
                  <a:pt x="51371" y="46002"/>
                </a:lnTo>
                <a:lnTo>
                  <a:pt x="54516" y="46782"/>
                </a:lnTo>
                <a:lnTo>
                  <a:pt x="57691" y="47503"/>
                </a:lnTo>
                <a:lnTo>
                  <a:pt x="59884" y="47965"/>
                </a:lnTo>
                <a:lnTo>
                  <a:pt x="62049" y="48398"/>
                </a:lnTo>
                <a:lnTo>
                  <a:pt x="64213" y="48802"/>
                </a:lnTo>
                <a:lnTo>
                  <a:pt x="66378" y="49177"/>
                </a:lnTo>
                <a:lnTo>
                  <a:pt x="68542" y="49523"/>
                </a:lnTo>
                <a:lnTo>
                  <a:pt x="70678" y="49841"/>
                </a:lnTo>
                <a:lnTo>
                  <a:pt x="72813" y="50129"/>
                </a:lnTo>
                <a:lnTo>
                  <a:pt x="74949" y="50389"/>
                </a:lnTo>
                <a:lnTo>
                  <a:pt x="77027" y="50620"/>
                </a:lnTo>
                <a:lnTo>
                  <a:pt x="79133" y="50822"/>
                </a:lnTo>
                <a:lnTo>
                  <a:pt x="81183" y="50995"/>
                </a:lnTo>
                <a:lnTo>
                  <a:pt x="83232" y="51111"/>
                </a:lnTo>
                <a:lnTo>
                  <a:pt x="85252" y="51226"/>
                </a:lnTo>
                <a:lnTo>
                  <a:pt x="87272" y="51313"/>
                </a:lnTo>
                <a:lnTo>
                  <a:pt x="89234" y="51370"/>
                </a:lnTo>
                <a:lnTo>
                  <a:pt x="91168" y="51370"/>
                </a:lnTo>
                <a:lnTo>
                  <a:pt x="93534" y="51342"/>
                </a:lnTo>
                <a:lnTo>
                  <a:pt x="95843" y="51284"/>
                </a:lnTo>
                <a:lnTo>
                  <a:pt x="98094" y="51168"/>
                </a:lnTo>
                <a:lnTo>
                  <a:pt x="100259" y="50995"/>
                </a:lnTo>
                <a:lnTo>
                  <a:pt x="102365" y="50764"/>
                </a:lnTo>
                <a:lnTo>
                  <a:pt x="104386" y="50533"/>
                </a:lnTo>
                <a:lnTo>
                  <a:pt x="106319" y="50216"/>
                </a:lnTo>
                <a:lnTo>
                  <a:pt x="108195" y="49870"/>
                </a:lnTo>
                <a:lnTo>
                  <a:pt x="109955" y="49466"/>
                </a:lnTo>
                <a:lnTo>
                  <a:pt x="111658" y="49033"/>
                </a:lnTo>
                <a:lnTo>
                  <a:pt x="113274" y="48571"/>
                </a:lnTo>
                <a:lnTo>
                  <a:pt x="114025" y="48311"/>
                </a:lnTo>
                <a:lnTo>
                  <a:pt x="114775" y="48052"/>
                </a:lnTo>
                <a:lnTo>
                  <a:pt x="115497" y="47763"/>
                </a:lnTo>
                <a:lnTo>
                  <a:pt x="116189" y="47474"/>
                </a:lnTo>
                <a:lnTo>
                  <a:pt x="116882" y="47186"/>
                </a:lnTo>
                <a:lnTo>
                  <a:pt x="117517" y="46868"/>
                </a:lnTo>
                <a:lnTo>
                  <a:pt x="118152" y="46580"/>
                </a:lnTo>
                <a:lnTo>
                  <a:pt x="118729" y="46233"/>
                </a:lnTo>
                <a:lnTo>
                  <a:pt x="119306" y="45916"/>
                </a:lnTo>
                <a:lnTo>
                  <a:pt x="119854" y="45570"/>
                </a:lnTo>
                <a:lnTo>
                  <a:pt x="119854" y="27590"/>
                </a:lnTo>
                <a:lnTo>
                  <a:pt x="118989" y="26724"/>
                </a:lnTo>
                <a:lnTo>
                  <a:pt x="118065" y="25858"/>
                </a:lnTo>
                <a:lnTo>
                  <a:pt x="117084" y="24993"/>
                </a:lnTo>
                <a:lnTo>
                  <a:pt x="116045" y="24127"/>
                </a:lnTo>
                <a:lnTo>
                  <a:pt x="114919" y="23290"/>
                </a:lnTo>
                <a:lnTo>
                  <a:pt x="113765" y="22424"/>
                </a:lnTo>
                <a:lnTo>
                  <a:pt x="112553" y="21558"/>
                </a:lnTo>
                <a:lnTo>
                  <a:pt x="111283" y="20721"/>
                </a:lnTo>
                <a:lnTo>
                  <a:pt x="109927" y="19884"/>
                </a:lnTo>
                <a:lnTo>
                  <a:pt x="108570" y="19048"/>
                </a:lnTo>
                <a:lnTo>
                  <a:pt x="107127" y="18239"/>
                </a:lnTo>
                <a:lnTo>
                  <a:pt x="105627" y="17403"/>
                </a:lnTo>
                <a:lnTo>
                  <a:pt x="104097" y="16594"/>
                </a:lnTo>
                <a:lnTo>
                  <a:pt x="102510" y="15786"/>
                </a:lnTo>
                <a:lnTo>
                  <a:pt x="100894" y="15007"/>
                </a:lnTo>
                <a:lnTo>
                  <a:pt x="99220" y="14228"/>
                </a:lnTo>
                <a:lnTo>
                  <a:pt x="97430" y="13420"/>
                </a:lnTo>
                <a:lnTo>
                  <a:pt x="95612" y="12641"/>
                </a:lnTo>
                <a:lnTo>
                  <a:pt x="93765" y="11890"/>
                </a:lnTo>
                <a:lnTo>
                  <a:pt x="91889" y="11140"/>
                </a:lnTo>
                <a:lnTo>
                  <a:pt x="89985" y="10419"/>
                </a:lnTo>
                <a:lnTo>
                  <a:pt x="88022" y="9726"/>
                </a:lnTo>
                <a:lnTo>
                  <a:pt x="86060" y="9033"/>
                </a:lnTo>
                <a:lnTo>
                  <a:pt x="84040" y="8369"/>
                </a:lnTo>
                <a:lnTo>
                  <a:pt x="82019" y="7735"/>
                </a:lnTo>
                <a:lnTo>
                  <a:pt x="79970" y="7100"/>
                </a:lnTo>
                <a:lnTo>
                  <a:pt x="77893" y="6522"/>
                </a:lnTo>
                <a:lnTo>
                  <a:pt x="75786" y="5945"/>
                </a:lnTo>
                <a:lnTo>
                  <a:pt x="73650" y="5368"/>
                </a:lnTo>
                <a:lnTo>
                  <a:pt x="71515" y="4849"/>
                </a:lnTo>
                <a:lnTo>
                  <a:pt x="69379" y="4329"/>
                </a:lnTo>
                <a:lnTo>
                  <a:pt x="67214" y="3839"/>
                </a:lnTo>
                <a:lnTo>
                  <a:pt x="65021" y="3377"/>
                </a:lnTo>
                <a:lnTo>
                  <a:pt x="62857" y="2944"/>
                </a:lnTo>
                <a:lnTo>
                  <a:pt x="60692" y="2540"/>
                </a:lnTo>
                <a:lnTo>
                  <a:pt x="58528" y="2194"/>
                </a:lnTo>
                <a:lnTo>
                  <a:pt x="56363" y="1847"/>
                </a:lnTo>
                <a:lnTo>
                  <a:pt x="54228" y="1530"/>
                </a:lnTo>
                <a:lnTo>
                  <a:pt x="52092" y="1241"/>
                </a:lnTo>
                <a:lnTo>
                  <a:pt x="49985" y="981"/>
                </a:lnTo>
                <a:lnTo>
                  <a:pt x="47879" y="751"/>
                </a:lnTo>
                <a:lnTo>
                  <a:pt x="45772" y="549"/>
                </a:lnTo>
                <a:lnTo>
                  <a:pt x="43723" y="375"/>
                </a:lnTo>
                <a:lnTo>
                  <a:pt x="41674" y="231"/>
                </a:lnTo>
                <a:lnTo>
                  <a:pt x="39654" y="116"/>
                </a:lnTo>
                <a:lnTo>
                  <a:pt x="37662" y="58"/>
                </a:lnTo>
                <a:lnTo>
                  <a:pt x="35671" y="0"/>
                </a:lnTo>
                <a:close/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587" name="Google Shape;587;p25"/>
          <p:cNvSpPr/>
          <p:nvPr>
            <p:ph idx="2" type="pic"/>
          </p:nvPr>
        </p:nvSpPr>
        <p:spPr>
          <a:xfrm>
            <a:off x="5457500" y="0"/>
            <a:ext cx="36864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88" name="Google Shape;588;p25"/>
          <p:cNvSpPr txBox="1"/>
          <p:nvPr>
            <p:ph idx="1" type="body"/>
          </p:nvPr>
        </p:nvSpPr>
        <p:spPr>
          <a:xfrm>
            <a:off x="115025" y="1743625"/>
            <a:ext cx="2094000" cy="28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589" name="Google Shape;589;p25"/>
          <p:cNvSpPr txBox="1"/>
          <p:nvPr>
            <p:ph idx="3" type="body"/>
          </p:nvPr>
        </p:nvSpPr>
        <p:spPr>
          <a:xfrm>
            <a:off x="2276600" y="1743625"/>
            <a:ext cx="2904900" cy="28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1pPr>
            <a:lvl2pPr indent="-2921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2pPr>
            <a:lvl3pPr indent="-2921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3pPr>
            <a:lvl4pPr indent="-2921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4pPr>
            <a:lvl5pPr indent="-2921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5pPr>
            <a:lvl6pPr indent="-2921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6pPr>
            <a:lvl7pPr indent="-2921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●"/>
              <a:defRPr sz="1000">
                <a:latin typeface="Sora Light"/>
                <a:ea typeface="Sora Light"/>
                <a:cs typeface="Sora Light"/>
                <a:sym typeface="Sora Light"/>
              </a:defRPr>
            </a:lvl7pPr>
            <a:lvl8pPr indent="-2921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 Light"/>
              <a:buChar char="○"/>
              <a:defRPr sz="1000">
                <a:latin typeface="Sora Light"/>
                <a:ea typeface="Sora Light"/>
                <a:cs typeface="Sora Light"/>
                <a:sym typeface="Sora Light"/>
              </a:defRPr>
            </a:lvl8pPr>
            <a:lvl9pPr indent="-2921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Sora Light"/>
              <a:buChar char="■"/>
              <a:defRPr sz="1000">
                <a:latin typeface="Sora Light"/>
                <a:ea typeface="Sora Light"/>
                <a:cs typeface="Sora Light"/>
                <a:sym typeface="Sora Light"/>
              </a:defRPr>
            </a:lvl9pPr>
          </a:lstStyle>
          <a:p/>
        </p:txBody>
      </p:sp>
      <p:sp>
        <p:nvSpPr>
          <p:cNvPr id="590" name="Google Shape;590;p25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591" name="Google Shape;591;p25"/>
          <p:cNvSpPr txBox="1"/>
          <p:nvPr>
            <p:ph idx="4" type="title"/>
          </p:nvPr>
        </p:nvSpPr>
        <p:spPr>
          <a:xfrm>
            <a:off x="115025" y="502775"/>
            <a:ext cx="5125500" cy="12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592" name="Google Shape;592;p25"/>
          <p:cNvSpPr txBox="1"/>
          <p:nvPr>
            <p:ph idx="5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Alt 2">
  <p:cSld name="BLANK_1_1_1_1_1_1_1_1_1_1_1_1_1_1">
    <p:bg>
      <p:bgPr>
        <a:solidFill>
          <a:schemeClr val="lt1"/>
        </a:solidFill>
      </p:bgPr>
    </p:bg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4" name="Google Shape;594;p26"/>
          <p:cNvGrpSpPr/>
          <p:nvPr/>
        </p:nvGrpSpPr>
        <p:grpSpPr>
          <a:xfrm>
            <a:off x="7704171" y="1036593"/>
            <a:ext cx="1439893" cy="3234395"/>
            <a:chOff x="461225" y="3249175"/>
            <a:chExt cx="1110600" cy="2221578"/>
          </a:xfrm>
        </p:grpSpPr>
        <p:grpSp>
          <p:nvGrpSpPr>
            <p:cNvPr id="595" name="Google Shape;595;p26"/>
            <p:cNvGrpSpPr/>
            <p:nvPr/>
          </p:nvGrpSpPr>
          <p:grpSpPr>
            <a:xfrm>
              <a:off x="831422" y="3249175"/>
              <a:ext cx="740403" cy="2221578"/>
              <a:chOff x="831422" y="3249175"/>
              <a:chExt cx="740403" cy="2221578"/>
            </a:xfrm>
          </p:grpSpPr>
          <p:sp>
            <p:nvSpPr>
              <p:cNvPr id="596" name="Google Shape;596;p26"/>
              <p:cNvSpPr/>
              <p:nvPr/>
            </p:nvSpPr>
            <p:spPr>
              <a:xfrm>
                <a:off x="831422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597" name="Google Shape;597;p26"/>
              <p:cNvSpPr/>
              <p:nvPr/>
            </p:nvSpPr>
            <p:spPr>
              <a:xfrm>
                <a:off x="1201622" y="5100553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598" name="Google Shape;598;p26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</p:grpSp>
        <p:grpSp>
          <p:nvGrpSpPr>
            <p:cNvPr id="599" name="Google Shape;599;p26"/>
            <p:cNvGrpSpPr/>
            <p:nvPr/>
          </p:nvGrpSpPr>
          <p:grpSpPr>
            <a:xfrm>
              <a:off x="461225" y="3619500"/>
              <a:ext cx="1110600" cy="370200"/>
              <a:chOff x="461225" y="3249175"/>
              <a:chExt cx="1110600" cy="370200"/>
            </a:xfrm>
          </p:grpSpPr>
          <p:sp>
            <p:nvSpPr>
              <p:cNvPr id="600" name="Google Shape;600;p26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601" name="Google Shape;601;p26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602" name="Google Shape;602;p26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</p:grpSp>
        <p:grpSp>
          <p:nvGrpSpPr>
            <p:cNvPr id="603" name="Google Shape;603;p26"/>
            <p:cNvGrpSpPr/>
            <p:nvPr/>
          </p:nvGrpSpPr>
          <p:grpSpPr>
            <a:xfrm>
              <a:off x="461225" y="3989700"/>
              <a:ext cx="1110600" cy="1110726"/>
              <a:chOff x="461225" y="3249175"/>
              <a:chExt cx="1110600" cy="1110726"/>
            </a:xfrm>
          </p:grpSpPr>
          <p:sp>
            <p:nvSpPr>
              <p:cNvPr id="604" name="Google Shape;604;p26"/>
              <p:cNvSpPr/>
              <p:nvPr/>
            </p:nvSpPr>
            <p:spPr>
              <a:xfrm>
                <a:off x="461225" y="3989701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605" name="Google Shape;605;p26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606" name="Google Shape;606;p26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</p:grpSp>
        <p:grpSp>
          <p:nvGrpSpPr>
            <p:cNvPr id="607" name="Google Shape;607;p26"/>
            <p:cNvGrpSpPr/>
            <p:nvPr/>
          </p:nvGrpSpPr>
          <p:grpSpPr>
            <a:xfrm>
              <a:off x="831422" y="4360025"/>
              <a:ext cx="370203" cy="740520"/>
              <a:chOff x="831422" y="3249175"/>
              <a:chExt cx="370203" cy="740520"/>
            </a:xfrm>
          </p:grpSpPr>
          <p:sp>
            <p:nvSpPr>
              <p:cNvPr id="608" name="Google Shape;608;p26"/>
              <p:cNvSpPr/>
              <p:nvPr/>
            </p:nvSpPr>
            <p:spPr>
              <a:xfrm>
                <a:off x="831422" y="361949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  <p:sp>
            <p:nvSpPr>
              <p:cNvPr id="609" name="Google Shape;609;p26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 ExtraLight"/>
                  <a:ea typeface="Sora ExtraLight"/>
                  <a:cs typeface="Sora ExtraLight"/>
                  <a:sym typeface="Sora ExtraLight"/>
                </a:endParaRPr>
              </a:p>
            </p:txBody>
          </p:sp>
        </p:grpSp>
      </p:grpSp>
      <p:sp>
        <p:nvSpPr>
          <p:cNvPr id="610" name="Google Shape;610;p26"/>
          <p:cNvSpPr/>
          <p:nvPr/>
        </p:nvSpPr>
        <p:spPr>
          <a:xfrm>
            <a:off x="7394250" y="-8100"/>
            <a:ext cx="1759750" cy="2691775"/>
          </a:xfrm>
          <a:custGeom>
            <a:rect b="b" l="l" r="r" t="t"/>
            <a:pathLst>
              <a:path extrusionOk="0" h="107671" w="70390">
                <a:moveTo>
                  <a:pt x="0" y="95"/>
                </a:moveTo>
                <a:lnTo>
                  <a:pt x="70390" y="0"/>
                </a:lnTo>
                <a:lnTo>
                  <a:pt x="70200" y="10767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</p:sp>
      <p:sp>
        <p:nvSpPr>
          <p:cNvPr id="611" name="Google Shape;611;p26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612" name="Google Shape;612;p26"/>
          <p:cNvSpPr txBox="1"/>
          <p:nvPr>
            <p:ph idx="2" type="title"/>
          </p:nvPr>
        </p:nvSpPr>
        <p:spPr>
          <a:xfrm>
            <a:off x="115025" y="502775"/>
            <a:ext cx="6055500" cy="84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3" name="Google Shape;613;p26"/>
          <p:cNvSpPr txBox="1"/>
          <p:nvPr>
            <p:ph idx="3" type="title"/>
          </p:nvPr>
        </p:nvSpPr>
        <p:spPr>
          <a:xfrm>
            <a:off x="115025" y="1904100"/>
            <a:ext cx="1834500" cy="520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000"/>
              <a:buNone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614" name="Google Shape;614;p26"/>
          <p:cNvSpPr txBox="1"/>
          <p:nvPr>
            <p:ph idx="4" type="title"/>
          </p:nvPr>
        </p:nvSpPr>
        <p:spPr>
          <a:xfrm>
            <a:off x="2634200" y="1904100"/>
            <a:ext cx="1834500" cy="520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l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15" name="Google Shape;615;p26"/>
          <p:cNvSpPr txBox="1"/>
          <p:nvPr>
            <p:ph idx="5" type="title"/>
          </p:nvPr>
        </p:nvSpPr>
        <p:spPr>
          <a:xfrm>
            <a:off x="5169188" y="1904100"/>
            <a:ext cx="1834500" cy="520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616" name="Google Shape;616;p26"/>
          <p:cNvSpPr txBox="1"/>
          <p:nvPr>
            <p:ph idx="1" type="body"/>
          </p:nvPr>
        </p:nvSpPr>
        <p:spPr>
          <a:xfrm>
            <a:off x="115025" y="2487473"/>
            <a:ext cx="1834500" cy="8898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617" name="Google Shape;617;p26"/>
          <p:cNvSpPr txBox="1"/>
          <p:nvPr>
            <p:ph idx="6" type="body"/>
          </p:nvPr>
        </p:nvSpPr>
        <p:spPr>
          <a:xfrm>
            <a:off x="115025" y="3395173"/>
            <a:ext cx="1834500" cy="8898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618" name="Google Shape;618;p26"/>
          <p:cNvSpPr txBox="1"/>
          <p:nvPr>
            <p:ph idx="7" type="body"/>
          </p:nvPr>
        </p:nvSpPr>
        <p:spPr>
          <a:xfrm>
            <a:off x="2634200" y="2487473"/>
            <a:ext cx="1834500" cy="8898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619" name="Google Shape;619;p26"/>
          <p:cNvSpPr txBox="1"/>
          <p:nvPr>
            <p:ph idx="8" type="body"/>
          </p:nvPr>
        </p:nvSpPr>
        <p:spPr>
          <a:xfrm>
            <a:off x="2634200" y="3395173"/>
            <a:ext cx="1834500" cy="8898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620" name="Google Shape;620;p26"/>
          <p:cNvSpPr txBox="1"/>
          <p:nvPr>
            <p:ph idx="9" type="body"/>
          </p:nvPr>
        </p:nvSpPr>
        <p:spPr>
          <a:xfrm>
            <a:off x="5169188" y="2487473"/>
            <a:ext cx="1834500" cy="8898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621" name="Google Shape;621;p26"/>
          <p:cNvSpPr txBox="1"/>
          <p:nvPr>
            <p:ph idx="13" type="body"/>
          </p:nvPr>
        </p:nvSpPr>
        <p:spPr>
          <a:xfrm>
            <a:off x="5169188" y="3395173"/>
            <a:ext cx="1834500" cy="8898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622" name="Google Shape;622;p26"/>
          <p:cNvSpPr txBox="1"/>
          <p:nvPr>
            <p:ph idx="14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>
          <p15:clr>
            <a:srgbClr val="E46962"/>
          </p15:clr>
        </p15:guide>
        <p15:guide id="2" pos="5760">
          <p15:clr>
            <a:srgbClr val="E46962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 Alt 1">
  <p:cSld name="BLANK_1_1_1_1_1_1_1_1_1_1_1_1_1_1_1">
    <p:bg>
      <p:bgPr>
        <a:solidFill>
          <a:schemeClr val="lt1"/>
        </a:solidFill>
      </p:bgPr>
    </p:bg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" name="Google Shape;624;p27"/>
          <p:cNvGrpSpPr/>
          <p:nvPr/>
        </p:nvGrpSpPr>
        <p:grpSpPr>
          <a:xfrm>
            <a:off x="0" y="506850"/>
            <a:ext cx="930250" cy="2593175"/>
            <a:chOff x="0" y="506850"/>
            <a:chExt cx="930250" cy="2593175"/>
          </a:xfrm>
        </p:grpSpPr>
        <p:grpSp>
          <p:nvGrpSpPr>
            <p:cNvPr id="625" name="Google Shape;625;p27"/>
            <p:cNvGrpSpPr/>
            <p:nvPr/>
          </p:nvGrpSpPr>
          <p:grpSpPr>
            <a:xfrm>
              <a:off x="0" y="877050"/>
              <a:ext cx="930250" cy="2222975"/>
              <a:chOff x="1233650" y="2421900"/>
              <a:chExt cx="930250" cy="2222975"/>
            </a:xfrm>
          </p:grpSpPr>
          <p:grpSp>
            <p:nvGrpSpPr>
              <p:cNvPr id="626" name="Google Shape;626;p27"/>
              <p:cNvGrpSpPr/>
              <p:nvPr/>
            </p:nvGrpSpPr>
            <p:grpSpPr>
              <a:xfrm>
                <a:off x="1233650" y="2793625"/>
                <a:ext cx="560050" cy="1851250"/>
                <a:chOff x="1381975" y="3249175"/>
                <a:chExt cx="560050" cy="1851250"/>
              </a:xfrm>
            </p:grpSpPr>
            <p:sp>
              <p:nvSpPr>
                <p:cNvPr id="627" name="Google Shape;627;p27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628" name="Google Shape;628;p27"/>
                <p:cNvSpPr/>
                <p:nvPr/>
              </p:nvSpPr>
              <p:spPr>
                <a:xfrm>
                  <a:off x="1381975" y="3619500"/>
                  <a:ext cx="1899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grpSp>
              <p:nvGrpSpPr>
                <p:cNvPr id="629" name="Google Shape;629;p27"/>
                <p:cNvGrpSpPr/>
                <p:nvPr/>
              </p:nvGrpSpPr>
              <p:grpSpPr>
                <a:xfrm>
                  <a:off x="1381975" y="3989700"/>
                  <a:ext cx="560050" cy="1110725"/>
                  <a:chOff x="1381975" y="3249175"/>
                  <a:chExt cx="560050" cy="1110725"/>
                </a:xfrm>
              </p:grpSpPr>
              <p:sp>
                <p:nvSpPr>
                  <p:cNvPr id="630" name="Google Shape;630;p27"/>
                  <p:cNvSpPr/>
                  <p:nvPr/>
                </p:nvSpPr>
                <p:spPr>
                  <a:xfrm>
                    <a:off x="1381975" y="3249175"/>
                    <a:ext cx="1899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631" name="Google Shape;631;p27"/>
                  <p:cNvSpPr/>
                  <p:nvPr/>
                </p:nvSpPr>
                <p:spPr>
                  <a:xfrm>
                    <a:off x="1571825" y="3249175"/>
                    <a:ext cx="3702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632" name="Google Shape;632;p27"/>
                  <p:cNvSpPr/>
                  <p:nvPr/>
                </p:nvSpPr>
                <p:spPr>
                  <a:xfrm>
                    <a:off x="1381975" y="3989700"/>
                    <a:ext cx="1899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</p:grpSp>
            <p:grpSp>
              <p:nvGrpSpPr>
                <p:cNvPr id="633" name="Google Shape;633;p27"/>
                <p:cNvGrpSpPr/>
                <p:nvPr/>
              </p:nvGrpSpPr>
              <p:grpSpPr>
                <a:xfrm>
                  <a:off x="1381975" y="4360025"/>
                  <a:ext cx="560050" cy="370200"/>
                  <a:chOff x="1381975" y="3249175"/>
                  <a:chExt cx="560050" cy="370200"/>
                </a:xfrm>
              </p:grpSpPr>
              <p:sp>
                <p:nvSpPr>
                  <p:cNvPr id="634" name="Google Shape;634;p27"/>
                  <p:cNvSpPr/>
                  <p:nvPr/>
                </p:nvSpPr>
                <p:spPr>
                  <a:xfrm>
                    <a:off x="1381975" y="3249175"/>
                    <a:ext cx="1899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635" name="Google Shape;635;p27"/>
                  <p:cNvSpPr/>
                  <p:nvPr/>
                </p:nvSpPr>
                <p:spPr>
                  <a:xfrm>
                    <a:off x="1571825" y="3249175"/>
                    <a:ext cx="3702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</p:grpSp>
          </p:grpSp>
          <p:sp>
            <p:nvSpPr>
              <p:cNvPr id="636" name="Google Shape;636;p27"/>
              <p:cNvSpPr/>
              <p:nvPr/>
            </p:nvSpPr>
            <p:spPr>
              <a:xfrm>
                <a:off x="1793700" y="2421900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sp>
          <p:nvSpPr>
            <p:cNvPr id="637" name="Google Shape;637;p27"/>
            <p:cNvSpPr/>
            <p:nvPr/>
          </p:nvSpPr>
          <p:spPr>
            <a:xfrm>
              <a:off x="183800" y="506850"/>
              <a:ext cx="370200" cy="3702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638" name="Google Shape;638;p27"/>
          <p:cNvSpPr txBox="1"/>
          <p:nvPr>
            <p:ph type="title"/>
          </p:nvPr>
        </p:nvSpPr>
        <p:spPr>
          <a:xfrm>
            <a:off x="38100" y="319650"/>
            <a:ext cx="1823100" cy="5202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639" name="Google Shape;639;p27"/>
          <p:cNvSpPr txBox="1"/>
          <p:nvPr>
            <p:ph idx="1" type="subTitle"/>
          </p:nvPr>
        </p:nvSpPr>
        <p:spPr>
          <a:xfrm>
            <a:off x="2176499" y="319800"/>
            <a:ext cx="3904200" cy="5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640" name="Google Shape;640;p27"/>
          <p:cNvSpPr txBox="1"/>
          <p:nvPr>
            <p:ph idx="2" type="subTitle"/>
          </p:nvPr>
        </p:nvSpPr>
        <p:spPr>
          <a:xfrm>
            <a:off x="2942250" y="1877700"/>
            <a:ext cx="15645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641" name="Google Shape;641;p27"/>
          <p:cNvSpPr txBox="1"/>
          <p:nvPr>
            <p:ph idx="3" type="subTitle"/>
          </p:nvPr>
        </p:nvSpPr>
        <p:spPr>
          <a:xfrm>
            <a:off x="1078950" y="2330400"/>
            <a:ext cx="1564500" cy="16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642" name="Google Shape;642;p27"/>
          <p:cNvSpPr txBox="1"/>
          <p:nvPr>
            <p:ph idx="4" type="subTitle"/>
          </p:nvPr>
        </p:nvSpPr>
        <p:spPr>
          <a:xfrm>
            <a:off x="4798644" y="1877700"/>
            <a:ext cx="15645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643" name="Google Shape;643;p27"/>
          <p:cNvSpPr txBox="1"/>
          <p:nvPr>
            <p:ph idx="5" type="subTitle"/>
          </p:nvPr>
        </p:nvSpPr>
        <p:spPr>
          <a:xfrm>
            <a:off x="2942257" y="2330400"/>
            <a:ext cx="1564500" cy="16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644" name="Google Shape;644;p27"/>
          <p:cNvSpPr txBox="1"/>
          <p:nvPr>
            <p:ph idx="6" type="subTitle"/>
          </p:nvPr>
        </p:nvSpPr>
        <p:spPr>
          <a:xfrm>
            <a:off x="6671581" y="1877700"/>
            <a:ext cx="15645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645" name="Google Shape;645;p27"/>
          <p:cNvSpPr txBox="1"/>
          <p:nvPr>
            <p:ph idx="7" type="subTitle"/>
          </p:nvPr>
        </p:nvSpPr>
        <p:spPr>
          <a:xfrm>
            <a:off x="4798647" y="2330400"/>
            <a:ext cx="1564500" cy="16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646" name="Google Shape;646;p27"/>
          <p:cNvGrpSpPr/>
          <p:nvPr/>
        </p:nvGrpSpPr>
        <p:grpSpPr>
          <a:xfrm rot="5400000">
            <a:off x="7381575" y="-838700"/>
            <a:ext cx="930250" cy="2591775"/>
            <a:chOff x="0" y="508250"/>
            <a:chExt cx="930250" cy="2591775"/>
          </a:xfrm>
        </p:grpSpPr>
        <p:grpSp>
          <p:nvGrpSpPr>
            <p:cNvPr id="647" name="Google Shape;647;p27"/>
            <p:cNvGrpSpPr/>
            <p:nvPr/>
          </p:nvGrpSpPr>
          <p:grpSpPr>
            <a:xfrm>
              <a:off x="0" y="877050"/>
              <a:ext cx="930250" cy="2222975"/>
              <a:chOff x="1233650" y="2421900"/>
              <a:chExt cx="930250" cy="2222975"/>
            </a:xfrm>
          </p:grpSpPr>
          <p:grpSp>
            <p:nvGrpSpPr>
              <p:cNvPr id="648" name="Google Shape;648;p27"/>
              <p:cNvGrpSpPr/>
              <p:nvPr/>
            </p:nvGrpSpPr>
            <p:grpSpPr>
              <a:xfrm>
                <a:off x="1233650" y="2793625"/>
                <a:ext cx="930250" cy="1851250"/>
                <a:chOff x="1381975" y="3249175"/>
                <a:chExt cx="930250" cy="1851250"/>
              </a:xfrm>
            </p:grpSpPr>
            <p:grpSp>
              <p:nvGrpSpPr>
                <p:cNvPr id="649" name="Google Shape;649;p27"/>
                <p:cNvGrpSpPr/>
                <p:nvPr/>
              </p:nvGrpSpPr>
              <p:grpSpPr>
                <a:xfrm>
                  <a:off x="1571825" y="3249175"/>
                  <a:ext cx="740400" cy="370200"/>
                  <a:chOff x="1571825" y="3249175"/>
                  <a:chExt cx="740400" cy="370200"/>
                </a:xfrm>
              </p:grpSpPr>
              <p:sp>
                <p:nvSpPr>
                  <p:cNvPr id="650" name="Google Shape;650;p27"/>
                  <p:cNvSpPr/>
                  <p:nvPr/>
                </p:nvSpPr>
                <p:spPr>
                  <a:xfrm>
                    <a:off x="1571825" y="3249175"/>
                    <a:ext cx="3702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651" name="Google Shape;651;p27"/>
                  <p:cNvSpPr/>
                  <p:nvPr/>
                </p:nvSpPr>
                <p:spPr>
                  <a:xfrm>
                    <a:off x="1942025" y="3249175"/>
                    <a:ext cx="3702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</p:grpSp>
            <p:sp>
              <p:nvSpPr>
                <p:cNvPr id="652" name="Google Shape;652;p27"/>
                <p:cNvSpPr/>
                <p:nvPr/>
              </p:nvSpPr>
              <p:spPr>
                <a:xfrm>
                  <a:off x="1381975" y="3619500"/>
                  <a:ext cx="1899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grpSp>
              <p:nvGrpSpPr>
                <p:cNvPr id="653" name="Google Shape;653;p27"/>
                <p:cNvGrpSpPr/>
                <p:nvPr/>
              </p:nvGrpSpPr>
              <p:grpSpPr>
                <a:xfrm>
                  <a:off x="1381975" y="3989700"/>
                  <a:ext cx="560050" cy="1110725"/>
                  <a:chOff x="1381975" y="3249175"/>
                  <a:chExt cx="560050" cy="1110725"/>
                </a:xfrm>
              </p:grpSpPr>
              <p:sp>
                <p:nvSpPr>
                  <p:cNvPr id="654" name="Google Shape;654;p27"/>
                  <p:cNvSpPr/>
                  <p:nvPr/>
                </p:nvSpPr>
                <p:spPr>
                  <a:xfrm>
                    <a:off x="1381975" y="3249175"/>
                    <a:ext cx="1899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655" name="Google Shape;655;p27"/>
                  <p:cNvSpPr/>
                  <p:nvPr/>
                </p:nvSpPr>
                <p:spPr>
                  <a:xfrm>
                    <a:off x="1571825" y="3249175"/>
                    <a:ext cx="3702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656" name="Google Shape;656;p27"/>
                  <p:cNvSpPr/>
                  <p:nvPr/>
                </p:nvSpPr>
                <p:spPr>
                  <a:xfrm>
                    <a:off x="1381975" y="3989700"/>
                    <a:ext cx="1899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</p:grpSp>
            <p:grpSp>
              <p:nvGrpSpPr>
                <p:cNvPr id="657" name="Google Shape;657;p27"/>
                <p:cNvGrpSpPr/>
                <p:nvPr/>
              </p:nvGrpSpPr>
              <p:grpSpPr>
                <a:xfrm>
                  <a:off x="1381975" y="4360025"/>
                  <a:ext cx="560050" cy="370200"/>
                  <a:chOff x="1381975" y="3249175"/>
                  <a:chExt cx="560050" cy="370200"/>
                </a:xfrm>
              </p:grpSpPr>
              <p:sp>
                <p:nvSpPr>
                  <p:cNvPr id="658" name="Google Shape;658;p27"/>
                  <p:cNvSpPr/>
                  <p:nvPr/>
                </p:nvSpPr>
                <p:spPr>
                  <a:xfrm>
                    <a:off x="1381975" y="3249175"/>
                    <a:ext cx="1899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  <p:sp>
                <p:nvSpPr>
                  <p:cNvPr id="659" name="Google Shape;659;p27"/>
                  <p:cNvSpPr/>
                  <p:nvPr/>
                </p:nvSpPr>
                <p:spPr>
                  <a:xfrm>
                    <a:off x="1571825" y="3249175"/>
                    <a:ext cx="370200" cy="370200"/>
                  </a:xfrm>
                  <a:prstGeom prst="rect">
                    <a:avLst/>
                  </a:prstGeom>
                  <a:noFill/>
                  <a:ln cap="flat" cmpd="sng" w="9525">
                    <a:solidFill>
                      <a:schemeClr val="accent5"/>
                    </a:solidFill>
                    <a:prstDash val="solid"/>
                    <a:round/>
                    <a:headEnd len="sm" w="sm" type="none"/>
                    <a:tailEnd len="sm" w="sm" type="none"/>
                  </a:ln>
                </p:spPr>
                <p:txBody>
                  <a:bodyPr anchorCtr="0" anchor="ctr" bIns="91425" lIns="91425" spcFirstLastPara="1" rIns="91425" wrap="square" tIns="91425">
                    <a:noAutofit/>
                  </a:bodyPr>
                  <a:lstStyle/>
                  <a:p>
                    <a:pPr indent="0" lvl="0" marL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>
                      <a:solidFill>
                        <a:schemeClr val="lt1"/>
                      </a:solidFill>
                      <a:latin typeface="Sora"/>
                      <a:ea typeface="Sora"/>
                      <a:cs typeface="Sora"/>
                      <a:sym typeface="Sora"/>
                    </a:endParaRPr>
                  </a:p>
                </p:txBody>
              </p:sp>
            </p:grpSp>
          </p:grpSp>
          <p:sp>
            <p:nvSpPr>
              <p:cNvPr id="660" name="Google Shape;660;p27"/>
              <p:cNvSpPr/>
              <p:nvPr/>
            </p:nvSpPr>
            <p:spPr>
              <a:xfrm>
                <a:off x="1793700" y="2421900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sp>
          <p:nvSpPr>
            <p:cNvPr id="661" name="Google Shape;661;p27"/>
            <p:cNvSpPr/>
            <p:nvPr/>
          </p:nvSpPr>
          <p:spPr>
            <a:xfrm>
              <a:off x="189850" y="508250"/>
              <a:ext cx="370200" cy="3702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662" name="Google Shape;662;p27"/>
          <p:cNvSpPr txBox="1"/>
          <p:nvPr>
            <p:ph idx="8" type="subTitle"/>
          </p:nvPr>
        </p:nvSpPr>
        <p:spPr>
          <a:xfrm>
            <a:off x="6671579" y="2330400"/>
            <a:ext cx="1564500" cy="164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663" name="Google Shape;663;p27"/>
          <p:cNvSpPr txBox="1"/>
          <p:nvPr>
            <p:ph idx="9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cxnSp>
        <p:nvCxnSpPr>
          <p:cNvPr id="664" name="Google Shape;664;p27"/>
          <p:cNvCxnSpPr/>
          <p:nvPr/>
        </p:nvCxnSpPr>
        <p:spPr>
          <a:xfrm>
            <a:off x="1865850" y="392700"/>
            <a:ext cx="0" cy="390300"/>
          </a:xfrm>
          <a:prstGeom prst="straightConnector1">
            <a:avLst/>
          </a:prstGeom>
          <a:noFill/>
          <a:ln cap="flat" cmpd="sng" w="19050">
            <a:solidFill>
              <a:schemeClr val="accent3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5" name="Google Shape;665;p27"/>
          <p:cNvSpPr/>
          <p:nvPr/>
        </p:nvSpPr>
        <p:spPr>
          <a:xfrm rot="5400000">
            <a:off x="8773788" y="922313"/>
            <a:ext cx="370200" cy="3702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66" name="Google Shape;666;p27"/>
          <p:cNvSpPr/>
          <p:nvPr/>
        </p:nvSpPr>
        <p:spPr>
          <a:xfrm rot="5400000">
            <a:off x="8773788" y="1292513"/>
            <a:ext cx="370200" cy="370200"/>
          </a:xfrm>
          <a:prstGeom prst="rect">
            <a:avLst/>
          </a:prstGeom>
          <a:noFill/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67" name="Google Shape;667;p27"/>
          <p:cNvSpPr txBox="1"/>
          <p:nvPr>
            <p:ph idx="13" type="subTitle"/>
          </p:nvPr>
        </p:nvSpPr>
        <p:spPr>
          <a:xfrm>
            <a:off x="1078938" y="1877700"/>
            <a:ext cx="15645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IBM Plex Sans"/>
              <a:buNone/>
              <a:defRPr sz="16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668" name="Google Shape;668;p27"/>
          <p:cNvSpPr txBox="1"/>
          <p:nvPr>
            <p:ph idx="14" type="title"/>
          </p:nvPr>
        </p:nvSpPr>
        <p:spPr>
          <a:xfrm>
            <a:off x="3484500" y="1377875"/>
            <a:ext cx="473100" cy="3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669" name="Google Shape;669;p27"/>
          <p:cNvSpPr txBox="1"/>
          <p:nvPr>
            <p:ph idx="15" type="title"/>
          </p:nvPr>
        </p:nvSpPr>
        <p:spPr>
          <a:xfrm>
            <a:off x="7204200" y="1411200"/>
            <a:ext cx="473100" cy="3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IBM Plex Sans"/>
              <a:buNone/>
              <a:defRPr b="1" sz="1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b="1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70" name="Google Shape;670;p27"/>
          <p:cNvSpPr txBox="1"/>
          <p:nvPr>
            <p:ph idx="16" type="title"/>
          </p:nvPr>
        </p:nvSpPr>
        <p:spPr>
          <a:xfrm>
            <a:off x="5344350" y="1411200"/>
            <a:ext cx="473100" cy="3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671" name="Google Shape;671;p27"/>
          <p:cNvSpPr txBox="1"/>
          <p:nvPr>
            <p:ph idx="17" type="title"/>
          </p:nvPr>
        </p:nvSpPr>
        <p:spPr>
          <a:xfrm>
            <a:off x="1624650" y="1377875"/>
            <a:ext cx="473100" cy="39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IBM Plex Sans"/>
              <a:buNone/>
              <a:defRPr sz="18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672" name="Google Shape;672;p27"/>
          <p:cNvSpPr txBox="1"/>
          <p:nvPr>
            <p:ph idx="18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1175">
          <p15:clr>
            <a:srgbClr val="E46962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 - Alt 2">
  <p:cSld name="BLANK_1_1_1_1_1_1_1_1_1_1_1_1_1_1_1_2">
    <p:bg>
      <p:bgPr>
        <a:solidFill>
          <a:schemeClr val="lt1"/>
        </a:solidFill>
      </p:bgPr>
    </p:bg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28"/>
          <p:cNvSpPr txBox="1"/>
          <p:nvPr>
            <p:ph idx="1" type="body"/>
          </p:nvPr>
        </p:nvSpPr>
        <p:spPr>
          <a:xfrm>
            <a:off x="1867950" y="2035300"/>
            <a:ext cx="27000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675" name="Google Shape;675;p28"/>
          <p:cNvSpPr txBox="1"/>
          <p:nvPr>
            <p:ph idx="2" type="body"/>
          </p:nvPr>
        </p:nvSpPr>
        <p:spPr>
          <a:xfrm>
            <a:off x="1867950" y="3405150"/>
            <a:ext cx="27000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676" name="Google Shape;676;p28"/>
          <p:cNvSpPr txBox="1"/>
          <p:nvPr>
            <p:ph idx="3" type="body"/>
          </p:nvPr>
        </p:nvSpPr>
        <p:spPr>
          <a:xfrm>
            <a:off x="5297575" y="2035300"/>
            <a:ext cx="27000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677" name="Google Shape;677;p28"/>
          <p:cNvSpPr txBox="1"/>
          <p:nvPr>
            <p:ph idx="4" type="body"/>
          </p:nvPr>
        </p:nvSpPr>
        <p:spPr>
          <a:xfrm>
            <a:off x="5297575" y="3405150"/>
            <a:ext cx="2700000" cy="8229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grpSp>
        <p:nvGrpSpPr>
          <p:cNvPr id="678" name="Google Shape;678;p28"/>
          <p:cNvGrpSpPr/>
          <p:nvPr/>
        </p:nvGrpSpPr>
        <p:grpSpPr>
          <a:xfrm>
            <a:off x="7073603" y="0"/>
            <a:ext cx="2070408" cy="1617374"/>
            <a:chOff x="6787102" y="-57263"/>
            <a:chExt cx="2403260" cy="1877393"/>
          </a:xfrm>
        </p:grpSpPr>
        <p:grpSp>
          <p:nvGrpSpPr>
            <p:cNvPr id="679" name="Google Shape;679;p28"/>
            <p:cNvGrpSpPr/>
            <p:nvPr/>
          </p:nvGrpSpPr>
          <p:grpSpPr>
            <a:xfrm rot="10800000">
              <a:off x="8286413" y="1320355"/>
              <a:ext cx="903863" cy="499775"/>
              <a:chOff x="532097" y="3249175"/>
              <a:chExt cx="669528" cy="370204"/>
            </a:xfrm>
          </p:grpSpPr>
          <p:sp>
            <p:nvSpPr>
              <p:cNvPr id="680" name="Google Shape;680;p28"/>
              <p:cNvSpPr/>
              <p:nvPr/>
            </p:nvSpPr>
            <p:spPr>
              <a:xfrm>
                <a:off x="532097" y="3249179"/>
                <a:ext cx="2994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81" name="Google Shape;681;p28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682" name="Google Shape;682;p28"/>
            <p:cNvGrpSpPr/>
            <p:nvPr/>
          </p:nvGrpSpPr>
          <p:grpSpPr>
            <a:xfrm rot="10800000">
              <a:off x="6787103" y="820419"/>
              <a:ext cx="2402289" cy="499772"/>
              <a:chOff x="532752" y="3249175"/>
              <a:chExt cx="1779473" cy="370202"/>
            </a:xfrm>
          </p:grpSpPr>
          <p:sp>
            <p:nvSpPr>
              <p:cNvPr id="683" name="Google Shape;683;p28"/>
              <p:cNvSpPr/>
              <p:nvPr/>
            </p:nvSpPr>
            <p:spPr>
              <a:xfrm>
                <a:off x="532752" y="3249177"/>
                <a:ext cx="2988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84" name="Google Shape;684;p28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85" name="Google Shape;685;p28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86" name="Google Shape;686;p28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687" name="Google Shape;687;p28"/>
            <p:cNvGrpSpPr/>
            <p:nvPr/>
          </p:nvGrpSpPr>
          <p:grpSpPr>
            <a:xfrm rot="10800000">
              <a:off x="7286873" y="320651"/>
              <a:ext cx="1499310" cy="499770"/>
              <a:chOff x="831425" y="3249175"/>
              <a:chExt cx="1110600" cy="370200"/>
            </a:xfrm>
          </p:grpSpPr>
          <p:sp>
            <p:nvSpPr>
              <p:cNvPr id="688" name="Google Shape;688;p28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89" name="Google Shape;689;p28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90" name="Google Shape;690;p28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691" name="Google Shape;691;p28"/>
            <p:cNvGrpSpPr/>
            <p:nvPr/>
          </p:nvGrpSpPr>
          <p:grpSpPr>
            <a:xfrm rot="10800000">
              <a:off x="6787102" y="-57263"/>
              <a:ext cx="2403260" cy="377865"/>
              <a:chOff x="532032" y="3249173"/>
              <a:chExt cx="1780193" cy="370202"/>
            </a:xfrm>
          </p:grpSpPr>
          <p:sp>
            <p:nvSpPr>
              <p:cNvPr id="692" name="Google Shape;692;p28"/>
              <p:cNvSpPr/>
              <p:nvPr/>
            </p:nvSpPr>
            <p:spPr>
              <a:xfrm>
                <a:off x="532032" y="3249173"/>
                <a:ext cx="2994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93" name="Google Shape;693;p28"/>
              <p:cNvSpPr/>
              <p:nvPr/>
            </p:nvSpPr>
            <p:spPr>
              <a:xfrm>
                <a:off x="831430" y="3249173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94" name="Google Shape;694;p28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95" name="Google Shape;695;p28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696" name="Google Shape;696;p28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697" name="Google Shape;697;p28"/>
          <p:cNvSpPr/>
          <p:nvPr/>
        </p:nvSpPr>
        <p:spPr>
          <a:xfrm flipH="1" rot="10800000">
            <a:off x="8088611" y="319800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98" name="Google Shape;698;p28"/>
          <p:cNvSpPr/>
          <p:nvPr/>
        </p:nvSpPr>
        <p:spPr>
          <a:xfrm flipH="1" rot="10800000">
            <a:off x="8088611" y="592679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99" name="Google Shape;699;p28"/>
          <p:cNvSpPr/>
          <p:nvPr/>
        </p:nvSpPr>
        <p:spPr>
          <a:xfrm flipH="1" rot="10800000">
            <a:off x="8088611" y="1172250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00" name="Google Shape;700;p28"/>
          <p:cNvSpPr/>
          <p:nvPr/>
        </p:nvSpPr>
        <p:spPr>
          <a:xfrm flipH="1" rot="10800000">
            <a:off x="8088611" y="869471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01" name="Google Shape;701;p28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02" name="Google Shape;702;p28"/>
          <p:cNvSpPr txBox="1"/>
          <p:nvPr>
            <p:ph idx="5" type="title"/>
          </p:nvPr>
        </p:nvSpPr>
        <p:spPr>
          <a:xfrm>
            <a:off x="38100" y="319650"/>
            <a:ext cx="1823100" cy="5202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lt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703" name="Google Shape;703;p28"/>
          <p:cNvSpPr txBox="1"/>
          <p:nvPr>
            <p:ph idx="6" type="subTitle"/>
          </p:nvPr>
        </p:nvSpPr>
        <p:spPr>
          <a:xfrm>
            <a:off x="2176499" y="319800"/>
            <a:ext cx="3904200" cy="5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704" name="Google Shape;704;p28"/>
          <p:cNvSpPr txBox="1"/>
          <p:nvPr>
            <p:ph idx="7" type="subTitle"/>
          </p:nvPr>
        </p:nvSpPr>
        <p:spPr>
          <a:xfrm>
            <a:off x="1867950" y="1692275"/>
            <a:ext cx="2394900" cy="2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ra Medium"/>
              <a:buNone/>
              <a:defRPr sz="1200">
                <a:solidFill>
                  <a:schemeClr val="lt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5" name="Google Shape;705;p28"/>
          <p:cNvSpPr txBox="1"/>
          <p:nvPr>
            <p:ph idx="8" type="subTitle"/>
          </p:nvPr>
        </p:nvSpPr>
        <p:spPr>
          <a:xfrm>
            <a:off x="1867950" y="3062125"/>
            <a:ext cx="2394900" cy="2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ra Medium"/>
              <a:buNone/>
              <a:defRPr sz="1200">
                <a:solidFill>
                  <a:schemeClr val="lt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6" name="Google Shape;706;p28"/>
          <p:cNvSpPr txBox="1"/>
          <p:nvPr>
            <p:ph idx="9" type="subTitle"/>
          </p:nvPr>
        </p:nvSpPr>
        <p:spPr>
          <a:xfrm>
            <a:off x="5297575" y="1692275"/>
            <a:ext cx="2394900" cy="2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ra Medium"/>
              <a:buNone/>
              <a:defRPr sz="1200">
                <a:solidFill>
                  <a:schemeClr val="lt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7" name="Google Shape;707;p28"/>
          <p:cNvSpPr txBox="1"/>
          <p:nvPr>
            <p:ph idx="13" type="subTitle"/>
          </p:nvPr>
        </p:nvSpPr>
        <p:spPr>
          <a:xfrm>
            <a:off x="5297575" y="3062125"/>
            <a:ext cx="2394900" cy="28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Sora Medium"/>
              <a:buNone/>
              <a:defRPr sz="1200">
                <a:solidFill>
                  <a:schemeClr val="lt2"/>
                </a:solidFill>
                <a:latin typeface="Sora Medium"/>
                <a:ea typeface="Sora Medium"/>
                <a:cs typeface="Sora Medium"/>
                <a:sym typeface="Sora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8" name="Google Shape;708;p28"/>
          <p:cNvSpPr txBox="1"/>
          <p:nvPr>
            <p:ph idx="14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611">
          <p15:clr>
            <a:srgbClr val="E46962"/>
          </p15:clr>
        </p15:guide>
        <p15:guide id="2" pos="3407">
          <p15:clr>
            <a:srgbClr val="E46962"/>
          </p15:clr>
        </p15:guide>
        <p15:guide id="3" pos="2262">
          <p15:clr>
            <a:srgbClr val="E46962"/>
          </p15:clr>
        </p15:guide>
        <p15:guide id="4" orient="horz" pos="1006">
          <p15:clr>
            <a:srgbClr val="E46962"/>
          </p15:clr>
        </p15:guide>
        <p15:guide id="5" pos="1175">
          <p15:clr>
            <a:srgbClr val="E46962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 - Alt 3">
  <p:cSld name="BLANK_1_1_1_1_1_1_1_1_1_1_1_1_1_1_1_2_1">
    <p:bg>
      <p:bgPr>
        <a:solidFill>
          <a:schemeClr val="lt1"/>
        </a:solidFill>
      </p:bgPr>
    </p:bg>
    <p:spTree>
      <p:nvGrpSpPr>
        <p:cNvPr id="709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29"/>
          <p:cNvSpPr txBox="1"/>
          <p:nvPr>
            <p:ph type="title"/>
          </p:nvPr>
        </p:nvSpPr>
        <p:spPr>
          <a:xfrm>
            <a:off x="104850" y="2155850"/>
            <a:ext cx="1583400" cy="52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711" name="Google Shape;711;p29"/>
          <p:cNvSpPr txBox="1"/>
          <p:nvPr>
            <p:ph idx="2" type="title"/>
          </p:nvPr>
        </p:nvSpPr>
        <p:spPr>
          <a:xfrm>
            <a:off x="1932925" y="2155825"/>
            <a:ext cx="1583400" cy="52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712" name="Google Shape;712;p29"/>
          <p:cNvSpPr txBox="1"/>
          <p:nvPr>
            <p:ph idx="3" type="title"/>
          </p:nvPr>
        </p:nvSpPr>
        <p:spPr>
          <a:xfrm>
            <a:off x="3761000" y="2155825"/>
            <a:ext cx="1583400" cy="52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713" name="Google Shape;713;p29"/>
          <p:cNvSpPr txBox="1"/>
          <p:nvPr>
            <p:ph idx="4" type="title"/>
          </p:nvPr>
        </p:nvSpPr>
        <p:spPr>
          <a:xfrm>
            <a:off x="5607150" y="2155825"/>
            <a:ext cx="1583400" cy="520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714" name="Google Shape;714;p29"/>
          <p:cNvSpPr txBox="1"/>
          <p:nvPr>
            <p:ph idx="5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15" name="Google Shape;715;p29"/>
          <p:cNvSpPr txBox="1"/>
          <p:nvPr>
            <p:ph idx="1" type="subTitle"/>
          </p:nvPr>
        </p:nvSpPr>
        <p:spPr>
          <a:xfrm>
            <a:off x="2176499" y="319800"/>
            <a:ext cx="3904200" cy="52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cxnSp>
        <p:nvCxnSpPr>
          <p:cNvPr id="716" name="Google Shape;716;p29"/>
          <p:cNvCxnSpPr/>
          <p:nvPr/>
        </p:nvCxnSpPr>
        <p:spPr>
          <a:xfrm>
            <a:off x="1865850" y="392700"/>
            <a:ext cx="0" cy="390300"/>
          </a:xfrm>
          <a:prstGeom prst="straightConnector1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717" name="Google Shape;717;p29"/>
          <p:cNvGrpSpPr/>
          <p:nvPr/>
        </p:nvGrpSpPr>
        <p:grpSpPr>
          <a:xfrm>
            <a:off x="7073603" y="0"/>
            <a:ext cx="2070408" cy="1617374"/>
            <a:chOff x="6787102" y="-57263"/>
            <a:chExt cx="2403260" cy="1877393"/>
          </a:xfrm>
        </p:grpSpPr>
        <p:grpSp>
          <p:nvGrpSpPr>
            <p:cNvPr id="718" name="Google Shape;718;p29"/>
            <p:cNvGrpSpPr/>
            <p:nvPr/>
          </p:nvGrpSpPr>
          <p:grpSpPr>
            <a:xfrm rot="10800000">
              <a:off x="8286413" y="1320355"/>
              <a:ext cx="903863" cy="499775"/>
              <a:chOff x="532097" y="3249175"/>
              <a:chExt cx="669528" cy="370204"/>
            </a:xfrm>
          </p:grpSpPr>
          <p:sp>
            <p:nvSpPr>
              <p:cNvPr id="719" name="Google Shape;719;p29"/>
              <p:cNvSpPr/>
              <p:nvPr/>
            </p:nvSpPr>
            <p:spPr>
              <a:xfrm>
                <a:off x="532097" y="3249179"/>
                <a:ext cx="2994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20" name="Google Shape;720;p29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721" name="Google Shape;721;p29"/>
            <p:cNvGrpSpPr/>
            <p:nvPr/>
          </p:nvGrpSpPr>
          <p:grpSpPr>
            <a:xfrm rot="10800000">
              <a:off x="6787103" y="820419"/>
              <a:ext cx="2402289" cy="499772"/>
              <a:chOff x="532752" y="3249175"/>
              <a:chExt cx="1779473" cy="370202"/>
            </a:xfrm>
          </p:grpSpPr>
          <p:sp>
            <p:nvSpPr>
              <p:cNvPr id="722" name="Google Shape;722;p29"/>
              <p:cNvSpPr/>
              <p:nvPr/>
            </p:nvSpPr>
            <p:spPr>
              <a:xfrm>
                <a:off x="532752" y="3249177"/>
                <a:ext cx="2988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23" name="Google Shape;723;p29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24" name="Google Shape;724;p29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25" name="Google Shape;725;p29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726" name="Google Shape;726;p29"/>
            <p:cNvGrpSpPr/>
            <p:nvPr/>
          </p:nvGrpSpPr>
          <p:grpSpPr>
            <a:xfrm rot="10800000">
              <a:off x="7286873" y="320651"/>
              <a:ext cx="1499310" cy="499770"/>
              <a:chOff x="831425" y="3249175"/>
              <a:chExt cx="1110600" cy="370200"/>
            </a:xfrm>
          </p:grpSpPr>
          <p:sp>
            <p:nvSpPr>
              <p:cNvPr id="727" name="Google Shape;727;p29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28" name="Google Shape;728;p29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29" name="Google Shape;729;p29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730" name="Google Shape;730;p29"/>
            <p:cNvGrpSpPr/>
            <p:nvPr/>
          </p:nvGrpSpPr>
          <p:grpSpPr>
            <a:xfrm rot="10800000">
              <a:off x="6787102" y="-57263"/>
              <a:ext cx="2403260" cy="377865"/>
              <a:chOff x="532032" y="3249173"/>
              <a:chExt cx="1780193" cy="370202"/>
            </a:xfrm>
          </p:grpSpPr>
          <p:sp>
            <p:nvSpPr>
              <p:cNvPr id="731" name="Google Shape;731;p29"/>
              <p:cNvSpPr/>
              <p:nvPr/>
            </p:nvSpPr>
            <p:spPr>
              <a:xfrm>
                <a:off x="532032" y="3249173"/>
                <a:ext cx="2994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32" name="Google Shape;732;p29"/>
              <p:cNvSpPr/>
              <p:nvPr/>
            </p:nvSpPr>
            <p:spPr>
              <a:xfrm>
                <a:off x="831430" y="3249173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33" name="Google Shape;733;p29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34" name="Google Shape;734;p29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735" name="Google Shape;735;p29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accent5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736" name="Google Shape;736;p29"/>
          <p:cNvSpPr/>
          <p:nvPr/>
        </p:nvSpPr>
        <p:spPr>
          <a:xfrm flipH="1" rot="10800000">
            <a:off x="8088611" y="319800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37" name="Google Shape;737;p29"/>
          <p:cNvSpPr/>
          <p:nvPr/>
        </p:nvSpPr>
        <p:spPr>
          <a:xfrm flipH="1" rot="10800000">
            <a:off x="8088611" y="592679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38" name="Google Shape;738;p29"/>
          <p:cNvSpPr/>
          <p:nvPr/>
        </p:nvSpPr>
        <p:spPr>
          <a:xfrm flipH="1" rot="10800000">
            <a:off x="8088611" y="1172250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39" name="Google Shape;739;p29"/>
          <p:cNvSpPr/>
          <p:nvPr/>
        </p:nvSpPr>
        <p:spPr>
          <a:xfrm flipH="1" rot="10800000">
            <a:off x="8088611" y="869471"/>
            <a:ext cx="1055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14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40" name="Google Shape;740;p29"/>
          <p:cNvSpPr txBox="1"/>
          <p:nvPr>
            <p:ph idx="6" type="body"/>
          </p:nvPr>
        </p:nvSpPr>
        <p:spPr>
          <a:xfrm>
            <a:off x="104900" y="2676050"/>
            <a:ext cx="1583400" cy="16743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741" name="Google Shape;741;p29"/>
          <p:cNvSpPr txBox="1"/>
          <p:nvPr>
            <p:ph idx="7" type="body"/>
          </p:nvPr>
        </p:nvSpPr>
        <p:spPr>
          <a:xfrm>
            <a:off x="1932925" y="2676050"/>
            <a:ext cx="1583400" cy="16743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742" name="Google Shape;742;p29"/>
          <p:cNvSpPr txBox="1"/>
          <p:nvPr>
            <p:ph idx="8" type="body"/>
          </p:nvPr>
        </p:nvSpPr>
        <p:spPr>
          <a:xfrm>
            <a:off x="3761000" y="2676050"/>
            <a:ext cx="1583400" cy="16743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743" name="Google Shape;743;p29"/>
          <p:cNvSpPr txBox="1"/>
          <p:nvPr>
            <p:ph idx="9" type="body"/>
          </p:nvPr>
        </p:nvSpPr>
        <p:spPr>
          <a:xfrm>
            <a:off x="5607150" y="2676050"/>
            <a:ext cx="1583400" cy="1674300"/>
          </a:xfrm>
          <a:prstGeom prst="rect">
            <a:avLst/>
          </a:prstGeom>
        </p:spPr>
        <p:txBody>
          <a:bodyPr anchorCtr="0" anchor="t" bIns="91425" lIns="91425" spcFirstLastPara="1" rIns="0" wrap="square" tIns="91425">
            <a:norm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●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○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 ExtraLight"/>
              <a:buChar char="■"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9pPr>
          </a:lstStyle>
          <a:p/>
        </p:txBody>
      </p:sp>
      <p:sp>
        <p:nvSpPr>
          <p:cNvPr id="744" name="Google Shape;744;p29"/>
          <p:cNvSpPr txBox="1"/>
          <p:nvPr>
            <p:ph idx="13" type="title"/>
          </p:nvPr>
        </p:nvSpPr>
        <p:spPr>
          <a:xfrm>
            <a:off x="239975" y="1597225"/>
            <a:ext cx="640200" cy="482400"/>
          </a:xfrm>
          <a:prstGeom prst="rect">
            <a:avLst/>
          </a:prstGeom>
        </p:spPr>
        <p:txBody>
          <a:bodyPr anchorCtr="0" anchor="t" bIns="91425" lIns="91425" spcFirstLastPara="1" rIns="137150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5" name="Google Shape;745;p29"/>
          <p:cNvSpPr txBox="1"/>
          <p:nvPr>
            <p:ph idx="14" type="title"/>
          </p:nvPr>
        </p:nvSpPr>
        <p:spPr>
          <a:xfrm>
            <a:off x="2009500" y="1597225"/>
            <a:ext cx="640200" cy="482400"/>
          </a:xfrm>
          <a:prstGeom prst="rect">
            <a:avLst/>
          </a:prstGeom>
        </p:spPr>
        <p:txBody>
          <a:bodyPr anchorCtr="0" anchor="t" bIns="91425" lIns="91425" spcFirstLastPara="1" rIns="137150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6" name="Google Shape;746;p29"/>
          <p:cNvSpPr txBox="1"/>
          <p:nvPr>
            <p:ph idx="15" type="title"/>
          </p:nvPr>
        </p:nvSpPr>
        <p:spPr>
          <a:xfrm>
            <a:off x="3895425" y="1597225"/>
            <a:ext cx="640200" cy="482400"/>
          </a:xfrm>
          <a:prstGeom prst="rect">
            <a:avLst/>
          </a:prstGeom>
        </p:spPr>
        <p:txBody>
          <a:bodyPr anchorCtr="0" anchor="t" bIns="91425" lIns="91425" spcFirstLastPara="1" rIns="137150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7" name="Google Shape;747;p29"/>
          <p:cNvSpPr txBox="1"/>
          <p:nvPr>
            <p:ph idx="16" type="title"/>
          </p:nvPr>
        </p:nvSpPr>
        <p:spPr>
          <a:xfrm>
            <a:off x="5704700" y="1597225"/>
            <a:ext cx="640200" cy="482400"/>
          </a:xfrm>
          <a:prstGeom prst="rect">
            <a:avLst/>
          </a:prstGeom>
        </p:spPr>
        <p:txBody>
          <a:bodyPr anchorCtr="0" anchor="t" bIns="91425" lIns="91425" spcFirstLastPara="1" rIns="137150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IBM Plex Sans"/>
              <a:buNone/>
              <a:defRPr sz="18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48" name="Google Shape;748;p29"/>
          <p:cNvSpPr txBox="1"/>
          <p:nvPr>
            <p:ph idx="17" type="title"/>
          </p:nvPr>
        </p:nvSpPr>
        <p:spPr>
          <a:xfrm>
            <a:off x="38100" y="319650"/>
            <a:ext cx="1827900" cy="5202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6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749" name="Google Shape;749;p29"/>
          <p:cNvSpPr txBox="1"/>
          <p:nvPr>
            <p:ph idx="18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4611">
          <p15:clr>
            <a:srgbClr val="E46962"/>
          </p15:clr>
        </p15:guide>
        <p15:guide id="2" pos="3431">
          <p15:clr>
            <a:srgbClr val="E46962"/>
          </p15:clr>
        </p15:guide>
        <p15:guide id="3" pos="2262">
          <p15:clr>
            <a:srgbClr val="E46962"/>
          </p15:clr>
        </p15:guide>
        <p15:guide id="4" pos="1173">
          <p15:clr>
            <a:srgbClr val="E46962"/>
          </p15:clr>
        </p15:guide>
        <p15:guide id="5" pos="1408">
          <p15:clr>
            <a:srgbClr val="E46962"/>
          </p15:clr>
        </p15:guide>
        <p15:guide id="6" pos="1175">
          <p15:clr>
            <a:srgbClr val="E46962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images with caption">
  <p:cSld name="BLANK_1_1_1_1_1_1_1_1_1_1_1_1_1_1_1_1_1_1_2">
    <p:bg>
      <p:bgPr>
        <a:solidFill>
          <a:schemeClr val="lt1"/>
        </a:solidFill>
      </p:bgPr>
    </p:bg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0"/>
          <p:cNvSpPr txBox="1"/>
          <p:nvPr>
            <p:ph type="title"/>
          </p:nvPr>
        </p:nvSpPr>
        <p:spPr>
          <a:xfrm>
            <a:off x="38100" y="397750"/>
            <a:ext cx="19482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752" name="Google Shape;752;p30"/>
          <p:cNvGrpSpPr/>
          <p:nvPr/>
        </p:nvGrpSpPr>
        <p:grpSpPr>
          <a:xfrm rot="10800000">
            <a:off x="5657179" y="-1"/>
            <a:ext cx="3486840" cy="2906092"/>
            <a:chOff x="312900" y="2793625"/>
            <a:chExt cx="2221200" cy="1851250"/>
          </a:xfrm>
        </p:grpSpPr>
        <p:grpSp>
          <p:nvGrpSpPr>
            <p:cNvPr id="753" name="Google Shape;753;p30"/>
            <p:cNvGrpSpPr/>
            <p:nvPr/>
          </p:nvGrpSpPr>
          <p:grpSpPr>
            <a:xfrm>
              <a:off x="312900" y="2793625"/>
              <a:ext cx="1851000" cy="1851250"/>
              <a:chOff x="461225" y="3249175"/>
              <a:chExt cx="1851000" cy="1851250"/>
            </a:xfrm>
          </p:grpSpPr>
          <p:grpSp>
            <p:nvGrpSpPr>
              <p:cNvPr id="754" name="Google Shape;754;p30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755" name="Google Shape;755;p30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56" name="Google Shape;756;p30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57" name="Google Shape;757;p30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58" name="Google Shape;758;p30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759" name="Google Shape;759;p30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760" name="Google Shape;760;p30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61" name="Google Shape;761;p30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62" name="Google Shape;762;p30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63" name="Google Shape;763;p30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64" name="Google Shape;764;p30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765" name="Google Shape;765;p30"/>
              <p:cNvGrpSpPr/>
              <p:nvPr/>
            </p:nvGrpSpPr>
            <p:grpSpPr>
              <a:xfrm>
                <a:off x="461225" y="3989700"/>
                <a:ext cx="1480800" cy="1110725"/>
                <a:chOff x="461225" y="3249175"/>
                <a:chExt cx="1480800" cy="1110725"/>
              </a:xfrm>
            </p:grpSpPr>
            <p:sp>
              <p:nvSpPr>
                <p:cNvPr id="766" name="Google Shape;766;p30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67" name="Google Shape;767;p30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68" name="Google Shape;768;p30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69" name="Google Shape;769;p30"/>
                <p:cNvSpPr/>
                <p:nvPr/>
              </p:nvSpPr>
              <p:spPr>
                <a:xfrm>
                  <a:off x="1201625" y="3989700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770" name="Google Shape;770;p30"/>
              <p:cNvGrpSpPr/>
              <p:nvPr/>
            </p:nvGrpSpPr>
            <p:grpSpPr>
              <a:xfrm>
                <a:off x="831425" y="4360025"/>
                <a:ext cx="1480800" cy="370200"/>
                <a:chOff x="831425" y="3249175"/>
                <a:chExt cx="1480800" cy="370200"/>
              </a:xfrm>
            </p:grpSpPr>
            <p:sp>
              <p:nvSpPr>
                <p:cNvPr id="771" name="Google Shape;771;p30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72" name="Google Shape;772;p30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73" name="Google Shape;773;p30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74" name="Google Shape;774;p30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accent5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775" name="Google Shape;775;p30"/>
            <p:cNvSpPr/>
            <p:nvPr/>
          </p:nvSpPr>
          <p:spPr>
            <a:xfrm>
              <a:off x="2163900" y="2793625"/>
              <a:ext cx="370200" cy="370200"/>
            </a:xfrm>
            <a:prstGeom prst="rect">
              <a:avLst/>
            </a:pr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776" name="Google Shape;776;p30"/>
          <p:cNvSpPr/>
          <p:nvPr>
            <p:ph idx="2" type="pic"/>
          </p:nvPr>
        </p:nvSpPr>
        <p:spPr>
          <a:xfrm>
            <a:off x="1200750" y="984738"/>
            <a:ext cx="1649400" cy="1649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77" name="Google Shape;777;p30"/>
          <p:cNvSpPr/>
          <p:nvPr>
            <p:ph idx="3" type="pic"/>
          </p:nvPr>
        </p:nvSpPr>
        <p:spPr>
          <a:xfrm>
            <a:off x="3747300" y="921988"/>
            <a:ext cx="1649400" cy="1649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78" name="Google Shape;778;p30"/>
          <p:cNvSpPr/>
          <p:nvPr>
            <p:ph idx="4" type="pic"/>
          </p:nvPr>
        </p:nvSpPr>
        <p:spPr>
          <a:xfrm>
            <a:off x="6080650" y="941438"/>
            <a:ext cx="1649400" cy="1649400"/>
          </a:xfrm>
          <a:prstGeom prst="ellipse">
            <a:avLst/>
          </a:prstGeom>
          <a:noFill/>
          <a:ln>
            <a:noFill/>
          </a:ln>
        </p:spPr>
      </p:sp>
      <p:sp>
        <p:nvSpPr>
          <p:cNvPr id="779" name="Google Shape;779;p30"/>
          <p:cNvSpPr txBox="1"/>
          <p:nvPr>
            <p:ph idx="1" type="subTitle"/>
          </p:nvPr>
        </p:nvSpPr>
        <p:spPr>
          <a:xfrm>
            <a:off x="947750" y="3353900"/>
            <a:ext cx="2086800" cy="13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0" name="Google Shape;780;p30"/>
          <p:cNvSpPr txBox="1"/>
          <p:nvPr>
            <p:ph idx="5" type="title"/>
          </p:nvPr>
        </p:nvSpPr>
        <p:spPr>
          <a:xfrm>
            <a:off x="1111850" y="3061625"/>
            <a:ext cx="1758600" cy="27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1" name="Google Shape;781;p30"/>
          <p:cNvSpPr txBox="1"/>
          <p:nvPr>
            <p:ph idx="6" type="subTitle"/>
          </p:nvPr>
        </p:nvSpPr>
        <p:spPr>
          <a:xfrm>
            <a:off x="3528600" y="3353900"/>
            <a:ext cx="2086800" cy="13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2" name="Google Shape;782;p30"/>
          <p:cNvSpPr txBox="1"/>
          <p:nvPr>
            <p:ph idx="7" type="title"/>
          </p:nvPr>
        </p:nvSpPr>
        <p:spPr>
          <a:xfrm>
            <a:off x="3692700" y="3061625"/>
            <a:ext cx="1758600" cy="27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3" name="Google Shape;783;p30"/>
          <p:cNvSpPr txBox="1"/>
          <p:nvPr>
            <p:ph idx="8" type="subTitle"/>
          </p:nvPr>
        </p:nvSpPr>
        <p:spPr>
          <a:xfrm>
            <a:off x="5861950" y="3353900"/>
            <a:ext cx="2086800" cy="134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000">
                <a:solidFill>
                  <a:schemeClr val="dk2"/>
                </a:solidFill>
                <a:latin typeface="Sora ExtraLight"/>
                <a:ea typeface="Sora ExtraLight"/>
                <a:cs typeface="Sora ExtraLight"/>
                <a:sym typeface="Sora Extra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4" name="Google Shape;784;p30"/>
          <p:cNvSpPr txBox="1"/>
          <p:nvPr>
            <p:ph idx="9" type="title"/>
          </p:nvPr>
        </p:nvSpPr>
        <p:spPr>
          <a:xfrm>
            <a:off x="6026050" y="3061625"/>
            <a:ext cx="1758600" cy="27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85" name="Google Shape;785;p30"/>
          <p:cNvSpPr txBox="1"/>
          <p:nvPr>
            <p:ph idx="13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86" name="Google Shape;786;p30"/>
          <p:cNvSpPr txBox="1"/>
          <p:nvPr>
            <p:ph idx="14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2">
  <p:cSld name="BLANK_1_1_2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4"/>
          <p:cNvGrpSpPr/>
          <p:nvPr/>
        </p:nvGrpSpPr>
        <p:grpSpPr>
          <a:xfrm flipH="1">
            <a:off x="6169505" y="228779"/>
            <a:ext cx="2979740" cy="1986829"/>
            <a:chOff x="312900" y="2793625"/>
            <a:chExt cx="2221200" cy="1481050"/>
          </a:xfrm>
        </p:grpSpPr>
        <p:grpSp>
          <p:nvGrpSpPr>
            <p:cNvPr id="76" name="Google Shape;76;p4"/>
            <p:cNvGrpSpPr/>
            <p:nvPr/>
          </p:nvGrpSpPr>
          <p:grpSpPr>
            <a:xfrm>
              <a:off x="312900" y="2793625"/>
              <a:ext cx="1851000" cy="1481050"/>
              <a:chOff x="461225" y="3249175"/>
              <a:chExt cx="1851000" cy="1481050"/>
            </a:xfrm>
          </p:grpSpPr>
          <p:grpSp>
            <p:nvGrpSpPr>
              <p:cNvPr id="77" name="Google Shape;77;p4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78" name="Google Shape;78;p4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79" name="Google Shape;79;p4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0" name="Google Shape;80;p4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1" name="Google Shape;81;p4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2" name="Google Shape;82;p4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83" name="Google Shape;83;p4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84" name="Google Shape;84;p4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5" name="Google Shape;85;p4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6" name="Google Shape;86;p4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7" name="Google Shape;87;p4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88" name="Google Shape;88;p4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89" name="Google Shape;89;p4"/>
              <p:cNvGrpSpPr/>
              <p:nvPr/>
            </p:nvGrpSpPr>
            <p:grpSpPr>
              <a:xfrm>
                <a:off x="461225" y="39897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90" name="Google Shape;90;p4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1" name="Google Shape;91;p4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2" name="Google Shape;92;p4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3" name="Google Shape;93;p4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4" name="Google Shape;94;p4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95" name="Google Shape;95;p4"/>
              <p:cNvGrpSpPr/>
              <p:nvPr/>
            </p:nvGrpSpPr>
            <p:grpSpPr>
              <a:xfrm>
                <a:off x="461225" y="4360025"/>
                <a:ext cx="1851000" cy="370200"/>
                <a:chOff x="461225" y="3249175"/>
                <a:chExt cx="1851000" cy="370200"/>
              </a:xfrm>
            </p:grpSpPr>
            <p:sp>
              <p:nvSpPr>
                <p:cNvPr id="96" name="Google Shape;96;p4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7" name="Google Shape;97;p4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8" name="Google Shape;98;p4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99" name="Google Shape;99;p4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00" name="Google Shape;100;p4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101" name="Google Shape;101;p4"/>
            <p:cNvSpPr/>
            <p:nvPr/>
          </p:nvSpPr>
          <p:spPr>
            <a:xfrm>
              <a:off x="2163900" y="2793625"/>
              <a:ext cx="370200" cy="3702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102" name="Google Shape;102;p4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03" name="Google Shape;103;p4"/>
          <p:cNvSpPr/>
          <p:nvPr/>
        </p:nvSpPr>
        <p:spPr>
          <a:xfrm flipH="1">
            <a:off x="8423546" y="3087297"/>
            <a:ext cx="725708" cy="1448283"/>
          </a:xfrm>
          <a:custGeom>
            <a:rect b="b" l="l" r="r" t="t"/>
            <a:pathLst>
              <a:path extrusionOk="0" h="50476" w="25297">
                <a:moveTo>
                  <a:pt x="1" y="1"/>
                </a:moveTo>
                <a:lnTo>
                  <a:pt x="1" y="50475"/>
                </a:lnTo>
                <a:lnTo>
                  <a:pt x="2694" y="50358"/>
                </a:lnTo>
                <a:lnTo>
                  <a:pt x="5154" y="50007"/>
                </a:lnTo>
                <a:lnTo>
                  <a:pt x="7613" y="49304"/>
                </a:lnTo>
                <a:lnTo>
                  <a:pt x="9838" y="48484"/>
                </a:lnTo>
                <a:lnTo>
                  <a:pt x="12063" y="47430"/>
                </a:lnTo>
                <a:lnTo>
                  <a:pt x="14171" y="46142"/>
                </a:lnTo>
                <a:lnTo>
                  <a:pt x="16162" y="44737"/>
                </a:lnTo>
                <a:lnTo>
                  <a:pt x="17919" y="43097"/>
                </a:lnTo>
                <a:lnTo>
                  <a:pt x="19558" y="41341"/>
                </a:lnTo>
                <a:lnTo>
                  <a:pt x="20964" y="39350"/>
                </a:lnTo>
                <a:lnTo>
                  <a:pt x="22252" y="37242"/>
                </a:lnTo>
                <a:lnTo>
                  <a:pt x="23306" y="35017"/>
                </a:lnTo>
                <a:lnTo>
                  <a:pt x="24126" y="32792"/>
                </a:lnTo>
                <a:lnTo>
                  <a:pt x="24828" y="30332"/>
                </a:lnTo>
                <a:lnTo>
                  <a:pt x="25180" y="27873"/>
                </a:lnTo>
                <a:lnTo>
                  <a:pt x="25297" y="25296"/>
                </a:lnTo>
                <a:lnTo>
                  <a:pt x="25180" y="22720"/>
                </a:lnTo>
                <a:lnTo>
                  <a:pt x="24828" y="20144"/>
                </a:lnTo>
                <a:lnTo>
                  <a:pt x="24126" y="17801"/>
                </a:lnTo>
                <a:lnTo>
                  <a:pt x="23306" y="15459"/>
                </a:lnTo>
                <a:lnTo>
                  <a:pt x="22252" y="13234"/>
                </a:lnTo>
                <a:lnTo>
                  <a:pt x="20964" y="11126"/>
                </a:lnTo>
                <a:lnTo>
                  <a:pt x="19558" y="9252"/>
                </a:lnTo>
                <a:lnTo>
                  <a:pt x="17919" y="7379"/>
                </a:lnTo>
                <a:lnTo>
                  <a:pt x="16162" y="5739"/>
                </a:lnTo>
                <a:lnTo>
                  <a:pt x="14171" y="4334"/>
                </a:lnTo>
                <a:lnTo>
                  <a:pt x="12063" y="3046"/>
                </a:lnTo>
                <a:lnTo>
                  <a:pt x="9838" y="1992"/>
                </a:lnTo>
                <a:lnTo>
                  <a:pt x="7613" y="1172"/>
                </a:lnTo>
                <a:lnTo>
                  <a:pt x="5154" y="586"/>
                </a:lnTo>
                <a:lnTo>
                  <a:pt x="2694" y="118"/>
                </a:lnTo>
                <a:lnTo>
                  <a:pt x="1" y="1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6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  <a:effectLst>
            <a:outerShdw blurRad="485775" rotWithShape="0" algn="bl" dir="7800000" dist="76200">
              <a:schemeClr val="accent1">
                <a:alpha val="27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4" name="Google Shape;104;p4"/>
          <p:cNvSpPr/>
          <p:nvPr/>
        </p:nvSpPr>
        <p:spPr>
          <a:xfrm rot="-5400000">
            <a:off x="4618961" y="3068375"/>
            <a:ext cx="1486200" cy="1486200"/>
          </a:xfrm>
          <a:prstGeom prst="ellipse">
            <a:avLst/>
          </a:prstGeom>
          <a:gradFill>
            <a:gsLst>
              <a:gs pos="0">
                <a:schemeClr val="accent3"/>
              </a:gs>
              <a:gs pos="56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  <a:effectLst>
            <a:outerShdw blurRad="328613" rotWithShape="0" algn="bl" dir="2700000" dist="28575">
              <a:schemeClr val="accent1">
                <a:alpha val="28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5" name="Google Shape;105;p4"/>
          <p:cNvSpPr/>
          <p:nvPr/>
        </p:nvSpPr>
        <p:spPr>
          <a:xfrm>
            <a:off x="6521248" y="3068375"/>
            <a:ext cx="1486200" cy="1486200"/>
          </a:xfrm>
          <a:prstGeom prst="ellipse">
            <a:avLst/>
          </a:prstGeom>
          <a:gradFill>
            <a:gsLst>
              <a:gs pos="0">
                <a:schemeClr val="accent3"/>
              </a:gs>
              <a:gs pos="35000">
                <a:schemeClr val="accent3"/>
              </a:gs>
              <a:gs pos="100000">
                <a:schemeClr val="accent1"/>
              </a:gs>
            </a:gsLst>
            <a:lin ang="8099331" scaled="0"/>
          </a:gradFill>
          <a:ln>
            <a:noFill/>
          </a:ln>
          <a:effectLst>
            <a:outerShdw blurRad="342900" rotWithShape="0" algn="bl" dir="5400000" dist="38100">
              <a:schemeClr val="accent3">
                <a:alpha val="30000"/>
              </a:scheme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6" name="Google Shape;106;p4"/>
          <p:cNvSpPr txBox="1"/>
          <p:nvPr>
            <p:ph idx="1" type="body"/>
          </p:nvPr>
        </p:nvSpPr>
        <p:spPr>
          <a:xfrm>
            <a:off x="115025" y="908975"/>
            <a:ext cx="5369100" cy="24780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indent="-4572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●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1pPr>
            <a:lvl2pPr indent="-4572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○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2pPr>
            <a:lvl3pPr indent="-4572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■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3pPr>
            <a:lvl4pPr indent="-4572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●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4pPr>
            <a:lvl5pPr indent="-4572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○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5pPr>
            <a:lvl6pPr indent="-4572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■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6pPr>
            <a:lvl7pPr indent="-4572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●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7pPr>
            <a:lvl8pPr indent="-4572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Char char="○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8pPr>
            <a:lvl9pPr indent="-4572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3600"/>
              <a:buFont typeface="IBM Plex Sans"/>
              <a:buChar char="■"/>
              <a:defRPr sz="36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107" name="Google Shape;107;p4"/>
          <p:cNvSpPr txBox="1"/>
          <p:nvPr>
            <p:ph idx="2" type="title"/>
          </p:nvPr>
        </p:nvSpPr>
        <p:spPr>
          <a:xfrm>
            <a:off x="115025" y="502775"/>
            <a:ext cx="4183800" cy="4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3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accent3"/>
                </a:solidFill>
              </a:defRPr>
            </a:lvl9pPr>
          </a:lstStyle>
          <a:p/>
        </p:txBody>
      </p:sp>
      <p:sp>
        <p:nvSpPr>
          <p:cNvPr id="108" name="Google Shape;108;p4"/>
          <p:cNvSpPr txBox="1"/>
          <p:nvPr>
            <p:ph idx="3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p31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789" name="Google Shape;789;p31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94" name="Google Shape;794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 and two columns">
    <p:spTree>
      <p:nvGrpSpPr>
        <p:cNvPr id="795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97" name="Google Shape;797;p3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98" name="Google Shape;798;p3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p36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03" name="Google Shape;803;p36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37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3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08" name="Google Shape;808;p3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09" name="Google Shape;809;p3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1" name="Google Shape;811;p39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- Alt 1">
  <p:cSld name="BLANK_1_1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0" name="Google Shape;110;p5"/>
          <p:cNvGrpSpPr/>
          <p:nvPr/>
        </p:nvGrpSpPr>
        <p:grpSpPr>
          <a:xfrm>
            <a:off x="228600" y="2793625"/>
            <a:ext cx="2221200" cy="1481050"/>
            <a:chOff x="312900" y="2793625"/>
            <a:chExt cx="2221200" cy="1481050"/>
          </a:xfrm>
        </p:grpSpPr>
        <p:grpSp>
          <p:nvGrpSpPr>
            <p:cNvPr id="111" name="Google Shape;111;p5"/>
            <p:cNvGrpSpPr/>
            <p:nvPr/>
          </p:nvGrpSpPr>
          <p:grpSpPr>
            <a:xfrm>
              <a:off x="312900" y="2793625"/>
              <a:ext cx="1851000" cy="1481050"/>
              <a:chOff x="461225" y="3249175"/>
              <a:chExt cx="1851000" cy="1481050"/>
            </a:xfrm>
          </p:grpSpPr>
          <p:grpSp>
            <p:nvGrpSpPr>
              <p:cNvPr id="112" name="Google Shape;112;p5"/>
              <p:cNvGrpSpPr/>
              <p:nvPr/>
            </p:nvGrpSpPr>
            <p:grpSpPr>
              <a:xfrm>
                <a:off x="461225" y="3249175"/>
                <a:ext cx="1851000" cy="370200"/>
                <a:chOff x="461225" y="3249175"/>
                <a:chExt cx="1851000" cy="370200"/>
              </a:xfrm>
            </p:grpSpPr>
            <p:sp>
              <p:nvSpPr>
                <p:cNvPr id="113" name="Google Shape;113;p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14" name="Google Shape;114;p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15" name="Google Shape;115;p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16" name="Google Shape;116;p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17" name="Google Shape;117;p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18" name="Google Shape;118;p5"/>
              <p:cNvGrpSpPr/>
              <p:nvPr/>
            </p:nvGrpSpPr>
            <p:grpSpPr>
              <a:xfrm>
                <a:off x="461225" y="36195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119" name="Google Shape;119;p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20" name="Google Shape;120;p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21" name="Google Shape;121;p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22" name="Google Shape;122;p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23" name="Google Shape;123;p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24" name="Google Shape;124;p5"/>
              <p:cNvGrpSpPr/>
              <p:nvPr/>
            </p:nvGrpSpPr>
            <p:grpSpPr>
              <a:xfrm>
                <a:off x="461225" y="3989700"/>
                <a:ext cx="1851000" cy="370200"/>
                <a:chOff x="461225" y="3249175"/>
                <a:chExt cx="1851000" cy="370200"/>
              </a:xfrm>
            </p:grpSpPr>
            <p:sp>
              <p:nvSpPr>
                <p:cNvPr id="125" name="Google Shape;125;p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26" name="Google Shape;126;p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27" name="Google Shape;127;p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28" name="Google Shape;128;p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29" name="Google Shape;129;p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  <p:grpSp>
            <p:nvGrpSpPr>
              <p:cNvPr id="130" name="Google Shape;130;p5"/>
              <p:cNvGrpSpPr/>
              <p:nvPr/>
            </p:nvGrpSpPr>
            <p:grpSpPr>
              <a:xfrm>
                <a:off x="461225" y="4360025"/>
                <a:ext cx="1851000" cy="370200"/>
                <a:chOff x="461225" y="3249175"/>
                <a:chExt cx="1851000" cy="370200"/>
              </a:xfrm>
            </p:grpSpPr>
            <p:sp>
              <p:nvSpPr>
                <p:cNvPr id="131" name="Google Shape;131;p5"/>
                <p:cNvSpPr/>
                <p:nvPr/>
              </p:nvSpPr>
              <p:spPr>
                <a:xfrm>
                  <a:off x="4612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2" name="Google Shape;132;p5"/>
                <p:cNvSpPr/>
                <p:nvPr/>
              </p:nvSpPr>
              <p:spPr>
                <a:xfrm>
                  <a:off x="8314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3" name="Google Shape;133;p5"/>
                <p:cNvSpPr/>
                <p:nvPr/>
              </p:nvSpPr>
              <p:spPr>
                <a:xfrm>
                  <a:off x="12016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4" name="Google Shape;134;p5"/>
                <p:cNvSpPr/>
                <p:nvPr/>
              </p:nvSpPr>
              <p:spPr>
                <a:xfrm>
                  <a:off x="15718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  <p:sp>
              <p:nvSpPr>
                <p:cNvPr id="135" name="Google Shape;135;p5"/>
                <p:cNvSpPr/>
                <p:nvPr/>
              </p:nvSpPr>
              <p:spPr>
                <a:xfrm>
                  <a:off x="1942025" y="3249175"/>
                  <a:ext cx="370200" cy="370200"/>
                </a:xfrm>
                <a:prstGeom prst="rect">
                  <a:avLst/>
                </a:prstGeom>
                <a:noFill/>
                <a:ln cap="flat" cmpd="sng" w="9525">
                  <a:solidFill>
                    <a:schemeClr val="dk1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>
                    <a:solidFill>
                      <a:schemeClr val="lt1"/>
                    </a:solidFill>
                    <a:latin typeface="Sora"/>
                    <a:ea typeface="Sora"/>
                    <a:cs typeface="Sora"/>
                    <a:sym typeface="Sora"/>
                  </a:endParaRPr>
                </a:p>
              </p:txBody>
            </p:sp>
          </p:grpSp>
        </p:grpSp>
        <p:sp>
          <p:nvSpPr>
            <p:cNvPr id="136" name="Google Shape;136;p5"/>
            <p:cNvSpPr/>
            <p:nvPr/>
          </p:nvSpPr>
          <p:spPr>
            <a:xfrm>
              <a:off x="2163900" y="2793625"/>
              <a:ext cx="370200" cy="3702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grpSp>
        <p:nvGrpSpPr>
          <p:cNvPr id="137" name="Google Shape;137;p5"/>
          <p:cNvGrpSpPr/>
          <p:nvPr/>
        </p:nvGrpSpPr>
        <p:grpSpPr>
          <a:xfrm>
            <a:off x="7663200" y="-725"/>
            <a:ext cx="1480800" cy="1396025"/>
            <a:chOff x="461225" y="3334200"/>
            <a:chExt cx="1480800" cy="1396025"/>
          </a:xfrm>
        </p:grpSpPr>
        <p:grpSp>
          <p:nvGrpSpPr>
            <p:cNvPr id="138" name="Google Shape;138;p5"/>
            <p:cNvGrpSpPr/>
            <p:nvPr/>
          </p:nvGrpSpPr>
          <p:grpSpPr>
            <a:xfrm>
              <a:off x="461225" y="3334200"/>
              <a:ext cx="1480800" cy="285300"/>
              <a:chOff x="461225" y="3334200"/>
              <a:chExt cx="1480800" cy="285300"/>
            </a:xfrm>
          </p:grpSpPr>
          <p:sp>
            <p:nvSpPr>
              <p:cNvPr id="139" name="Google Shape;139;p5"/>
              <p:cNvSpPr/>
              <p:nvPr/>
            </p:nvSpPr>
            <p:spPr>
              <a:xfrm>
                <a:off x="461225" y="3334200"/>
                <a:ext cx="370200" cy="2853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40" name="Google Shape;140;p5"/>
              <p:cNvSpPr/>
              <p:nvPr/>
            </p:nvSpPr>
            <p:spPr>
              <a:xfrm>
                <a:off x="831425" y="3334200"/>
                <a:ext cx="370200" cy="2853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41" name="Google Shape;141;p5"/>
              <p:cNvSpPr/>
              <p:nvPr/>
            </p:nvSpPr>
            <p:spPr>
              <a:xfrm>
                <a:off x="1201625" y="3334200"/>
                <a:ext cx="370200" cy="2853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42" name="Google Shape;142;p5"/>
              <p:cNvSpPr/>
              <p:nvPr/>
            </p:nvSpPr>
            <p:spPr>
              <a:xfrm>
                <a:off x="1571825" y="3334200"/>
                <a:ext cx="370200" cy="2853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43" name="Google Shape;143;p5"/>
            <p:cNvGrpSpPr/>
            <p:nvPr/>
          </p:nvGrpSpPr>
          <p:grpSpPr>
            <a:xfrm>
              <a:off x="461225" y="3619500"/>
              <a:ext cx="1480800" cy="370200"/>
              <a:chOff x="461225" y="3249175"/>
              <a:chExt cx="1480800" cy="370200"/>
            </a:xfrm>
          </p:grpSpPr>
          <p:sp>
            <p:nvSpPr>
              <p:cNvPr id="144" name="Google Shape;144;p5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45" name="Google Shape;145;p5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46" name="Google Shape;146;p5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47" name="Google Shape;147;p5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48" name="Google Shape;148;p5"/>
            <p:cNvGrpSpPr/>
            <p:nvPr/>
          </p:nvGrpSpPr>
          <p:grpSpPr>
            <a:xfrm>
              <a:off x="461225" y="3989700"/>
              <a:ext cx="1480800" cy="370200"/>
              <a:chOff x="461225" y="3249175"/>
              <a:chExt cx="1480800" cy="370200"/>
            </a:xfrm>
          </p:grpSpPr>
          <p:sp>
            <p:nvSpPr>
              <p:cNvPr id="149" name="Google Shape;149;p5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50" name="Google Shape;150;p5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51" name="Google Shape;151;p5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52" name="Google Shape;152;p5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153" name="Google Shape;153;p5"/>
            <p:cNvGrpSpPr/>
            <p:nvPr/>
          </p:nvGrpSpPr>
          <p:grpSpPr>
            <a:xfrm>
              <a:off x="461225" y="4360025"/>
              <a:ext cx="1480800" cy="370200"/>
              <a:chOff x="461225" y="3249175"/>
              <a:chExt cx="1480800" cy="370200"/>
            </a:xfrm>
          </p:grpSpPr>
          <p:sp>
            <p:nvSpPr>
              <p:cNvPr id="154" name="Google Shape;154;p5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55" name="Google Shape;155;p5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56" name="Google Shape;156;p5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57" name="Google Shape;157;p5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grpSp>
        <p:nvGrpSpPr>
          <p:cNvPr id="158" name="Google Shape;158;p5"/>
          <p:cNvGrpSpPr/>
          <p:nvPr/>
        </p:nvGrpSpPr>
        <p:grpSpPr>
          <a:xfrm>
            <a:off x="1843925" y="-725"/>
            <a:ext cx="7300075" cy="5144088"/>
            <a:chOff x="1870575" y="-635"/>
            <a:chExt cx="7300075" cy="5174097"/>
          </a:xfrm>
        </p:grpSpPr>
        <p:sp>
          <p:nvSpPr>
            <p:cNvPr id="159" name="Google Shape;159;p5"/>
            <p:cNvSpPr/>
            <p:nvPr/>
          </p:nvSpPr>
          <p:spPr>
            <a:xfrm>
              <a:off x="1870575" y="-635"/>
              <a:ext cx="7300075" cy="4989625"/>
            </a:xfrm>
            <a:custGeom>
              <a:rect b="b" l="l" r="r" t="t"/>
              <a:pathLst>
                <a:path extrusionOk="0" h="199585" w="292003">
                  <a:moveTo>
                    <a:pt x="76429" y="0"/>
                  </a:moveTo>
                  <a:lnTo>
                    <a:pt x="0" y="163603"/>
                  </a:lnTo>
                  <a:lnTo>
                    <a:pt x="250486" y="199585"/>
                  </a:lnTo>
                  <a:lnTo>
                    <a:pt x="292003" y="107785"/>
                  </a:lnTo>
                  <a:lnTo>
                    <a:pt x="292003" y="52891"/>
                  </a:lnTo>
                  <a:lnTo>
                    <a:pt x="234162" y="0"/>
                  </a:lnTo>
                  <a:close/>
                </a:path>
              </a:pathLst>
            </a:custGeom>
            <a:gradFill>
              <a:gsLst>
                <a:gs pos="0">
                  <a:schemeClr val="accent3"/>
                </a:gs>
                <a:gs pos="77000">
                  <a:schemeClr val="accent1"/>
                </a:gs>
                <a:gs pos="100000">
                  <a:schemeClr val="accent1"/>
                </a:gs>
              </a:gsLst>
              <a:lin ang="8099331" scaled="0"/>
            </a:gradFill>
            <a:ln>
              <a:noFill/>
            </a:ln>
          </p:spPr>
        </p:sp>
        <p:sp>
          <p:nvSpPr>
            <p:cNvPr id="160" name="Google Shape;160;p5"/>
            <p:cNvSpPr/>
            <p:nvPr/>
          </p:nvSpPr>
          <p:spPr>
            <a:xfrm>
              <a:off x="1870575" y="4089437"/>
              <a:ext cx="6285225" cy="1084025"/>
            </a:xfrm>
            <a:custGeom>
              <a:rect b="b" l="l" r="r" t="t"/>
              <a:pathLst>
                <a:path extrusionOk="0" h="43361" w="251409">
                  <a:moveTo>
                    <a:pt x="0" y="0"/>
                  </a:moveTo>
                  <a:lnTo>
                    <a:pt x="6458" y="43361"/>
                  </a:lnTo>
                  <a:lnTo>
                    <a:pt x="251409" y="43361"/>
                  </a:lnTo>
                  <a:lnTo>
                    <a:pt x="250494" y="3593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</p:sp>
      </p:grpSp>
      <p:sp>
        <p:nvSpPr>
          <p:cNvPr id="161" name="Google Shape;161;p5"/>
          <p:cNvSpPr txBox="1"/>
          <p:nvPr>
            <p:ph idx="1" type="body"/>
          </p:nvPr>
        </p:nvSpPr>
        <p:spPr>
          <a:xfrm>
            <a:off x="4631450" y="2170025"/>
            <a:ext cx="2896200" cy="188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1pPr>
            <a:lvl2pPr indent="-2921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2pPr>
            <a:lvl3pPr indent="-2286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 sz="1000"/>
            </a:lvl3pPr>
            <a:lvl4pPr indent="-2921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4pPr>
            <a:lvl5pPr indent="-2921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5pPr>
            <a:lvl6pPr indent="-2921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■"/>
              <a:defRPr sz="1000"/>
            </a:lvl6pPr>
            <a:lvl7pPr indent="-2921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●"/>
              <a:defRPr sz="1000"/>
            </a:lvl7pPr>
            <a:lvl8pPr indent="-2921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Char char="○"/>
              <a:defRPr sz="1000"/>
            </a:lvl8pPr>
            <a:lvl9pPr indent="-228600" lvl="8" marL="4114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  <a:defRPr sz="1000"/>
            </a:lvl9pPr>
          </a:lstStyle>
          <a:p/>
        </p:txBody>
      </p:sp>
      <p:sp>
        <p:nvSpPr>
          <p:cNvPr id="162" name="Google Shape;162;p5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63" name="Google Shape;163;p5"/>
          <p:cNvSpPr txBox="1"/>
          <p:nvPr>
            <p:ph idx="2" type="body"/>
          </p:nvPr>
        </p:nvSpPr>
        <p:spPr>
          <a:xfrm>
            <a:off x="4631450" y="827575"/>
            <a:ext cx="2896200" cy="120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Sora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Sora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Sora"/>
              <a:buChar char="■"/>
              <a:defRPr sz="1000"/>
            </a:lvl9pPr>
          </a:lstStyle>
          <a:p/>
        </p:txBody>
      </p:sp>
      <p:sp>
        <p:nvSpPr>
          <p:cNvPr id="164" name="Google Shape;164;p5"/>
          <p:cNvSpPr txBox="1"/>
          <p:nvPr>
            <p:ph idx="3" type="title"/>
          </p:nvPr>
        </p:nvSpPr>
        <p:spPr>
          <a:xfrm>
            <a:off x="115025" y="502775"/>
            <a:ext cx="3905400" cy="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165" name="Google Shape;165;p5"/>
          <p:cNvSpPr txBox="1"/>
          <p:nvPr>
            <p:ph idx="4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813" name="Shape 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4" name="Google Shape;814;p41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15" name="Google Shape;815;p41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16" name="Google Shape;816;p41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17" name="Google Shape;817;p41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18" name="Google Shape;818;p41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19" name="Google Shape;819;p41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20" name="Google Shape;820;p41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, body and image"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23" name="Google Shape;823;p42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24" name="Google Shape;824;p42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43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27" name="Google Shape;827;p43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28" name="Google Shape;828;p43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29" name="Google Shape;829;p43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30" name="Google Shape;830;p43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44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33" name="Google Shape;833;p44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34" name="Google Shape;834;p44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5" name="Google Shape;835;p44"/>
          <p:cNvSpPr txBox="1"/>
          <p:nvPr>
            <p:ph idx="3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36" name="Google Shape;836;p44"/>
          <p:cNvSpPr txBox="1"/>
          <p:nvPr>
            <p:ph idx="4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37" name="Google Shape;837;p44"/>
          <p:cNvSpPr txBox="1"/>
          <p:nvPr>
            <p:ph idx="5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38" name="Google Shape;838;p44"/>
          <p:cNvSpPr txBox="1"/>
          <p:nvPr>
            <p:ph idx="6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Four big ideas">
    <p:spTree>
      <p:nvGrpSpPr>
        <p:cNvPr id="839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45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41" name="Google Shape;841;p45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42" name="Google Shape;842;p45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43" name="Google Shape;843;p45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44" name="Google Shape;844;p45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45" name="Google Shape;845;p45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46" name="Google Shape;846;p45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47" name="Google Shape;847;p45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848" name="Google Shape;848;p45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849" name="Shape 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0" name="Google Shape;850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51" name="Google Shape;851;p46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47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54" name="Google Shape;854;p47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855" name="Google Shape;855;p47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856" name="Google Shape;856;p47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57" name="Google Shape;857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58" name="Google Shape;858;p47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59" name="Google Shape;859;p47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hree storyboards">
    <p:spTree>
      <p:nvGrpSpPr>
        <p:cNvPr id="860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48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62" name="Google Shape;862;p48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863" name="Google Shape;863;p48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864" name="Google Shape;864;p48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65" name="Google Shape;865;p48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866" name="Google Shape;866;p48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867" name="Google Shape;867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68" name="Google Shape;868;p48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69" name="Google Shape;869;p48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70" name="Google Shape;870;p48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49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873" name="Shape 8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4" name="Google Shape;874;p50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875" name="Google Shape;875;p50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876" name="Google Shape;876;p50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877" name="Google Shape;877;p50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878" name="Google Shape;878;p50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879" name="Google Shape;879;p50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880" name="Google Shape;880;p50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81" name="Google Shape;881;p50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882" name="Google Shape;882;p50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883" name="Google Shape;883;p50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3 images">
  <p:cSld name="BLANK_1_1_1_1_2">
    <p:bg>
      <p:bgPr>
        <a:solidFill>
          <a:schemeClr val="lt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6"/>
          <p:cNvSpPr/>
          <p:nvPr/>
        </p:nvSpPr>
        <p:spPr>
          <a:xfrm flipH="1" rot="10800000">
            <a:off x="4482600" y="741600"/>
            <a:ext cx="4640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68" name="Google Shape;168;p6"/>
          <p:cNvSpPr/>
          <p:nvPr/>
        </p:nvSpPr>
        <p:spPr>
          <a:xfrm flipH="1" rot="10800000">
            <a:off x="4482600" y="1014475"/>
            <a:ext cx="4640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69" name="Google Shape;169;p6"/>
          <p:cNvSpPr/>
          <p:nvPr/>
        </p:nvSpPr>
        <p:spPr>
          <a:xfrm flipH="1" rot="10800000">
            <a:off x="4482600" y="1594038"/>
            <a:ext cx="4640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70" name="Google Shape;170;p6"/>
          <p:cNvSpPr/>
          <p:nvPr/>
        </p:nvSpPr>
        <p:spPr>
          <a:xfrm flipH="1" rot="10800000">
            <a:off x="4482600" y="1291263"/>
            <a:ext cx="4640400" cy="18900"/>
          </a:xfrm>
          <a:prstGeom prst="rect">
            <a:avLst/>
          </a:prstGeom>
          <a:gradFill>
            <a:gsLst>
              <a:gs pos="0">
                <a:schemeClr val="accent2"/>
              </a:gs>
              <a:gs pos="21000">
                <a:schemeClr val="lt2"/>
              </a:gs>
              <a:gs pos="49000">
                <a:schemeClr val="accent1"/>
              </a:gs>
              <a:gs pos="75000">
                <a:schemeClr val="accent3"/>
              </a:gs>
              <a:gs pos="100000">
                <a:schemeClr val="accent4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71" name="Google Shape;171;p6"/>
          <p:cNvSpPr txBox="1"/>
          <p:nvPr>
            <p:ph type="title"/>
          </p:nvPr>
        </p:nvSpPr>
        <p:spPr>
          <a:xfrm>
            <a:off x="91950" y="292050"/>
            <a:ext cx="4390500" cy="16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>
                <a:solidFill>
                  <a:schemeClr val="dk2"/>
                </a:solidFill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2"/>
                </a:solidFill>
                <a:latin typeface="IBM Plex Sans Medium"/>
                <a:ea typeface="IBM Plex Sans Medium"/>
                <a:cs typeface="IBM Plex Sans Medium"/>
                <a:sym typeface="IBM Plex Sans Medium"/>
              </a:defRPr>
            </a:lvl9pPr>
          </a:lstStyle>
          <a:p/>
        </p:txBody>
      </p:sp>
      <p:sp>
        <p:nvSpPr>
          <p:cNvPr id="172" name="Google Shape;172;p6"/>
          <p:cNvSpPr/>
          <p:nvPr>
            <p:ph idx="2" type="pic"/>
          </p:nvPr>
        </p:nvSpPr>
        <p:spPr>
          <a:xfrm>
            <a:off x="225300" y="3132125"/>
            <a:ext cx="1849800" cy="1770300"/>
          </a:xfrm>
          <a:prstGeom prst="rect">
            <a:avLst/>
          </a:prstGeom>
          <a:noFill/>
          <a:ln>
            <a:noFill/>
          </a:ln>
        </p:spPr>
      </p:sp>
      <p:sp>
        <p:nvSpPr>
          <p:cNvPr id="173" name="Google Shape;173;p6"/>
          <p:cNvSpPr/>
          <p:nvPr>
            <p:ph idx="3" type="pic"/>
          </p:nvPr>
        </p:nvSpPr>
        <p:spPr>
          <a:xfrm>
            <a:off x="5262525" y="228600"/>
            <a:ext cx="1865100" cy="1790100"/>
          </a:xfrm>
          <a:prstGeom prst="rect">
            <a:avLst/>
          </a:prstGeom>
          <a:noFill/>
          <a:ln>
            <a:noFill/>
          </a:ln>
        </p:spPr>
      </p:sp>
      <p:sp>
        <p:nvSpPr>
          <p:cNvPr id="174" name="Google Shape;174;p6"/>
          <p:cNvSpPr/>
          <p:nvPr>
            <p:ph idx="4" type="pic"/>
          </p:nvPr>
        </p:nvSpPr>
        <p:spPr>
          <a:xfrm>
            <a:off x="7281675" y="228600"/>
            <a:ext cx="1849800" cy="1790100"/>
          </a:xfrm>
          <a:prstGeom prst="rect">
            <a:avLst/>
          </a:prstGeom>
          <a:noFill/>
          <a:ln>
            <a:noFill/>
          </a:ln>
        </p:spPr>
      </p:sp>
      <p:sp>
        <p:nvSpPr>
          <p:cNvPr id="175" name="Google Shape;175;p6"/>
          <p:cNvSpPr txBox="1"/>
          <p:nvPr>
            <p:ph idx="1" type="subTitle"/>
          </p:nvPr>
        </p:nvSpPr>
        <p:spPr>
          <a:xfrm>
            <a:off x="5262525" y="2153019"/>
            <a:ext cx="1566900" cy="480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76" name="Google Shape;176;p6"/>
          <p:cNvSpPr txBox="1"/>
          <p:nvPr>
            <p:ph idx="5" type="subTitle"/>
          </p:nvPr>
        </p:nvSpPr>
        <p:spPr>
          <a:xfrm>
            <a:off x="7281675" y="2153019"/>
            <a:ext cx="1566900" cy="480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77" name="Google Shape;177;p6"/>
          <p:cNvSpPr txBox="1"/>
          <p:nvPr>
            <p:ph idx="6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78" name="Google Shape;178;p6"/>
          <p:cNvSpPr txBox="1"/>
          <p:nvPr>
            <p:ph idx="7" type="title"/>
          </p:nvPr>
        </p:nvSpPr>
        <p:spPr>
          <a:xfrm>
            <a:off x="7420225" y="4723025"/>
            <a:ext cx="1583400" cy="189300"/>
          </a:xfrm>
          <a:prstGeom prst="rect">
            <a:avLst/>
          </a:prstGeom>
        </p:spPr>
        <p:txBody>
          <a:bodyPr anchorCtr="0" anchor="b" bIns="0" lIns="18287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900"/>
              <a:buFont typeface="Sora"/>
              <a:buNone/>
              <a:defRPr sz="900">
                <a:solidFill>
                  <a:schemeClr val="dk2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  <p:sp>
        <p:nvSpPr>
          <p:cNvPr id="179" name="Google Shape;179;p6"/>
          <p:cNvSpPr txBox="1"/>
          <p:nvPr>
            <p:ph idx="8" type="subTitle"/>
          </p:nvPr>
        </p:nvSpPr>
        <p:spPr>
          <a:xfrm>
            <a:off x="2216381" y="3132125"/>
            <a:ext cx="1566900" cy="4809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Sora"/>
              <a:buNone/>
              <a:defRPr sz="1000">
                <a:solidFill>
                  <a:schemeClr val="dk2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grpSp>
        <p:nvGrpSpPr>
          <p:cNvPr id="180" name="Google Shape;180;p6"/>
          <p:cNvGrpSpPr/>
          <p:nvPr/>
        </p:nvGrpSpPr>
        <p:grpSpPr>
          <a:xfrm>
            <a:off x="4308382" y="2704009"/>
            <a:ext cx="4833127" cy="2437045"/>
            <a:chOff x="4308382" y="2704009"/>
            <a:chExt cx="4833127" cy="2437045"/>
          </a:xfrm>
        </p:grpSpPr>
        <p:sp>
          <p:nvSpPr>
            <p:cNvPr id="181" name="Google Shape;181;p6"/>
            <p:cNvSpPr/>
            <p:nvPr/>
          </p:nvSpPr>
          <p:spPr>
            <a:xfrm>
              <a:off x="4308382" y="4487840"/>
              <a:ext cx="4833127" cy="653214"/>
            </a:xfrm>
            <a:custGeom>
              <a:rect b="b" l="l" r="r" t="t"/>
              <a:pathLst>
                <a:path extrusionOk="0" h="12128" w="89735">
                  <a:moveTo>
                    <a:pt x="6834" y="1"/>
                  </a:moveTo>
                  <a:lnTo>
                    <a:pt x="6030" y="336"/>
                  </a:lnTo>
                  <a:lnTo>
                    <a:pt x="5271" y="671"/>
                  </a:lnTo>
                  <a:lnTo>
                    <a:pt x="4556" y="1006"/>
                  </a:lnTo>
                  <a:lnTo>
                    <a:pt x="3887" y="1363"/>
                  </a:lnTo>
                  <a:lnTo>
                    <a:pt x="3284" y="1720"/>
                  </a:lnTo>
                  <a:lnTo>
                    <a:pt x="2703" y="2078"/>
                  </a:lnTo>
                  <a:lnTo>
                    <a:pt x="2212" y="2457"/>
                  </a:lnTo>
                  <a:lnTo>
                    <a:pt x="1743" y="2815"/>
                  </a:lnTo>
                  <a:lnTo>
                    <a:pt x="1341" y="3194"/>
                  </a:lnTo>
                  <a:lnTo>
                    <a:pt x="983" y="3574"/>
                  </a:lnTo>
                  <a:lnTo>
                    <a:pt x="693" y="3954"/>
                  </a:lnTo>
                  <a:lnTo>
                    <a:pt x="447" y="4333"/>
                  </a:lnTo>
                  <a:lnTo>
                    <a:pt x="246" y="4713"/>
                  </a:lnTo>
                  <a:lnTo>
                    <a:pt x="112" y="5093"/>
                  </a:lnTo>
                  <a:lnTo>
                    <a:pt x="68" y="5294"/>
                  </a:lnTo>
                  <a:lnTo>
                    <a:pt x="45" y="5495"/>
                  </a:lnTo>
                  <a:lnTo>
                    <a:pt x="23" y="5673"/>
                  </a:lnTo>
                  <a:lnTo>
                    <a:pt x="1" y="5874"/>
                  </a:lnTo>
                  <a:lnTo>
                    <a:pt x="23" y="6098"/>
                  </a:lnTo>
                  <a:lnTo>
                    <a:pt x="45" y="6299"/>
                  </a:lnTo>
                  <a:lnTo>
                    <a:pt x="90" y="6500"/>
                  </a:lnTo>
                  <a:lnTo>
                    <a:pt x="135" y="6723"/>
                  </a:lnTo>
                  <a:lnTo>
                    <a:pt x="202" y="6924"/>
                  </a:lnTo>
                  <a:lnTo>
                    <a:pt x="291" y="7125"/>
                  </a:lnTo>
                  <a:lnTo>
                    <a:pt x="403" y="7326"/>
                  </a:lnTo>
                  <a:lnTo>
                    <a:pt x="514" y="7527"/>
                  </a:lnTo>
                  <a:lnTo>
                    <a:pt x="782" y="7951"/>
                  </a:lnTo>
                  <a:lnTo>
                    <a:pt x="1140" y="8353"/>
                  </a:lnTo>
                  <a:lnTo>
                    <a:pt x="1542" y="8755"/>
                  </a:lnTo>
                  <a:lnTo>
                    <a:pt x="2011" y="9157"/>
                  </a:lnTo>
                  <a:lnTo>
                    <a:pt x="2524" y="9537"/>
                  </a:lnTo>
                  <a:lnTo>
                    <a:pt x="3105" y="9939"/>
                  </a:lnTo>
                  <a:lnTo>
                    <a:pt x="3753" y="10319"/>
                  </a:lnTo>
                  <a:lnTo>
                    <a:pt x="4445" y="10698"/>
                  </a:lnTo>
                  <a:lnTo>
                    <a:pt x="5204" y="11056"/>
                  </a:lnTo>
                  <a:lnTo>
                    <a:pt x="6030" y="11435"/>
                  </a:lnTo>
                  <a:lnTo>
                    <a:pt x="6901" y="11793"/>
                  </a:lnTo>
                  <a:lnTo>
                    <a:pt x="7839" y="12128"/>
                  </a:lnTo>
                  <a:lnTo>
                    <a:pt x="84799" y="12128"/>
                  </a:lnTo>
                  <a:lnTo>
                    <a:pt x="89734" y="9783"/>
                  </a:lnTo>
                  <a:lnTo>
                    <a:pt x="89734" y="1966"/>
                  </a:lnTo>
                  <a:lnTo>
                    <a:pt x="89310" y="1698"/>
                  </a:lnTo>
                  <a:lnTo>
                    <a:pt x="88886" y="1452"/>
                  </a:lnTo>
                  <a:lnTo>
                    <a:pt x="88439" y="1207"/>
                  </a:lnTo>
                  <a:lnTo>
                    <a:pt x="87948" y="961"/>
                  </a:lnTo>
                  <a:lnTo>
                    <a:pt x="86920" y="470"/>
                  </a:lnTo>
                  <a:lnTo>
                    <a:pt x="85781" y="1"/>
                  </a:lnTo>
                  <a:lnTo>
                    <a:pt x="84977" y="314"/>
                  </a:lnTo>
                  <a:lnTo>
                    <a:pt x="84106" y="604"/>
                  </a:lnTo>
                  <a:lnTo>
                    <a:pt x="83235" y="917"/>
                  </a:lnTo>
                  <a:lnTo>
                    <a:pt x="82297" y="1185"/>
                  </a:lnTo>
                  <a:lnTo>
                    <a:pt x="81359" y="1475"/>
                  </a:lnTo>
                  <a:lnTo>
                    <a:pt x="80355" y="1743"/>
                  </a:lnTo>
                  <a:lnTo>
                    <a:pt x="79350" y="2011"/>
                  </a:lnTo>
                  <a:lnTo>
                    <a:pt x="78300" y="2256"/>
                  </a:lnTo>
                  <a:lnTo>
                    <a:pt x="77228" y="2502"/>
                  </a:lnTo>
                  <a:lnTo>
                    <a:pt x="76111" y="2725"/>
                  </a:lnTo>
                  <a:lnTo>
                    <a:pt x="74972" y="2971"/>
                  </a:lnTo>
                  <a:lnTo>
                    <a:pt x="73811" y="3172"/>
                  </a:lnTo>
                  <a:lnTo>
                    <a:pt x="72627" y="3395"/>
                  </a:lnTo>
                  <a:lnTo>
                    <a:pt x="71421" y="3574"/>
                  </a:lnTo>
                  <a:lnTo>
                    <a:pt x="68920" y="3954"/>
                  </a:lnTo>
                  <a:lnTo>
                    <a:pt x="66329" y="4266"/>
                  </a:lnTo>
                  <a:lnTo>
                    <a:pt x="63672" y="4557"/>
                  </a:lnTo>
                  <a:lnTo>
                    <a:pt x="60925" y="4802"/>
                  </a:lnTo>
                  <a:lnTo>
                    <a:pt x="58111" y="5003"/>
                  </a:lnTo>
                  <a:lnTo>
                    <a:pt x="55230" y="5160"/>
                  </a:lnTo>
                  <a:lnTo>
                    <a:pt x="52304" y="5271"/>
                  </a:lnTo>
                  <a:lnTo>
                    <a:pt x="49334" y="5361"/>
                  </a:lnTo>
                  <a:lnTo>
                    <a:pt x="46319" y="5383"/>
                  </a:lnTo>
                  <a:lnTo>
                    <a:pt x="43282" y="5361"/>
                  </a:lnTo>
                  <a:lnTo>
                    <a:pt x="40312" y="5271"/>
                  </a:lnTo>
                  <a:lnTo>
                    <a:pt x="37386" y="5160"/>
                  </a:lnTo>
                  <a:lnTo>
                    <a:pt x="34505" y="5003"/>
                  </a:lnTo>
                  <a:lnTo>
                    <a:pt x="31691" y="4802"/>
                  </a:lnTo>
                  <a:lnTo>
                    <a:pt x="28944" y="4557"/>
                  </a:lnTo>
                  <a:lnTo>
                    <a:pt x="26286" y="4266"/>
                  </a:lnTo>
                  <a:lnTo>
                    <a:pt x="23696" y="3954"/>
                  </a:lnTo>
                  <a:lnTo>
                    <a:pt x="21195" y="3574"/>
                  </a:lnTo>
                  <a:lnTo>
                    <a:pt x="19989" y="3395"/>
                  </a:lnTo>
                  <a:lnTo>
                    <a:pt x="18805" y="3172"/>
                  </a:lnTo>
                  <a:lnTo>
                    <a:pt x="17644" y="2971"/>
                  </a:lnTo>
                  <a:lnTo>
                    <a:pt x="16505" y="2725"/>
                  </a:lnTo>
                  <a:lnTo>
                    <a:pt x="15410" y="2502"/>
                  </a:lnTo>
                  <a:lnTo>
                    <a:pt x="14316" y="2256"/>
                  </a:lnTo>
                  <a:lnTo>
                    <a:pt x="13266" y="2011"/>
                  </a:lnTo>
                  <a:lnTo>
                    <a:pt x="12261" y="1743"/>
                  </a:lnTo>
                  <a:lnTo>
                    <a:pt x="11279" y="1475"/>
                  </a:lnTo>
                  <a:lnTo>
                    <a:pt x="10318" y="1185"/>
                  </a:lnTo>
                  <a:lnTo>
                    <a:pt x="9403" y="917"/>
                  </a:lnTo>
                  <a:lnTo>
                    <a:pt x="8509" y="604"/>
                  </a:lnTo>
                  <a:lnTo>
                    <a:pt x="7661" y="314"/>
                  </a:lnTo>
                  <a:lnTo>
                    <a:pt x="6834" y="1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182" name="Google Shape;182;p6"/>
            <p:cNvSpPr/>
            <p:nvPr/>
          </p:nvSpPr>
          <p:spPr>
            <a:xfrm>
              <a:off x="4308382" y="3740892"/>
              <a:ext cx="4833127" cy="741006"/>
            </a:xfrm>
            <a:custGeom>
              <a:rect b="b" l="l" r="r" t="t"/>
              <a:pathLst>
                <a:path extrusionOk="0" h="13758" w="89735">
                  <a:moveTo>
                    <a:pt x="13289" y="0"/>
                  </a:moveTo>
                  <a:lnTo>
                    <a:pt x="11725" y="402"/>
                  </a:lnTo>
                  <a:lnTo>
                    <a:pt x="10251" y="826"/>
                  </a:lnTo>
                  <a:lnTo>
                    <a:pt x="8889" y="1251"/>
                  </a:lnTo>
                  <a:lnTo>
                    <a:pt x="7594" y="1697"/>
                  </a:lnTo>
                  <a:lnTo>
                    <a:pt x="6410" y="2166"/>
                  </a:lnTo>
                  <a:lnTo>
                    <a:pt x="5316" y="2635"/>
                  </a:lnTo>
                  <a:lnTo>
                    <a:pt x="4333" y="3127"/>
                  </a:lnTo>
                  <a:lnTo>
                    <a:pt x="3864" y="3372"/>
                  </a:lnTo>
                  <a:lnTo>
                    <a:pt x="3440" y="3618"/>
                  </a:lnTo>
                  <a:lnTo>
                    <a:pt x="3038" y="3886"/>
                  </a:lnTo>
                  <a:lnTo>
                    <a:pt x="2636" y="4132"/>
                  </a:lnTo>
                  <a:lnTo>
                    <a:pt x="2279" y="4377"/>
                  </a:lnTo>
                  <a:lnTo>
                    <a:pt x="1944" y="4645"/>
                  </a:lnTo>
                  <a:lnTo>
                    <a:pt x="1653" y="4913"/>
                  </a:lnTo>
                  <a:lnTo>
                    <a:pt x="1363" y="5159"/>
                  </a:lnTo>
                  <a:lnTo>
                    <a:pt x="1117" y="5427"/>
                  </a:lnTo>
                  <a:lnTo>
                    <a:pt x="872" y="5695"/>
                  </a:lnTo>
                  <a:lnTo>
                    <a:pt x="671" y="5963"/>
                  </a:lnTo>
                  <a:lnTo>
                    <a:pt x="492" y="6231"/>
                  </a:lnTo>
                  <a:lnTo>
                    <a:pt x="358" y="6499"/>
                  </a:lnTo>
                  <a:lnTo>
                    <a:pt x="224" y="6789"/>
                  </a:lnTo>
                  <a:lnTo>
                    <a:pt x="135" y="7057"/>
                  </a:lnTo>
                  <a:lnTo>
                    <a:pt x="68" y="7325"/>
                  </a:lnTo>
                  <a:lnTo>
                    <a:pt x="23" y="7616"/>
                  </a:lnTo>
                  <a:lnTo>
                    <a:pt x="1" y="7884"/>
                  </a:lnTo>
                  <a:lnTo>
                    <a:pt x="23" y="8085"/>
                  </a:lnTo>
                  <a:lnTo>
                    <a:pt x="45" y="8263"/>
                  </a:lnTo>
                  <a:lnTo>
                    <a:pt x="68" y="8464"/>
                  </a:lnTo>
                  <a:lnTo>
                    <a:pt x="112" y="8665"/>
                  </a:lnTo>
                  <a:lnTo>
                    <a:pt x="246" y="9045"/>
                  </a:lnTo>
                  <a:lnTo>
                    <a:pt x="447" y="9425"/>
                  </a:lnTo>
                  <a:lnTo>
                    <a:pt x="693" y="9804"/>
                  </a:lnTo>
                  <a:lnTo>
                    <a:pt x="983" y="10184"/>
                  </a:lnTo>
                  <a:lnTo>
                    <a:pt x="1341" y="10564"/>
                  </a:lnTo>
                  <a:lnTo>
                    <a:pt x="1743" y="10943"/>
                  </a:lnTo>
                  <a:lnTo>
                    <a:pt x="2212" y="11301"/>
                  </a:lnTo>
                  <a:lnTo>
                    <a:pt x="2703" y="11680"/>
                  </a:lnTo>
                  <a:lnTo>
                    <a:pt x="3284" y="12038"/>
                  </a:lnTo>
                  <a:lnTo>
                    <a:pt x="3887" y="12395"/>
                  </a:lnTo>
                  <a:lnTo>
                    <a:pt x="4556" y="12752"/>
                  </a:lnTo>
                  <a:lnTo>
                    <a:pt x="5271" y="13087"/>
                  </a:lnTo>
                  <a:lnTo>
                    <a:pt x="6030" y="13422"/>
                  </a:lnTo>
                  <a:lnTo>
                    <a:pt x="6834" y="13757"/>
                  </a:lnTo>
                  <a:lnTo>
                    <a:pt x="7661" y="13445"/>
                  </a:lnTo>
                  <a:lnTo>
                    <a:pt x="8509" y="13154"/>
                  </a:lnTo>
                  <a:lnTo>
                    <a:pt x="9403" y="12864"/>
                  </a:lnTo>
                  <a:lnTo>
                    <a:pt x="10318" y="12574"/>
                  </a:lnTo>
                  <a:lnTo>
                    <a:pt x="11279" y="12283"/>
                  </a:lnTo>
                  <a:lnTo>
                    <a:pt x="12261" y="12015"/>
                  </a:lnTo>
                  <a:lnTo>
                    <a:pt x="13266" y="11747"/>
                  </a:lnTo>
                  <a:lnTo>
                    <a:pt x="14316" y="11502"/>
                  </a:lnTo>
                  <a:lnTo>
                    <a:pt x="15410" y="11256"/>
                  </a:lnTo>
                  <a:lnTo>
                    <a:pt x="16505" y="11033"/>
                  </a:lnTo>
                  <a:lnTo>
                    <a:pt x="17644" y="10809"/>
                  </a:lnTo>
                  <a:lnTo>
                    <a:pt x="18805" y="10586"/>
                  </a:lnTo>
                  <a:lnTo>
                    <a:pt x="19989" y="10385"/>
                  </a:lnTo>
                  <a:lnTo>
                    <a:pt x="21195" y="10184"/>
                  </a:lnTo>
                  <a:lnTo>
                    <a:pt x="23696" y="9804"/>
                  </a:lnTo>
                  <a:lnTo>
                    <a:pt x="26286" y="9492"/>
                  </a:lnTo>
                  <a:lnTo>
                    <a:pt x="28944" y="9201"/>
                  </a:lnTo>
                  <a:lnTo>
                    <a:pt x="31691" y="8956"/>
                  </a:lnTo>
                  <a:lnTo>
                    <a:pt x="34505" y="8755"/>
                  </a:lnTo>
                  <a:lnTo>
                    <a:pt x="37386" y="8598"/>
                  </a:lnTo>
                  <a:lnTo>
                    <a:pt x="40312" y="8487"/>
                  </a:lnTo>
                  <a:lnTo>
                    <a:pt x="43282" y="8420"/>
                  </a:lnTo>
                  <a:lnTo>
                    <a:pt x="46319" y="8397"/>
                  </a:lnTo>
                  <a:lnTo>
                    <a:pt x="49334" y="8420"/>
                  </a:lnTo>
                  <a:lnTo>
                    <a:pt x="52304" y="8487"/>
                  </a:lnTo>
                  <a:lnTo>
                    <a:pt x="55230" y="8598"/>
                  </a:lnTo>
                  <a:lnTo>
                    <a:pt x="58111" y="8755"/>
                  </a:lnTo>
                  <a:lnTo>
                    <a:pt x="60925" y="8956"/>
                  </a:lnTo>
                  <a:lnTo>
                    <a:pt x="63672" y="9201"/>
                  </a:lnTo>
                  <a:lnTo>
                    <a:pt x="66329" y="9492"/>
                  </a:lnTo>
                  <a:lnTo>
                    <a:pt x="68920" y="9804"/>
                  </a:lnTo>
                  <a:lnTo>
                    <a:pt x="71421" y="10184"/>
                  </a:lnTo>
                  <a:lnTo>
                    <a:pt x="72627" y="10385"/>
                  </a:lnTo>
                  <a:lnTo>
                    <a:pt x="73811" y="10586"/>
                  </a:lnTo>
                  <a:lnTo>
                    <a:pt x="74972" y="10809"/>
                  </a:lnTo>
                  <a:lnTo>
                    <a:pt x="76111" y="11033"/>
                  </a:lnTo>
                  <a:lnTo>
                    <a:pt x="77228" y="11256"/>
                  </a:lnTo>
                  <a:lnTo>
                    <a:pt x="78300" y="11502"/>
                  </a:lnTo>
                  <a:lnTo>
                    <a:pt x="79350" y="11747"/>
                  </a:lnTo>
                  <a:lnTo>
                    <a:pt x="80355" y="12015"/>
                  </a:lnTo>
                  <a:lnTo>
                    <a:pt x="81359" y="12283"/>
                  </a:lnTo>
                  <a:lnTo>
                    <a:pt x="82297" y="12574"/>
                  </a:lnTo>
                  <a:lnTo>
                    <a:pt x="83235" y="12864"/>
                  </a:lnTo>
                  <a:lnTo>
                    <a:pt x="84106" y="13154"/>
                  </a:lnTo>
                  <a:lnTo>
                    <a:pt x="84977" y="13445"/>
                  </a:lnTo>
                  <a:lnTo>
                    <a:pt x="85781" y="13757"/>
                  </a:lnTo>
                  <a:lnTo>
                    <a:pt x="86920" y="13288"/>
                  </a:lnTo>
                  <a:lnTo>
                    <a:pt x="87948" y="12797"/>
                  </a:lnTo>
                  <a:lnTo>
                    <a:pt x="88439" y="12551"/>
                  </a:lnTo>
                  <a:lnTo>
                    <a:pt x="88886" y="12306"/>
                  </a:lnTo>
                  <a:lnTo>
                    <a:pt x="89310" y="12060"/>
                  </a:lnTo>
                  <a:lnTo>
                    <a:pt x="89734" y="11792"/>
                  </a:lnTo>
                  <a:lnTo>
                    <a:pt x="89734" y="3975"/>
                  </a:lnTo>
                  <a:lnTo>
                    <a:pt x="89288" y="3685"/>
                  </a:lnTo>
                  <a:lnTo>
                    <a:pt x="88819" y="3417"/>
                  </a:lnTo>
                  <a:lnTo>
                    <a:pt x="88305" y="3149"/>
                  </a:lnTo>
                  <a:lnTo>
                    <a:pt x="87791" y="2881"/>
                  </a:lnTo>
                  <a:lnTo>
                    <a:pt x="87233" y="2613"/>
                  </a:lnTo>
                  <a:lnTo>
                    <a:pt x="86652" y="2367"/>
                  </a:lnTo>
                  <a:lnTo>
                    <a:pt x="86049" y="2099"/>
                  </a:lnTo>
                  <a:lnTo>
                    <a:pt x="85402" y="1854"/>
                  </a:lnTo>
                  <a:lnTo>
                    <a:pt x="84039" y="1362"/>
                  </a:lnTo>
                  <a:lnTo>
                    <a:pt x="82588" y="893"/>
                  </a:lnTo>
                  <a:lnTo>
                    <a:pt x="81002" y="424"/>
                  </a:lnTo>
                  <a:lnTo>
                    <a:pt x="79327" y="0"/>
                  </a:lnTo>
                  <a:lnTo>
                    <a:pt x="77652" y="380"/>
                  </a:lnTo>
                  <a:lnTo>
                    <a:pt x="75910" y="759"/>
                  </a:lnTo>
                  <a:lnTo>
                    <a:pt x="74101" y="1117"/>
                  </a:lnTo>
                  <a:lnTo>
                    <a:pt x="72225" y="1429"/>
                  </a:lnTo>
                  <a:lnTo>
                    <a:pt x="70305" y="1742"/>
                  </a:lnTo>
                  <a:lnTo>
                    <a:pt x="68317" y="2010"/>
                  </a:lnTo>
                  <a:lnTo>
                    <a:pt x="66307" y="2278"/>
                  </a:lnTo>
                  <a:lnTo>
                    <a:pt x="64230" y="2501"/>
                  </a:lnTo>
                  <a:lnTo>
                    <a:pt x="62108" y="2702"/>
                  </a:lnTo>
                  <a:lnTo>
                    <a:pt x="59942" y="2881"/>
                  </a:lnTo>
                  <a:lnTo>
                    <a:pt x="57754" y="3015"/>
                  </a:lnTo>
                  <a:lnTo>
                    <a:pt x="55520" y="3149"/>
                  </a:lnTo>
                  <a:lnTo>
                    <a:pt x="53242" y="3238"/>
                  </a:lnTo>
                  <a:lnTo>
                    <a:pt x="50964" y="3305"/>
                  </a:lnTo>
                  <a:lnTo>
                    <a:pt x="48642" y="3350"/>
                  </a:lnTo>
                  <a:lnTo>
                    <a:pt x="46319" y="3372"/>
                  </a:lnTo>
                  <a:lnTo>
                    <a:pt x="43974" y="3350"/>
                  </a:lnTo>
                  <a:lnTo>
                    <a:pt x="41652" y="3305"/>
                  </a:lnTo>
                  <a:lnTo>
                    <a:pt x="39374" y="3238"/>
                  </a:lnTo>
                  <a:lnTo>
                    <a:pt x="37096" y="3149"/>
                  </a:lnTo>
                  <a:lnTo>
                    <a:pt x="34885" y="3015"/>
                  </a:lnTo>
                  <a:lnTo>
                    <a:pt x="32674" y="2881"/>
                  </a:lnTo>
                  <a:lnTo>
                    <a:pt x="30507" y="2702"/>
                  </a:lnTo>
                  <a:lnTo>
                    <a:pt x="28408" y="2501"/>
                  </a:lnTo>
                  <a:lnTo>
                    <a:pt x="26331" y="2278"/>
                  </a:lnTo>
                  <a:lnTo>
                    <a:pt x="24299" y="2010"/>
                  </a:lnTo>
                  <a:lnTo>
                    <a:pt x="22311" y="1742"/>
                  </a:lnTo>
                  <a:lnTo>
                    <a:pt x="20391" y="1429"/>
                  </a:lnTo>
                  <a:lnTo>
                    <a:pt x="18515" y="1117"/>
                  </a:lnTo>
                  <a:lnTo>
                    <a:pt x="16706" y="759"/>
                  </a:lnTo>
                  <a:lnTo>
                    <a:pt x="14964" y="380"/>
                  </a:lnTo>
                  <a:lnTo>
                    <a:pt x="13289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  <p:sp>
          <p:nvSpPr>
            <p:cNvPr id="183" name="Google Shape;183;p6"/>
            <p:cNvSpPr/>
            <p:nvPr/>
          </p:nvSpPr>
          <p:spPr>
            <a:xfrm>
              <a:off x="4308382" y="2704009"/>
              <a:ext cx="4833127" cy="1032065"/>
            </a:xfrm>
            <a:custGeom>
              <a:rect b="b" l="l" r="r" t="t"/>
              <a:pathLst>
                <a:path extrusionOk="0" h="19162" w="89735">
                  <a:moveTo>
                    <a:pt x="43929" y="0"/>
                  </a:moveTo>
                  <a:lnTo>
                    <a:pt x="41585" y="45"/>
                  </a:lnTo>
                  <a:lnTo>
                    <a:pt x="39262" y="134"/>
                  </a:lnTo>
                  <a:lnTo>
                    <a:pt x="36984" y="224"/>
                  </a:lnTo>
                  <a:lnTo>
                    <a:pt x="34751" y="358"/>
                  </a:lnTo>
                  <a:lnTo>
                    <a:pt x="32562" y="492"/>
                  </a:lnTo>
                  <a:lnTo>
                    <a:pt x="30396" y="670"/>
                  </a:lnTo>
                  <a:lnTo>
                    <a:pt x="28296" y="871"/>
                  </a:lnTo>
                  <a:lnTo>
                    <a:pt x="26264" y="1117"/>
                  </a:lnTo>
                  <a:lnTo>
                    <a:pt x="24254" y="1363"/>
                  </a:lnTo>
                  <a:lnTo>
                    <a:pt x="22311" y="1631"/>
                  </a:lnTo>
                  <a:lnTo>
                    <a:pt x="20435" y="1921"/>
                  </a:lnTo>
                  <a:lnTo>
                    <a:pt x="18626" y="2233"/>
                  </a:lnTo>
                  <a:lnTo>
                    <a:pt x="16884" y="2568"/>
                  </a:lnTo>
                  <a:lnTo>
                    <a:pt x="15187" y="2926"/>
                  </a:lnTo>
                  <a:lnTo>
                    <a:pt x="13579" y="3305"/>
                  </a:lnTo>
                  <a:lnTo>
                    <a:pt x="12060" y="3685"/>
                  </a:lnTo>
                  <a:lnTo>
                    <a:pt x="10586" y="4087"/>
                  </a:lnTo>
                  <a:lnTo>
                    <a:pt x="9224" y="4534"/>
                  </a:lnTo>
                  <a:lnTo>
                    <a:pt x="7929" y="4958"/>
                  </a:lnTo>
                  <a:lnTo>
                    <a:pt x="6723" y="5427"/>
                  </a:lnTo>
                  <a:lnTo>
                    <a:pt x="5606" y="5896"/>
                  </a:lnTo>
                  <a:lnTo>
                    <a:pt x="4579" y="6387"/>
                  </a:lnTo>
                  <a:lnTo>
                    <a:pt x="4110" y="6633"/>
                  </a:lnTo>
                  <a:lnTo>
                    <a:pt x="3663" y="6879"/>
                  </a:lnTo>
                  <a:lnTo>
                    <a:pt x="3217" y="7124"/>
                  </a:lnTo>
                  <a:lnTo>
                    <a:pt x="2815" y="7392"/>
                  </a:lnTo>
                  <a:lnTo>
                    <a:pt x="2435" y="7660"/>
                  </a:lnTo>
                  <a:lnTo>
                    <a:pt x="2100" y="7906"/>
                  </a:lnTo>
                  <a:lnTo>
                    <a:pt x="1765" y="8174"/>
                  </a:lnTo>
                  <a:lnTo>
                    <a:pt x="1475" y="8442"/>
                  </a:lnTo>
                  <a:lnTo>
                    <a:pt x="1207" y="8710"/>
                  </a:lnTo>
                  <a:lnTo>
                    <a:pt x="961" y="9000"/>
                  </a:lnTo>
                  <a:lnTo>
                    <a:pt x="738" y="9268"/>
                  </a:lnTo>
                  <a:lnTo>
                    <a:pt x="537" y="9559"/>
                  </a:lnTo>
                  <a:lnTo>
                    <a:pt x="380" y="9827"/>
                  </a:lnTo>
                  <a:lnTo>
                    <a:pt x="246" y="10117"/>
                  </a:lnTo>
                  <a:lnTo>
                    <a:pt x="135" y="10385"/>
                  </a:lnTo>
                  <a:lnTo>
                    <a:pt x="68" y="10675"/>
                  </a:lnTo>
                  <a:lnTo>
                    <a:pt x="23" y="10966"/>
                  </a:lnTo>
                  <a:lnTo>
                    <a:pt x="1" y="11256"/>
                  </a:lnTo>
                  <a:lnTo>
                    <a:pt x="23" y="11546"/>
                  </a:lnTo>
                  <a:lnTo>
                    <a:pt x="68" y="11814"/>
                  </a:lnTo>
                  <a:lnTo>
                    <a:pt x="135" y="12082"/>
                  </a:lnTo>
                  <a:lnTo>
                    <a:pt x="224" y="12373"/>
                  </a:lnTo>
                  <a:lnTo>
                    <a:pt x="358" y="12641"/>
                  </a:lnTo>
                  <a:lnTo>
                    <a:pt x="492" y="12909"/>
                  </a:lnTo>
                  <a:lnTo>
                    <a:pt x="671" y="13177"/>
                  </a:lnTo>
                  <a:lnTo>
                    <a:pt x="872" y="13445"/>
                  </a:lnTo>
                  <a:lnTo>
                    <a:pt x="1117" y="13713"/>
                  </a:lnTo>
                  <a:lnTo>
                    <a:pt x="1363" y="13981"/>
                  </a:lnTo>
                  <a:lnTo>
                    <a:pt x="1653" y="14249"/>
                  </a:lnTo>
                  <a:lnTo>
                    <a:pt x="1944" y="14494"/>
                  </a:lnTo>
                  <a:lnTo>
                    <a:pt x="2279" y="14762"/>
                  </a:lnTo>
                  <a:lnTo>
                    <a:pt x="2636" y="15008"/>
                  </a:lnTo>
                  <a:lnTo>
                    <a:pt x="3038" y="15276"/>
                  </a:lnTo>
                  <a:lnTo>
                    <a:pt x="3440" y="15522"/>
                  </a:lnTo>
                  <a:lnTo>
                    <a:pt x="3864" y="15767"/>
                  </a:lnTo>
                  <a:lnTo>
                    <a:pt x="4333" y="16013"/>
                  </a:lnTo>
                  <a:lnTo>
                    <a:pt x="5316" y="16504"/>
                  </a:lnTo>
                  <a:lnTo>
                    <a:pt x="6410" y="16973"/>
                  </a:lnTo>
                  <a:lnTo>
                    <a:pt x="7594" y="17442"/>
                  </a:lnTo>
                  <a:lnTo>
                    <a:pt x="8889" y="17889"/>
                  </a:lnTo>
                  <a:lnTo>
                    <a:pt x="10251" y="18335"/>
                  </a:lnTo>
                  <a:lnTo>
                    <a:pt x="11725" y="18737"/>
                  </a:lnTo>
                  <a:lnTo>
                    <a:pt x="13289" y="19162"/>
                  </a:lnTo>
                  <a:lnTo>
                    <a:pt x="14964" y="18760"/>
                  </a:lnTo>
                  <a:lnTo>
                    <a:pt x="16706" y="18380"/>
                  </a:lnTo>
                  <a:lnTo>
                    <a:pt x="18515" y="18023"/>
                  </a:lnTo>
                  <a:lnTo>
                    <a:pt x="20391" y="17710"/>
                  </a:lnTo>
                  <a:lnTo>
                    <a:pt x="22311" y="17398"/>
                  </a:lnTo>
                  <a:lnTo>
                    <a:pt x="24299" y="17130"/>
                  </a:lnTo>
                  <a:lnTo>
                    <a:pt x="26331" y="16884"/>
                  </a:lnTo>
                  <a:lnTo>
                    <a:pt x="28408" y="16638"/>
                  </a:lnTo>
                  <a:lnTo>
                    <a:pt x="30507" y="16437"/>
                  </a:lnTo>
                  <a:lnTo>
                    <a:pt x="32674" y="16281"/>
                  </a:lnTo>
                  <a:lnTo>
                    <a:pt x="34885" y="16125"/>
                  </a:lnTo>
                  <a:lnTo>
                    <a:pt x="37096" y="15991"/>
                  </a:lnTo>
                  <a:lnTo>
                    <a:pt x="39374" y="15901"/>
                  </a:lnTo>
                  <a:lnTo>
                    <a:pt x="41652" y="15834"/>
                  </a:lnTo>
                  <a:lnTo>
                    <a:pt x="43974" y="15790"/>
                  </a:lnTo>
                  <a:lnTo>
                    <a:pt x="46319" y="15767"/>
                  </a:lnTo>
                  <a:lnTo>
                    <a:pt x="48642" y="15790"/>
                  </a:lnTo>
                  <a:lnTo>
                    <a:pt x="50964" y="15834"/>
                  </a:lnTo>
                  <a:lnTo>
                    <a:pt x="53242" y="15901"/>
                  </a:lnTo>
                  <a:lnTo>
                    <a:pt x="55520" y="15991"/>
                  </a:lnTo>
                  <a:lnTo>
                    <a:pt x="57754" y="16125"/>
                  </a:lnTo>
                  <a:lnTo>
                    <a:pt x="59942" y="16281"/>
                  </a:lnTo>
                  <a:lnTo>
                    <a:pt x="62108" y="16437"/>
                  </a:lnTo>
                  <a:lnTo>
                    <a:pt x="64230" y="16638"/>
                  </a:lnTo>
                  <a:lnTo>
                    <a:pt x="66307" y="16884"/>
                  </a:lnTo>
                  <a:lnTo>
                    <a:pt x="68317" y="17130"/>
                  </a:lnTo>
                  <a:lnTo>
                    <a:pt x="70305" y="17398"/>
                  </a:lnTo>
                  <a:lnTo>
                    <a:pt x="72225" y="17710"/>
                  </a:lnTo>
                  <a:lnTo>
                    <a:pt x="74101" y="18023"/>
                  </a:lnTo>
                  <a:lnTo>
                    <a:pt x="75910" y="18380"/>
                  </a:lnTo>
                  <a:lnTo>
                    <a:pt x="77652" y="18760"/>
                  </a:lnTo>
                  <a:lnTo>
                    <a:pt x="79327" y="19162"/>
                  </a:lnTo>
                  <a:lnTo>
                    <a:pt x="81002" y="18715"/>
                  </a:lnTo>
                  <a:lnTo>
                    <a:pt x="82588" y="18269"/>
                  </a:lnTo>
                  <a:lnTo>
                    <a:pt x="84039" y="17777"/>
                  </a:lnTo>
                  <a:lnTo>
                    <a:pt x="85402" y="17286"/>
                  </a:lnTo>
                  <a:lnTo>
                    <a:pt x="86049" y="17040"/>
                  </a:lnTo>
                  <a:lnTo>
                    <a:pt x="86652" y="16795"/>
                  </a:lnTo>
                  <a:lnTo>
                    <a:pt x="87233" y="16527"/>
                  </a:lnTo>
                  <a:lnTo>
                    <a:pt x="87791" y="16259"/>
                  </a:lnTo>
                  <a:lnTo>
                    <a:pt x="88305" y="15991"/>
                  </a:lnTo>
                  <a:lnTo>
                    <a:pt x="88819" y="15723"/>
                  </a:lnTo>
                  <a:lnTo>
                    <a:pt x="89288" y="15455"/>
                  </a:lnTo>
                  <a:lnTo>
                    <a:pt x="89734" y="15187"/>
                  </a:lnTo>
                  <a:lnTo>
                    <a:pt x="89734" y="7348"/>
                  </a:lnTo>
                  <a:lnTo>
                    <a:pt x="89087" y="6946"/>
                  </a:lnTo>
                  <a:lnTo>
                    <a:pt x="88394" y="6566"/>
                  </a:lnTo>
                  <a:lnTo>
                    <a:pt x="87635" y="6186"/>
                  </a:lnTo>
                  <a:lnTo>
                    <a:pt x="86809" y="5807"/>
                  </a:lnTo>
                  <a:lnTo>
                    <a:pt x="85960" y="5449"/>
                  </a:lnTo>
                  <a:lnTo>
                    <a:pt x="85022" y="5092"/>
                  </a:lnTo>
                  <a:lnTo>
                    <a:pt x="84062" y="4735"/>
                  </a:lnTo>
                  <a:lnTo>
                    <a:pt x="83034" y="4400"/>
                  </a:lnTo>
                  <a:lnTo>
                    <a:pt x="81962" y="4065"/>
                  </a:lnTo>
                  <a:lnTo>
                    <a:pt x="80824" y="3752"/>
                  </a:lnTo>
                  <a:lnTo>
                    <a:pt x="79640" y="3439"/>
                  </a:lnTo>
                  <a:lnTo>
                    <a:pt x="78412" y="3149"/>
                  </a:lnTo>
                  <a:lnTo>
                    <a:pt x="77139" y="2859"/>
                  </a:lnTo>
                  <a:lnTo>
                    <a:pt x="75821" y="2591"/>
                  </a:lnTo>
                  <a:lnTo>
                    <a:pt x="74459" y="2323"/>
                  </a:lnTo>
                  <a:lnTo>
                    <a:pt x="73052" y="2055"/>
                  </a:lnTo>
                  <a:lnTo>
                    <a:pt x="71555" y="1809"/>
                  </a:lnTo>
                  <a:lnTo>
                    <a:pt x="70037" y="1586"/>
                  </a:lnTo>
                  <a:lnTo>
                    <a:pt x="68496" y="1363"/>
                  </a:lnTo>
                  <a:lnTo>
                    <a:pt x="66910" y="1162"/>
                  </a:lnTo>
                  <a:lnTo>
                    <a:pt x="65302" y="983"/>
                  </a:lnTo>
                  <a:lnTo>
                    <a:pt x="63672" y="804"/>
                  </a:lnTo>
                  <a:lnTo>
                    <a:pt x="62019" y="670"/>
                  </a:lnTo>
                  <a:lnTo>
                    <a:pt x="60344" y="514"/>
                  </a:lnTo>
                  <a:lnTo>
                    <a:pt x="58647" y="402"/>
                  </a:lnTo>
                  <a:lnTo>
                    <a:pt x="56950" y="291"/>
                  </a:lnTo>
                  <a:lnTo>
                    <a:pt x="55208" y="201"/>
                  </a:lnTo>
                  <a:lnTo>
                    <a:pt x="53443" y="134"/>
                  </a:lnTo>
                  <a:lnTo>
                    <a:pt x="51679" y="67"/>
                  </a:lnTo>
                  <a:lnTo>
                    <a:pt x="49915" y="23"/>
                  </a:lnTo>
                  <a:lnTo>
                    <a:pt x="48106" y="0"/>
                  </a:lnTo>
                  <a:close/>
                </a:path>
              </a:pathLst>
            </a:custGeom>
            <a:noFill/>
            <a:ln cap="flat" cmpd="sng" w="9525">
              <a:solidFill>
                <a:schemeClr val="accent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Alt 1">
  <p:cSld name="BLANK_1_1_1_1_1_1_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"/>
          <p:cNvSpPr/>
          <p:nvPr/>
        </p:nvSpPr>
        <p:spPr>
          <a:xfrm>
            <a:off x="6519500" y="2216800"/>
            <a:ext cx="4728600" cy="1604700"/>
          </a:xfrm>
          <a:prstGeom prst="chord">
            <a:avLst>
              <a:gd fmla="val 4346562" name="adj1"/>
              <a:gd fmla="val 17254322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6" name="Google Shape;186;p7"/>
          <p:cNvSpPr/>
          <p:nvPr/>
        </p:nvSpPr>
        <p:spPr>
          <a:xfrm rot="1800032">
            <a:off x="6670150" y="2309109"/>
            <a:ext cx="4728524" cy="1869582"/>
          </a:xfrm>
          <a:prstGeom prst="chord">
            <a:avLst>
              <a:gd fmla="val 3282930" name="adj1"/>
              <a:gd fmla="val 14744228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7" name="Google Shape;187;p7"/>
          <p:cNvSpPr/>
          <p:nvPr/>
        </p:nvSpPr>
        <p:spPr>
          <a:xfrm>
            <a:off x="6008850" y="3120100"/>
            <a:ext cx="3135148" cy="2023395"/>
          </a:xfrm>
          <a:custGeom>
            <a:rect b="b" l="l" r="r" t="t"/>
            <a:pathLst>
              <a:path extrusionOk="0" h="29205" w="61561">
                <a:moveTo>
                  <a:pt x="61560" y="1"/>
                </a:moveTo>
                <a:lnTo>
                  <a:pt x="60172" y="120"/>
                </a:lnTo>
                <a:lnTo>
                  <a:pt x="58745" y="258"/>
                </a:lnTo>
                <a:lnTo>
                  <a:pt x="57318" y="417"/>
                </a:lnTo>
                <a:lnTo>
                  <a:pt x="55870" y="595"/>
                </a:lnTo>
                <a:lnTo>
                  <a:pt x="54403" y="814"/>
                </a:lnTo>
                <a:lnTo>
                  <a:pt x="52936" y="1051"/>
                </a:lnTo>
                <a:lnTo>
                  <a:pt x="51429" y="1309"/>
                </a:lnTo>
                <a:lnTo>
                  <a:pt x="49942" y="1587"/>
                </a:lnTo>
                <a:lnTo>
                  <a:pt x="48436" y="1884"/>
                </a:lnTo>
                <a:lnTo>
                  <a:pt x="46909" y="2221"/>
                </a:lnTo>
                <a:lnTo>
                  <a:pt x="45382" y="2578"/>
                </a:lnTo>
                <a:lnTo>
                  <a:pt x="43836" y="2955"/>
                </a:lnTo>
                <a:lnTo>
                  <a:pt x="42309" y="3351"/>
                </a:lnTo>
                <a:lnTo>
                  <a:pt x="40763" y="3787"/>
                </a:lnTo>
                <a:lnTo>
                  <a:pt x="39217" y="4224"/>
                </a:lnTo>
                <a:lnTo>
                  <a:pt x="37670" y="4699"/>
                </a:lnTo>
                <a:lnTo>
                  <a:pt x="35866" y="5274"/>
                </a:lnTo>
                <a:lnTo>
                  <a:pt x="34082" y="5869"/>
                </a:lnTo>
                <a:lnTo>
                  <a:pt x="32337" y="6484"/>
                </a:lnTo>
                <a:lnTo>
                  <a:pt x="30592" y="7118"/>
                </a:lnTo>
                <a:lnTo>
                  <a:pt x="28887" y="7792"/>
                </a:lnTo>
                <a:lnTo>
                  <a:pt x="27222" y="8466"/>
                </a:lnTo>
                <a:lnTo>
                  <a:pt x="25557" y="9160"/>
                </a:lnTo>
                <a:lnTo>
                  <a:pt x="23951" y="9894"/>
                </a:lnTo>
                <a:lnTo>
                  <a:pt x="22365" y="10627"/>
                </a:lnTo>
                <a:lnTo>
                  <a:pt x="20818" y="11381"/>
                </a:lnTo>
                <a:lnTo>
                  <a:pt x="19292" y="12154"/>
                </a:lnTo>
                <a:lnTo>
                  <a:pt x="17824" y="12927"/>
                </a:lnTo>
                <a:lnTo>
                  <a:pt x="16377" y="13740"/>
                </a:lnTo>
                <a:lnTo>
                  <a:pt x="14989" y="14553"/>
                </a:lnTo>
                <a:lnTo>
                  <a:pt x="13621" y="15386"/>
                </a:lnTo>
                <a:lnTo>
                  <a:pt x="12313" y="16218"/>
                </a:lnTo>
                <a:lnTo>
                  <a:pt x="11084" y="17051"/>
                </a:lnTo>
                <a:lnTo>
                  <a:pt x="9914" y="17884"/>
                </a:lnTo>
                <a:lnTo>
                  <a:pt x="8804" y="18716"/>
                </a:lnTo>
                <a:lnTo>
                  <a:pt x="7753" y="19549"/>
                </a:lnTo>
                <a:lnTo>
                  <a:pt x="6762" y="20382"/>
                </a:lnTo>
                <a:lnTo>
                  <a:pt x="5810" y="21214"/>
                </a:lnTo>
                <a:lnTo>
                  <a:pt x="4938" y="22027"/>
                </a:lnTo>
                <a:lnTo>
                  <a:pt x="4125" y="22860"/>
                </a:lnTo>
                <a:lnTo>
                  <a:pt x="3371" y="23693"/>
                </a:lnTo>
                <a:lnTo>
                  <a:pt x="2697" y="24505"/>
                </a:lnTo>
                <a:lnTo>
                  <a:pt x="2380" y="24902"/>
                </a:lnTo>
                <a:lnTo>
                  <a:pt x="2063" y="25298"/>
                </a:lnTo>
                <a:lnTo>
                  <a:pt x="1785" y="25715"/>
                </a:lnTo>
                <a:lnTo>
                  <a:pt x="1528" y="26111"/>
                </a:lnTo>
                <a:lnTo>
                  <a:pt x="1270" y="26508"/>
                </a:lnTo>
                <a:lnTo>
                  <a:pt x="1032" y="26904"/>
                </a:lnTo>
                <a:lnTo>
                  <a:pt x="814" y="27281"/>
                </a:lnTo>
                <a:lnTo>
                  <a:pt x="616" y="27678"/>
                </a:lnTo>
                <a:lnTo>
                  <a:pt x="437" y="28054"/>
                </a:lnTo>
                <a:lnTo>
                  <a:pt x="279" y="28451"/>
                </a:lnTo>
                <a:lnTo>
                  <a:pt x="120" y="28827"/>
                </a:lnTo>
                <a:lnTo>
                  <a:pt x="1" y="29204"/>
                </a:lnTo>
                <a:lnTo>
                  <a:pt x="61560" y="29204"/>
                </a:lnTo>
                <a:lnTo>
                  <a:pt x="61560" y="1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88" name="Google Shape;188;p7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89" name="Google Shape;189;p7"/>
          <p:cNvSpPr txBox="1"/>
          <p:nvPr>
            <p:ph idx="2" type="title"/>
          </p:nvPr>
        </p:nvSpPr>
        <p:spPr>
          <a:xfrm>
            <a:off x="115025" y="406250"/>
            <a:ext cx="6507000" cy="26568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5500"/>
            </a:lvl9pPr>
          </a:lstStyle>
          <a:p/>
        </p:txBody>
      </p:sp>
      <p:sp>
        <p:nvSpPr>
          <p:cNvPr id="190" name="Google Shape;190;p7"/>
          <p:cNvSpPr txBox="1"/>
          <p:nvPr>
            <p:ph idx="1" type="subTitle"/>
          </p:nvPr>
        </p:nvSpPr>
        <p:spPr>
          <a:xfrm>
            <a:off x="115025" y="3062925"/>
            <a:ext cx="3759600" cy="16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191" name="Google Shape;191;p7"/>
          <p:cNvSpPr txBox="1"/>
          <p:nvPr>
            <p:ph idx="3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Alt 2">
  <p:cSld name="BLANK_1_1_1_1_1_1_1_2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8"/>
          <p:cNvSpPr/>
          <p:nvPr/>
        </p:nvSpPr>
        <p:spPr>
          <a:xfrm>
            <a:off x="5861425" y="3065475"/>
            <a:ext cx="3282600" cy="2078950"/>
          </a:xfrm>
          <a:custGeom>
            <a:rect b="b" l="l" r="r" t="t"/>
            <a:pathLst>
              <a:path extrusionOk="0" h="83158" w="131304">
                <a:moveTo>
                  <a:pt x="131286" y="0"/>
                </a:moveTo>
                <a:lnTo>
                  <a:pt x="131304" y="83132"/>
                </a:lnTo>
                <a:lnTo>
                  <a:pt x="0" y="83158"/>
                </a:lnTo>
                <a:lnTo>
                  <a:pt x="55816" y="4343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</p:sp>
      <p:sp>
        <p:nvSpPr>
          <p:cNvPr id="194" name="Google Shape;194;p8"/>
          <p:cNvSpPr/>
          <p:nvPr/>
        </p:nvSpPr>
        <p:spPr>
          <a:xfrm>
            <a:off x="6818025" y="1675"/>
            <a:ext cx="2326300" cy="3183925"/>
          </a:xfrm>
          <a:custGeom>
            <a:rect b="b" l="l" r="r" t="t"/>
            <a:pathLst>
              <a:path extrusionOk="0" h="127357" w="93052">
                <a:moveTo>
                  <a:pt x="17353" y="127357"/>
                </a:moveTo>
                <a:lnTo>
                  <a:pt x="0" y="18662"/>
                </a:lnTo>
                <a:lnTo>
                  <a:pt x="93052" y="0"/>
                </a:lnTo>
                <a:lnTo>
                  <a:pt x="93019" y="122556"/>
                </a:lnTo>
                <a:close/>
              </a:path>
            </a:pathLst>
          </a:cu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</p:sp>
      <p:grpSp>
        <p:nvGrpSpPr>
          <p:cNvPr id="195" name="Google Shape;195;p8"/>
          <p:cNvGrpSpPr/>
          <p:nvPr/>
        </p:nvGrpSpPr>
        <p:grpSpPr>
          <a:xfrm>
            <a:off x="25" y="4625"/>
            <a:ext cx="2329791" cy="795413"/>
            <a:chOff x="21" y="-511"/>
            <a:chExt cx="2329791" cy="800617"/>
          </a:xfrm>
        </p:grpSpPr>
        <p:grpSp>
          <p:nvGrpSpPr>
            <p:cNvPr id="196" name="Google Shape;196;p8"/>
            <p:cNvGrpSpPr/>
            <p:nvPr/>
          </p:nvGrpSpPr>
          <p:grpSpPr>
            <a:xfrm flipH="1" rot="10800000">
              <a:off x="25" y="392516"/>
              <a:ext cx="1927788" cy="407590"/>
              <a:chOff x="537425" y="3249175"/>
              <a:chExt cx="1774800" cy="370200"/>
            </a:xfrm>
          </p:grpSpPr>
          <p:sp>
            <p:nvSpPr>
              <p:cNvPr id="197" name="Google Shape;197;p8"/>
              <p:cNvSpPr/>
              <p:nvPr/>
            </p:nvSpPr>
            <p:spPr>
              <a:xfrm>
                <a:off x="537425" y="3249175"/>
                <a:ext cx="2940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98" name="Google Shape;198;p8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199" name="Google Shape;199;p8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00" name="Google Shape;200;p8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01" name="Google Shape;201;p8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202" name="Google Shape;202;p8"/>
            <p:cNvGrpSpPr/>
            <p:nvPr/>
          </p:nvGrpSpPr>
          <p:grpSpPr>
            <a:xfrm flipH="1" rot="10800000">
              <a:off x="21" y="-511"/>
              <a:ext cx="1927788" cy="393115"/>
              <a:chOff x="537425" y="3249175"/>
              <a:chExt cx="1774800" cy="370200"/>
            </a:xfrm>
          </p:grpSpPr>
          <p:sp>
            <p:nvSpPr>
              <p:cNvPr id="203" name="Google Shape;203;p8"/>
              <p:cNvSpPr/>
              <p:nvPr/>
            </p:nvSpPr>
            <p:spPr>
              <a:xfrm>
                <a:off x="537425" y="3249175"/>
                <a:ext cx="2940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04" name="Google Shape;204;p8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05" name="Google Shape;205;p8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06" name="Google Shape;206;p8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07" name="Google Shape;207;p8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sp>
          <p:nvSpPr>
            <p:cNvPr id="208" name="Google Shape;208;p8"/>
            <p:cNvSpPr/>
            <p:nvPr/>
          </p:nvSpPr>
          <p:spPr>
            <a:xfrm flipH="1" rot="10800000">
              <a:off x="1927813" y="392406"/>
              <a:ext cx="402000" cy="407700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endParaRPr>
            </a:p>
          </p:txBody>
        </p:sp>
      </p:grpSp>
      <p:sp>
        <p:nvSpPr>
          <p:cNvPr id="209" name="Google Shape;209;p8"/>
          <p:cNvSpPr txBox="1"/>
          <p:nvPr>
            <p:ph type="title"/>
          </p:nvPr>
        </p:nvSpPr>
        <p:spPr>
          <a:xfrm>
            <a:off x="96025" y="1206300"/>
            <a:ext cx="6507000" cy="18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IBM Plex Sans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10" name="Google Shape;210;p8"/>
          <p:cNvSpPr/>
          <p:nvPr/>
        </p:nvSpPr>
        <p:spPr>
          <a:xfrm rot="386111">
            <a:off x="5422314" y="2861786"/>
            <a:ext cx="5875319" cy="1732905"/>
          </a:xfrm>
          <a:prstGeom prst="chord">
            <a:avLst>
              <a:gd fmla="val 2600939" name="adj1"/>
              <a:gd fmla="val 18561181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11" name="Google Shape;211;p8"/>
          <p:cNvSpPr/>
          <p:nvPr/>
        </p:nvSpPr>
        <p:spPr>
          <a:xfrm rot="1800094">
            <a:off x="5534438" y="2649896"/>
            <a:ext cx="4427191" cy="1750358"/>
          </a:xfrm>
          <a:prstGeom prst="chord">
            <a:avLst>
              <a:gd fmla="val 837048" name="adj1"/>
              <a:gd fmla="val 19665286" name="adj2"/>
            </a:avLst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12" name="Google Shape;212;p8"/>
          <p:cNvSpPr txBox="1"/>
          <p:nvPr>
            <p:ph idx="2"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13" name="Google Shape;213;p8"/>
          <p:cNvSpPr txBox="1"/>
          <p:nvPr>
            <p:ph idx="1" type="subTitle"/>
          </p:nvPr>
        </p:nvSpPr>
        <p:spPr>
          <a:xfrm>
            <a:off x="115025" y="3062925"/>
            <a:ext cx="3759600" cy="165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/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000"/>
              <a:buFont typeface="Sora"/>
              <a:buNone/>
              <a:defRPr sz="10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14" name="Google Shape;214;p8"/>
          <p:cNvSpPr txBox="1"/>
          <p:nvPr>
            <p:ph idx="3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LANK_1_1_1_1_1_1_1_1_1_1_10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9"/>
          <p:cNvSpPr/>
          <p:nvPr/>
        </p:nvSpPr>
        <p:spPr>
          <a:xfrm flipH="1" rot="-900031">
            <a:off x="1792020" y="1182391"/>
            <a:ext cx="5560068" cy="1963507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17" name="Google Shape;217;p9"/>
          <p:cNvSpPr/>
          <p:nvPr/>
        </p:nvSpPr>
        <p:spPr>
          <a:xfrm rot="10800000">
            <a:off x="1792025" y="1182400"/>
            <a:ext cx="5559900" cy="1963500"/>
          </a:xfrm>
          <a:prstGeom prst="ellipse">
            <a:avLst/>
          </a:prstGeom>
          <a:gradFill>
            <a:gsLst>
              <a:gs pos="0">
                <a:schemeClr val="accent2"/>
              </a:gs>
              <a:gs pos="37000">
                <a:schemeClr val="lt2"/>
              </a:gs>
              <a:gs pos="92000">
                <a:schemeClr val="accent1"/>
              </a:gs>
              <a:gs pos="100000">
                <a:schemeClr val="accent1"/>
              </a:gs>
            </a:gsLst>
            <a:lin ang="10800025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218" name="Google Shape;218;p9"/>
          <p:cNvSpPr txBox="1"/>
          <p:nvPr>
            <p:ph idx="1" type="body"/>
          </p:nvPr>
        </p:nvSpPr>
        <p:spPr>
          <a:xfrm>
            <a:off x="2351750" y="3857450"/>
            <a:ext cx="4346700" cy="45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/>
            </a:lvl9pPr>
          </a:lstStyle>
          <a:p/>
        </p:txBody>
      </p:sp>
      <p:sp>
        <p:nvSpPr>
          <p:cNvPr id="219" name="Google Shape;219;p9"/>
          <p:cNvSpPr txBox="1"/>
          <p:nvPr>
            <p:ph hasCustomPrompt="1" type="title"/>
          </p:nvPr>
        </p:nvSpPr>
        <p:spPr>
          <a:xfrm>
            <a:off x="2662050" y="1182350"/>
            <a:ext cx="3819900" cy="19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IBM Plex Sans"/>
              <a:buNone/>
              <a:defRPr sz="55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0" name="Google Shape;220;p9"/>
          <p:cNvSpPr/>
          <p:nvPr/>
        </p:nvSpPr>
        <p:spPr>
          <a:xfrm flipH="1" rot="900031">
            <a:off x="1791931" y="1182353"/>
            <a:ext cx="5560068" cy="1963507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- Alt 2">
  <p:cSld name="BLANK_1_1_1_1_1_1_1_1_1_1_9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10"/>
          <p:cNvGrpSpPr/>
          <p:nvPr/>
        </p:nvGrpSpPr>
        <p:grpSpPr>
          <a:xfrm flipH="1">
            <a:off x="3212200" y="0"/>
            <a:ext cx="1851000" cy="1225325"/>
            <a:chOff x="461225" y="3875100"/>
            <a:chExt cx="1851000" cy="1225325"/>
          </a:xfrm>
        </p:grpSpPr>
        <p:grpSp>
          <p:nvGrpSpPr>
            <p:cNvPr id="223" name="Google Shape;223;p10"/>
            <p:cNvGrpSpPr/>
            <p:nvPr/>
          </p:nvGrpSpPr>
          <p:grpSpPr>
            <a:xfrm>
              <a:off x="461225" y="3875100"/>
              <a:ext cx="1851000" cy="114600"/>
              <a:chOff x="461225" y="3504775"/>
              <a:chExt cx="1851000" cy="114600"/>
            </a:xfrm>
          </p:grpSpPr>
          <p:sp>
            <p:nvSpPr>
              <p:cNvPr id="224" name="Google Shape;224;p10"/>
              <p:cNvSpPr/>
              <p:nvPr/>
            </p:nvSpPr>
            <p:spPr>
              <a:xfrm>
                <a:off x="4612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25" name="Google Shape;225;p10"/>
              <p:cNvSpPr/>
              <p:nvPr/>
            </p:nvSpPr>
            <p:spPr>
              <a:xfrm>
                <a:off x="8314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26" name="Google Shape;226;p10"/>
              <p:cNvSpPr/>
              <p:nvPr/>
            </p:nvSpPr>
            <p:spPr>
              <a:xfrm>
                <a:off x="12016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27" name="Google Shape;227;p10"/>
              <p:cNvSpPr/>
              <p:nvPr/>
            </p:nvSpPr>
            <p:spPr>
              <a:xfrm>
                <a:off x="15718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28" name="Google Shape;228;p10"/>
              <p:cNvSpPr/>
              <p:nvPr/>
            </p:nvSpPr>
            <p:spPr>
              <a:xfrm>
                <a:off x="1942025" y="3504775"/>
                <a:ext cx="370200" cy="1146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229" name="Google Shape;229;p10"/>
            <p:cNvGrpSpPr/>
            <p:nvPr/>
          </p:nvGrpSpPr>
          <p:grpSpPr>
            <a:xfrm>
              <a:off x="461225" y="3989700"/>
              <a:ext cx="1480800" cy="1110725"/>
              <a:chOff x="461225" y="3249175"/>
              <a:chExt cx="1480800" cy="1110725"/>
            </a:xfrm>
          </p:grpSpPr>
          <p:sp>
            <p:nvSpPr>
              <p:cNvPr id="230" name="Google Shape;230;p10"/>
              <p:cNvSpPr/>
              <p:nvPr/>
            </p:nvSpPr>
            <p:spPr>
              <a:xfrm>
                <a:off x="4612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31" name="Google Shape;231;p10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32" name="Google Shape;232;p10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33" name="Google Shape;233;p10"/>
              <p:cNvSpPr/>
              <p:nvPr/>
            </p:nvSpPr>
            <p:spPr>
              <a:xfrm>
                <a:off x="1201625" y="3989700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  <p:grpSp>
          <p:nvGrpSpPr>
            <p:cNvPr id="234" name="Google Shape;234;p10"/>
            <p:cNvGrpSpPr/>
            <p:nvPr/>
          </p:nvGrpSpPr>
          <p:grpSpPr>
            <a:xfrm>
              <a:off x="831425" y="4360025"/>
              <a:ext cx="1480800" cy="370200"/>
              <a:chOff x="831425" y="3249175"/>
              <a:chExt cx="1480800" cy="370200"/>
            </a:xfrm>
          </p:grpSpPr>
          <p:sp>
            <p:nvSpPr>
              <p:cNvPr id="235" name="Google Shape;235;p10"/>
              <p:cNvSpPr/>
              <p:nvPr/>
            </p:nvSpPr>
            <p:spPr>
              <a:xfrm>
                <a:off x="8314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36" name="Google Shape;236;p10"/>
              <p:cNvSpPr/>
              <p:nvPr/>
            </p:nvSpPr>
            <p:spPr>
              <a:xfrm>
                <a:off x="12016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37" name="Google Shape;237;p10"/>
              <p:cNvSpPr/>
              <p:nvPr/>
            </p:nvSpPr>
            <p:spPr>
              <a:xfrm>
                <a:off x="15718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  <p:sp>
            <p:nvSpPr>
              <p:cNvPr id="238" name="Google Shape;238;p10"/>
              <p:cNvSpPr/>
              <p:nvPr/>
            </p:nvSpPr>
            <p:spPr>
              <a:xfrm>
                <a:off x="1942025" y="3249175"/>
                <a:ext cx="370200" cy="370200"/>
              </a:xfrm>
              <a:prstGeom prst="rect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>
                  <a:solidFill>
                    <a:schemeClr val="lt1"/>
                  </a:solidFill>
                  <a:latin typeface="Sora"/>
                  <a:ea typeface="Sora"/>
                  <a:cs typeface="Sora"/>
                  <a:sym typeface="Sora"/>
                </a:endParaRPr>
              </a:p>
            </p:txBody>
          </p:sp>
        </p:grpSp>
      </p:grpSp>
      <p:sp>
        <p:nvSpPr>
          <p:cNvPr id="239" name="Google Shape;239;p10"/>
          <p:cNvSpPr txBox="1"/>
          <p:nvPr>
            <p:ph type="title"/>
          </p:nvPr>
        </p:nvSpPr>
        <p:spPr>
          <a:xfrm>
            <a:off x="38100" y="93150"/>
            <a:ext cx="1583400" cy="189300"/>
          </a:xfrm>
          <a:prstGeom prst="rect">
            <a:avLst/>
          </a:prstGeom>
        </p:spPr>
        <p:txBody>
          <a:bodyPr anchorCtr="0" anchor="t" bIns="91425" lIns="18287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240" name="Google Shape;240;p10"/>
          <p:cNvSpPr txBox="1"/>
          <p:nvPr>
            <p:ph idx="2" type="title"/>
          </p:nvPr>
        </p:nvSpPr>
        <p:spPr>
          <a:xfrm>
            <a:off x="115025" y="502775"/>
            <a:ext cx="5829000" cy="12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241" name="Google Shape;241;p10"/>
          <p:cNvSpPr txBox="1"/>
          <p:nvPr>
            <p:ph idx="3" type="title"/>
          </p:nvPr>
        </p:nvSpPr>
        <p:spPr>
          <a:xfrm>
            <a:off x="228600" y="4774929"/>
            <a:ext cx="1939200" cy="1893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chemeClr val="accent5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Font typeface="Sora"/>
              <a:buNone/>
              <a:defRPr sz="900">
                <a:solidFill>
                  <a:schemeClr val="accent5"/>
                </a:solidFill>
                <a:latin typeface="Sora SemiBold"/>
                <a:ea typeface="Sora SemiBold"/>
                <a:cs typeface="Sora SemiBold"/>
                <a:sym typeface="Sora SemiBold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228600" y="1452125"/>
            <a:ext cx="5760600" cy="346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1pPr>
            <a:lvl2pPr indent="-3048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indent="-3048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indent="-3048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indent="-3048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indent="-3048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indent="-3048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indent="-3048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indent="-3048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402800" y="197225"/>
            <a:ext cx="6537900" cy="12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IBM Plex Sans"/>
              <a:buNone/>
              <a:defRPr sz="300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IBM Plex Sans"/>
              <a:buNone/>
              <a:defRPr sz="3000">
                <a:latin typeface="IBM Plex Sans"/>
                <a:ea typeface="IBM Plex Sans"/>
                <a:cs typeface="IBM Plex Sans"/>
                <a:sym typeface="IBM Plex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2" type="body"/>
          </p:nvPr>
        </p:nvSpPr>
        <p:spPr>
          <a:xfrm>
            <a:off x="3439325" y="1502775"/>
            <a:ext cx="5344800" cy="24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●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○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Sora"/>
              <a:buChar char="■"/>
              <a:defRPr sz="1200">
                <a:solidFill>
                  <a:schemeClr val="lt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616">
          <p15:clr>
            <a:srgbClr val="E46962"/>
          </p15:clr>
        </p15:guide>
        <p15:guide id="2" pos="144">
          <p15:clr>
            <a:srgbClr val="E46962"/>
          </p15:clr>
        </p15:guide>
        <p15:guide id="3" orient="horz" pos="144">
          <p15:clr>
            <a:srgbClr val="E46962"/>
          </p15:clr>
        </p15:guide>
        <p15:guide id="4" orient="horz" pos="3094">
          <p15:clr>
            <a:srgbClr val="E46962"/>
          </p15:clr>
        </p15:guide>
        <p15:guide id="5" pos="2850">
          <p15:clr>
            <a:srgbClr val="E46962"/>
          </p15:clr>
        </p15:guide>
        <p15:guide id="6" pos="2910">
          <p15:clr>
            <a:srgbClr val="E46962"/>
          </p15:clr>
        </p15:guide>
        <p15:guide id="7" pos="1468">
          <p15:clr>
            <a:srgbClr val="E46962"/>
          </p15:clr>
        </p15:guide>
        <p15:guide id="8" pos="1527">
          <p15:clr>
            <a:srgbClr val="E46962"/>
          </p15:clr>
        </p15:guide>
        <p15:guide id="9" pos="4226">
          <p15:clr>
            <a:srgbClr val="E46962"/>
          </p15:clr>
        </p15:guide>
        <p15:guide id="10" pos="4285">
          <p15:clr>
            <a:srgbClr val="E46962"/>
          </p15:clr>
        </p15:guide>
        <p15:guide id="11" pos="3773">
          <p15:clr>
            <a:srgbClr val="E46962"/>
          </p15:clr>
        </p15:guide>
        <p15:guide id="12" pos="3830">
          <p15:clr>
            <a:srgbClr val="E46962"/>
          </p15:clr>
        </p15:guide>
        <p15:guide id="13" pos="1930">
          <p15:clr>
            <a:srgbClr val="E46962"/>
          </p15:clr>
        </p15:guide>
        <p15:guide id="14" pos="1987">
          <p15:clr>
            <a:srgbClr val="E46962"/>
          </p15:clr>
        </p15:guide>
        <p15:guide id="15" orient="horz" pos="288">
          <p15:clr>
            <a:srgbClr val="E46962"/>
          </p15:clr>
        </p15:guide>
        <p15:guide id="16" orient="horz" pos="2950">
          <p15:clr>
            <a:srgbClr val="E46962"/>
          </p15:clr>
        </p15:guide>
        <p15:guide id="17" orient="horz" pos="1135">
          <p15:clr>
            <a:srgbClr val="E46962"/>
          </p15:clr>
        </p15:guide>
        <p15:guide id="18" orient="horz" pos="1194">
          <p15:clr>
            <a:srgbClr val="E46962"/>
          </p15:clr>
        </p15:guide>
        <p15:guide id="19" orient="horz" pos="2043">
          <p15:clr>
            <a:srgbClr val="E46962"/>
          </p15:clr>
        </p15:guide>
        <p15:guide id="20" orient="horz" pos="2103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7" name="Shape 8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8" name="Google Shape;888;p51"/>
          <p:cNvSpPr txBox="1"/>
          <p:nvPr>
            <p:ph idx="2" type="subTitle"/>
          </p:nvPr>
        </p:nvSpPr>
        <p:spPr>
          <a:xfrm>
            <a:off x="6934200" y="4742975"/>
            <a:ext cx="2164500" cy="3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ra"/>
                <a:ea typeface="Sora"/>
                <a:cs typeface="Sora"/>
                <a:sym typeface="Sora"/>
              </a:rPr>
              <a:t>Konstantine GAROZASHVILI</a:t>
            </a:r>
            <a:endParaRPr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889" name="Google Shape;889;p51"/>
          <p:cNvSpPr txBox="1"/>
          <p:nvPr>
            <p:ph type="title"/>
          </p:nvPr>
        </p:nvSpPr>
        <p:spPr>
          <a:xfrm>
            <a:off x="74600" y="1981150"/>
            <a:ext cx="5876700" cy="234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Cycle en V pour la maison connectée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890" name="Google Shape;890;p51"/>
          <p:cNvSpPr txBox="1"/>
          <p:nvPr>
            <p:ph idx="1" type="subTitle"/>
          </p:nvPr>
        </p:nvSpPr>
        <p:spPr>
          <a:xfrm>
            <a:off x="130200" y="4291350"/>
            <a:ext cx="4922100" cy="73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Sora"/>
                <a:ea typeface="Sora"/>
                <a:cs typeface="Sora"/>
                <a:sym typeface="Sora"/>
              </a:rPr>
              <a:t>livrer un système robuste, sécurisé et simple à utiliser</a:t>
            </a:r>
            <a:endParaRPr>
              <a:latin typeface="Sora"/>
              <a:ea typeface="Sora"/>
              <a:cs typeface="Sora"/>
              <a:sym typeface="Sora"/>
            </a:endParaRPr>
          </a:p>
        </p:txBody>
      </p:sp>
      <p:pic>
        <p:nvPicPr>
          <p:cNvPr id="891" name="Google Shape;891;p51" title="logo-laplateforme-202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725" y="72750"/>
            <a:ext cx="2942675" cy="48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2" name="Google Shape;892;p51" title="x2sp3itfofhgc77wdy1z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834349">
            <a:off x="5423464" y="-975783"/>
            <a:ext cx="3980897" cy="3936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7" name="Google Shape;897;p52" title="cycle-en-v-Recovered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7800" y="228600"/>
            <a:ext cx="7565901" cy="4544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1" name="Shape 9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53"/>
          <p:cNvSpPr txBox="1"/>
          <p:nvPr>
            <p:ph idx="2" type="title"/>
          </p:nvPr>
        </p:nvSpPr>
        <p:spPr>
          <a:xfrm>
            <a:off x="115025" y="502775"/>
            <a:ext cx="6055500" cy="68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pourquoi le Cycle en V ? </a:t>
            </a:r>
            <a:endParaRPr/>
          </a:p>
        </p:txBody>
      </p:sp>
      <p:sp>
        <p:nvSpPr>
          <p:cNvPr id="903" name="Google Shape;903;p53"/>
          <p:cNvSpPr txBox="1"/>
          <p:nvPr>
            <p:ph idx="3" type="title"/>
          </p:nvPr>
        </p:nvSpPr>
        <p:spPr>
          <a:xfrm>
            <a:off x="150500" y="1518325"/>
            <a:ext cx="7097100" cy="520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 cycle en V utilise un processus linéaire. Cela est particulièrement utile pour les petits projets logiciels, où les exigences peuvent être clairement documentées.</a:t>
            </a:r>
            <a:endParaRPr/>
          </a:p>
        </p:txBody>
      </p:sp>
      <p:sp>
        <p:nvSpPr>
          <p:cNvPr id="904" name="Google Shape;904;p53"/>
          <p:cNvSpPr txBox="1"/>
          <p:nvPr>
            <p:ph idx="5" type="title"/>
          </p:nvPr>
        </p:nvSpPr>
        <p:spPr>
          <a:xfrm>
            <a:off x="0" y="2298750"/>
            <a:ext cx="5607900" cy="1630200"/>
          </a:xfrm>
          <a:prstGeom prst="rect">
            <a:avLst/>
          </a:prstGeom>
        </p:spPr>
        <p:txBody>
          <a:bodyPr anchorCtr="0" anchor="t" bIns="91425" lIns="91425" spcFirstLastPara="1" rIns="91425" wrap="square" tIns="0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</a:pPr>
            <a:r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Le modèle est très facile à comprendre et, par conséquent, à mettre en œuvre.</a:t>
            </a:r>
            <a:endParaRPr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</a:pPr>
            <a:r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Il est facile à gérer, car des objectifs clairs et des tests de contrôle sont définis pour chaque phase.</a:t>
            </a:r>
            <a:endParaRPr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Arial"/>
              <a:buChar char="●"/>
            </a:pPr>
            <a:r>
              <a:rPr lang="en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Des phases de test fixes sont prévues afin que le produit final soit aussi exempt d’erreurs que possible</a:t>
            </a:r>
            <a:endParaRPr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 OVERLAYS">
  <a:themeElements>
    <a:clrScheme name="Simple Light">
      <a:dk1>
        <a:srgbClr val="FFFFFF"/>
      </a:dk1>
      <a:lt1>
        <a:srgbClr val="353535"/>
      </a:lt1>
      <a:dk2>
        <a:srgbClr val="E3DFD6"/>
      </a:dk2>
      <a:lt2>
        <a:srgbClr val="F0B03B"/>
      </a:lt2>
      <a:accent1>
        <a:srgbClr val="FFEB67"/>
      </a:accent1>
      <a:accent2>
        <a:srgbClr val="FF5777"/>
      </a:accent2>
      <a:accent3>
        <a:srgbClr val="41CC6B"/>
      </a:accent3>
      <a:accent4>
        <a:srgbClr val="4285F4"/>
      </a:accent4>
      <a:accent5>
        <a:srgbClr val="69615E"/>
      </a:accent5>
      <a:accent6>
        <a:srgbClr val="FF866D"/>
      </a:accent6>
      <a:hlink>
        <a:srgbClr val="2A292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